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3" r:id="rId6"/>
    <p:sldId id="276" r:id="rId7"/>
    <p:sldId id="277" r:id="rId8"/>
    <p:sldId id="278" r:id="rId9"/>
    <p:sldId id="280" r:id="rId10"/>
    <p:sldId id="279" r:id="rId11"/>
    <p:sldId id="281" r:id="rId12"/>
    <p:sldId id="291" r:id="rId13"/>
    <p:sldId id="282" r:id="rId14"/>
    <p:sldId id="283" r:id="rId15"/>
    <p:sldId id="294" r:id="rId16"/>
    <p:sldId id="284" r:id="rId17"/>
    <p:sldId id="285" r:id="rId18"/>
    <p:sldId id="286" r:id="rId19"/>
    <p:sldId id="292" r:id="rId20"/>
    <p:sldId id="287" r:id="rId21"/>
    <p:sldId id="289" r:id="rId22"/>
    <p:sldId id="290" r:id="rId23"/>
    <p:sldId id="293" r:id="rId24"/>
    <p:sldId id="295" r:id="rId25"/>
    <p:sldId id="288" r:id="rId26"/>
    <p:sldId id="296" r:id="rId27"/>
    <p:sldId id="297" r:id="rId28"/>
    <p:sldId id="298" r:id="rId29"/>
    <p:sldId id="299" r:id="rId30"/>
    <p:sldId id="272" r:id="rId31"/>
    <p:sldId id="265" r:id="rId32"/>
    <p:sldId id="270" r:id="rId33"/>
    <p:sldId id="271" r:id="rId34"/>
    <p:sldId id="267" r:id="rId35"/>
    <p:sldId id="269" r:id="rId36"/>
    <p:sldId id="268" r:id="rId37"/>
    <p:sldId id="264" r:id="rId38"/>
    <p:sldId id="263" r:id="rId39"/>
    <p:sldId id="262" r:id="rId40"/>
    <p:sldId id="260" r:id="rId41"/>
    <p:sldId id="258" r:id="rId42"/>
    <p:sldId id="259" r:id="rId43"/>
    <p:sldId id="26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C4FA6-30D4-E9A9-8534-7850DD54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824D0E-770F-B80E-B1E6-3E176EA3C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7C0D61-041E-BE92-AFD3-81CF1733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898F27-183D-7C5D-65C0-2A57CE1F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B9C6A6-E77A-21B3-8CD8-C9EF4A71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4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7C859-E34F-B9DF-3942-2C65E87A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792C92-8FA6-F549-BFA3-8595BBF76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46100F-590E-BC89-5E0D-47D9C79B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06974F-299F-6EBD-903F-E10B0B8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8F4580-E7C3-B8FB-C7D2-C10D05A5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1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C35F33-3AE3-6A57-62DE-8A456502C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5799447-F303-F936-7C55-CA96CF6DD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3A2F0C-4F75-BB66-757A-792357B1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01D6FC-F624-802F-F22C-D93A4DD1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E99781-55AA-1676-9A45-EE1AE82D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8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79110-774E-0B17-C145-40743335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BC7F34-017B-543D-3F1F-3CF00874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EA63B-BBDE-9BF0-0EA8-1BB2F279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F7481-CDA2-561D-4F03-D7BFCF50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399D60-B2F5-8349-96A1-8BC978EB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43DC7-D092-3C17-4561-9E65B65D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A76227-B453-7A74-42CC-FC1F4F091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4F57C3-7806-3355-1C3A-5BEE008A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468346-E5E9-6A1E-3577-222ADEB9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C310C6-7026-2EF4-B4A5-E8DED924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BA4A0-CEBA-DE08-A8EB-699FDC4FF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9632AB-84BE-3900-C130-3B6B1049F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4B56E2-F8D9-2B76-B6F6-2E924591A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DF9830-077E-DF65-E0EA-612815E7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FA9A2E-3F09-F3C2-2AC0-75AD2E48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5344B1-B615-761E-2CAD-089ED1FF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5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9A030-DA81-A5A1-195C-D930B251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F2C71E-703B-2B7B-C818-6BB0CEDB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52A77A-8AB5-7B82-8BB6-51DCB6B3E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517098-9A3D-69D1-2579-091425211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F9353E-BDBB-3A84-0235-2B525B368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348630-0705-BFE5-DC2E-DB5ACB5D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534933-7257-363C-7C93-C41E684A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A68A3A-34E8-AFAA-7B9C-4304C75B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31799-FE8B-4BF8-0167-CC987F665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68B260-14F1-CFB3-913F-65664B1F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2975F4-5A38-2044-A61B-816F5CEC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810518-4692-89AA-BCC1-66A76E0A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7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9D1810-D039-3454-09E7-EC6A7DE9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C75746-6C81-8D65-41F0-477C4656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D6BA9D-2F53-0F0C-FFD2-095360E1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7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76A46-A1E6-ADF8-38CD-EADD5469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7EBEC-6F61-305D-5C3F-A293B4374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DCD3A7-A868-EED2-0231-62085F359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765251-4859-2C0F-503E-DE8CE313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660DC5-4681-1970-3CF4-B15F3AE6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871DDF-E1F6-5617-0598-E12DFDE4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3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6C640-752E-C2F6-B719-8AFE6BBF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560ED2F-3445-70B6-B717-241B112B0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65F108-F803-AC64-AEE0-67CBB385A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B23B2A-3B96-C111-DE50-45FA1CC3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BB26E2-36CE-D463-A926-AE10D764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51E600-76DA-55D3-C747-2FA56D49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16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C313E5C-3C62-C996-CF49-FEE34216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F0B772-703E-D618-A0FB-777E6EA0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449CFF-CFC7-D398-B85B-23BBD13F8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34620-C8B3-42D0-AFD1-36E7C7F2367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5C7AFB-BBBF-2202-0D2D-9232AA37A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F46A07-934E-DF8B-6995-730DADB7B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E7C5F4-9302-4AA9-BEA1-4D68A165EDE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1A27E-867C-624D-4942-D410D5F20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Riddle</a:t>
            </a:r>
            <a:r>
              <a:rPr lang="pt-BR" dirty="0"/>
              <a:t> </a:t>
            </a:r>
            <a:r>
              <a:rPr lang="pt-BR" dirty="0" err="1"/>
              <a:t>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15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E3D48-F672-6A59-164D-4B205ED69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BC82F2AF-934F-62D0-AA4A-1FBC31E13EA3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5A6D946-B45F-485C-4502-9C73293B08E2}"/>
              </a:ext>
            </a:extLst>
          </p:cNvPr>
          <p:cNvSpPr/>
          <p:nvPr/>
        </p:nvSpPr>
        <p:spPr>
          <a:xfrm>
            <a:off x="887458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0B4B168-2D7C-938A-180D-F0570E5A9232}"/>
              </a:ext>
            </a:extLst>
          </p:cNvPr>
          <p:cNvSpPr/>
          <p:nvPr/>
        </p:nvSpPr>
        <p:spPr>
          <a:xfrm>
            <a:off x="1776873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8E04E9C-EB35-6A8A-420F-4B96E162042E}"/>
              </a:ext>
            </a:extLst>
          </p:cNvPr>
          <p:cNvSpPr/>
          <p:nvPr/>
        </p:nvSpPr>
        <p:spPr>
          <a:xfrm>
            <a:off x="266379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0F03ABE-2CF5-95CB-B50D-00721C03BB61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CC30F5C-EB9A-872A-7F30-4278DA7BEA6E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B7B2B5B-CBD6-CE65-A52E-8A5BBFBB0EC0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1ADFAEB-2CBD-2A20-DC61-432D90E9F22F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1A7013E9-C667-5263-83F7-7608DF7A96FF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1955155-7B14-84CF-E903-1AF00CE36F5B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F4EE436-3F04-FA82-8DEF-9AD94AF685F0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183BDF2-1742-752A-832E-C057AE38B3D0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2F580C9-EADF-C5C2-0B60-4F6892CB7CE2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589DE8-C76F-870B-D657-EBCB3A332483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65B95676-FB12-9FAC-D22D-3E5BC64775E5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3AD27689-FEF8-8905-A5FC-070A9AA3D404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39237FB0-2A4B-DA23-B0E0-A7032D1D2079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707490BD-EC54-0F56-1CB9-9E71A746A3A6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AFD8707-B6AB-69F7-9C60-ED09B50F3AA1}"/>
              </a:ext>
            </a:extLst>
          </p:cNvPr>
          <p:cNvSpPr txBox="1"/>
          <p:nvPr/>
        </p:nvSpPr>
        <p:spPr>
          <a:xfrm>
            <a:off x="451431" y="1048063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1a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F10483-3CA2-889F-E597-AAEC58FF11EF}"/>
              </a:ext>
            </a:extLst>
          </p:cNvPr>
          <p:cNvSpPr/>
          <p:nvPr/>
        </p:nvSpPr>
        <p:spPr>
          <a:xfrm>
            <a:off x="511468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6749166-2DB4-20BD-A209-59FE6A0AD622}"/>
              </a:ext>
            </a:extLst>
          </p:cNvPr>
          <p:cNvSpPr/>
          <p:nvPr/>
        </p:nvSpPr>
        <p:spPr>
          <a:xfrm>
            <a:off x="6004096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93C054D-9839-D3D3-CC94-DCB598BB75E5}"/>
              </a:ext>
            </a:extLst>
          </p:cNvPr>
          <p:cNvSpPr/>
          <p:nvPr/>
        </p:nvSpPr>
        <p:spPr>
          <a:xfrm>
            <a:off x="6891014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C02A2C6-3AB2-C621-0FCE-B93A5A7A9D11}"/>
              </a:ext>
            </a:extLst>
          </p:cNvPr>
          <p:cNvSpPr txBox="1"/>
          <p:nvPr/>
        </p:nvSpPr>
        <p:spPr>
          <a:xfrm>
            <a:off x="8995879" y="1217339"/>
            <a:ext cx="215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err="1">
                <a:solidFill>
                  <a:srgbClr val="00B050"/>
                </a:solidFill>
                <a:latin typeface="Brush Script MT" panose="03060802040406070304" pitchFamily="66" charset="0"/>
              </a:rPr>
              <a:t>Solved</a:t>
            </a:r>
            <a:r>
              <a:rPr lang="pt-BR" sz="6000" dirty="0">
                <a:solidFill>
                  <a:srgbClr val="00B050"/>
                </a:solidFill>
                <a:latin typeface="Brush Script MT" panose="03060802040406070304" pitchFamily="66" charset="0"/>
              </a:rPr>
              <a:t>!</a:t>
            </a:r>
            <a:endParaRPr lang="en-GB" sz="2400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6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A3DE7-DE8D-BB97-F819-FFA87C226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41FBAF57-2081-301B-E051-1E8262AA962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759EB24-0372-2D26-7DB5-C0A544937346}"/>
              </a:ext>
            </a:extLst>
          </p:cNvPr>
          <p:cNvSpPr/>
          <p:nvPr/>
        </p:nvSpPr>
        <p:spPr>
          <a:xfrm>
            <a:off x="887458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E5D4F91-9741-50FB-E538-400F8C8BDBFD}"/>
              </a:ext>
            </a:extLst>
          </p:cNvPr>
          <p:cNvSpPr/>
          <p:nvPr/>
        </p:nvSpPr>
        <p:spPr>
          <a:xfrm>
            <a:off x="1776873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DF5E362-6B8A-E979-B1E4-1DCE814C4534}"/>
              </a:ext>
            </a:extLst>
          </p:cNvPr>
          <p:cNvSpPr/>
          <p:nvPr/>
        </p:nvSpPr>
        <p:spPr>
          <a:xfrm>
            <a:off x="266379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A29F47D-3E5F-1C1E-39B7-D13FCEE92F63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83F0D4B-64DC-B5FA-BE7B-69AA91B11812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9A1052E4-45C6-8538-C446-8361DF9A6E19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713B256E-BD39-B5DE-414A-C65D34A0AE65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5A593C6-16C4-8DEA-3466-8A56D61E0382}"/>
              </a:ext>
            </a:extLst>
          </p:cNvPr>
          <p:cNvSpPr/>
          <p:nvPr/>
        </p:nvSpPr>
        <p:spPr>
          <a:xfrm>
            <a:off x="5159114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108242D-A468-6444-9FE2-28286B4BB4D3}"/>
              </a:ext>
            </a:extLst>
          </p:cNvPr>
          <p:cNvSpPr/>
          <p:nvPr/>
        </p:nvSpPr>
        <p:spPr>
          <a:xfrm>
            <a:off x="6046032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EE95BF5-775E-122C-3CE3-3B4884DCECE3}"/>
              </a:ext>
            </a:extLst>
          </p:cNvPr>
          <p:cNvSpPr/>
          <p:nvPr/>
        </p:nvSpPr>
        <p:spPr>
          <a:xfrm>
            <a:off x="6935447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6D01206-E94C-11D0-A7AC-07DFEC3D1209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E4B88C8-7FD9-DBF5-0370-A53912D24876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D51A7E-64D6-C25A-8026-69D47CA61068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067FE3E-84B5-D3FB-6580-B1D14ACDD001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CFECCA37-218F-8104-8AAE-5D724645E3BF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0F2C53A-E213-E447-7C71-01A000CA3C92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483E0CA2-4030-038F-1BF4-8123A6816D8D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2BEDA2CD-535C-D7B3-A4B9-88F632E4F697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C48B716-9953-86E1-7416-2D2197994517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3510A63B-B85E-D3F2-2593-66F50A0A6722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E56E6E9-B9A0-9D1C-D398-8245D914F45B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750BA-0E34-2D98-B576-E37336360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C74966C-321D-1C88-746C-BFD619EA1373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382D4DE-2E08-988E-CEB9-107BEE3C4A99}"/>
              </a:ext>
            </a:extLst>
          </p:cNvPr>
          <p:cNvSpPr/>
          <p:nvPr/>
        </p:nvSpPr>
        <p:spPr>
          <a:xfrm>
            <a:off x="892105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8A43D94-5309-D61C-F413-F00280B799EB}"/>
              </a:ext>
            </a:extLst>
          </p:cNvPr>
          <p:cNvSpPr/>
          <p:nvPr/>
        </p:nvSpPr>
        <p:spPr>
          <a:xfrm>
            <a:off x="1781520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67406A9-CBDF-47E9-091F-84F56DF2D074}"/>
              </a:ext>
            </a:extLst>
          </p:cNvPr>
          <p:cNvSpPr/>
          <p:nvPr/>
        </p:nvSpPr>
        <p:spPr>
          <a:xfrm>
            <a:off x="2668438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2882F03-DD9C-EFE4-6D58-60BF8C59A83B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170AF68-CB80-17FB-3823-31FB38C4D1C7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1E1F902-99A0-6C89-5675-A8A87E3879B4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0793A1F-DEEB-B3E8-7876-FAF7CC30AD2F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148AAD7-64C7-DDEC-C12E-84086885810E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9594EA-5A11-0D6C-9BB9-B17B15E4797B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911AB68-A5AA-6D4A-71EC-8E14329DE3A1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4940E83-2FDA-C1FC-52F7-94912051AB26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8504D76B-57EC-99D0-E857-3FC4F9E721BE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6674155C-D0BF-C5E3-D61D-B640D9641DC9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198CF6D9-0272-D63E-CB1F-923E9F95EC92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21CDFC02-40C4-284B-0BAC-A0764BCCE4C2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1B3C6C43-5D6E-10E1-3BAA-C7351B7B21A1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D009CE02-5524-9626-EFDC-58D0B389E387}"/>
              </a:ext>
            </a:extLst>
          </p:cNvPr>
          <p:cNvSpPr txBox="1"/>
          <p:nvPr/>
        </p:nvSpPr>
        <p:spPr>
          <a:xfrm>
            <a:off x="451431" y="1048063"/>
            <a:ext cx="2579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1b: </a:t>
            </a:r>
            <a:r>
              <a:rPr lang="pt-BR" sz="3200" dirty="0" err="1"/>
              <a:t>tips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20C5BBB-BA02-5A5A-E2B8-01026946E28E}"/>
              </a:ext>
            </a:extLst>
          </p:cNvPr>
          <p:cNvSpPr/>
          <p:nvPr/>
        </p:nvSpPr>
        <p:spPr>
          <a:xfrm>
            <a:off x="4976333" y="301323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399FE2B-B30A-3261-B20B-DFB1B148AE31}"/>
              </a:ext>
            </a:extLst>
          </p:cNvPr>
          <p:cNvSpPr/>
          <p:nvPr/>
        </p:nvSpPr>
        <p:spPr>
          <a:xfrm>
            <a:off x="5865748" y="301323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26F1C0C-B471-DA59-8D02-4685A0DA35E1}"/>
              </a:ext>
            </a:extLst>
          </p:cNvPr>
          <p:cNvSpPr/>
          <p:nvPr/>
        </p:nvSpPr>
        <p:spPr>
          <a:xfrm>
            <a:off x="6752666" y="301323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7DA6E39-FFE8-70F5-B6DE-A2CC1D52EBF1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6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5D919-6B29-BF32-FB34-5C5C1EB39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B3371C8-D2F7-0176-34AF-AEC821BC2C7F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B854344-58C6-EA8F-FF8E-81BDD1D6EA2E}"/>
              </a:ext>
            </a:extLst>
          </p:cNvPr>
          <p:cNvSpPr/>
          <p:nvPr/>
        </p:nvSpPr>
        <p:spPr>
          <a:xfrm>
            <a:off x="892105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9C0AC03-9A7E-A757-FC35-C1F80AB42C5F}"/>
              </a:ext>
            </a:extLst>
          </p:cNvPr>
          <p:cNvSpPr/>
          <p:nvPr/>
        </p:nvSpPr>
        <p:spPr>
          <a:xfrm>
            <a:off x="1781520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DD9C2D3-AA0D-C45C-09AA-F9975656BF6C}"/>
              </a:ext>
            </a:extLst>
          </p:cNvPr>
          <p:cNvSpPr/>
          <p:nvPr/>
        </p:nvSpPr>
        <p:spPr>
          <a:xfrm>
            <a:off x="2668438" y="424743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A7DBED3-7EE6-70F1-86C7-024B9C823345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059EA86-BF42-1804-DE9A-400B2F430699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0A763AB0-5099-7021-DC3C-7829D6D69E15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4D448C5-9F8A-8FB4-4A84-AE2B962AACB0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B80FF74C-08D1-1054-7E5C-7D51E8CA8CA3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C299F36-D334-5BB2-9769-B2BF4CBBCCBF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1DCBCE5-F8BF-0974-C7D5-970A289196BC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DE8C29-5A37-02C0-A99E-DD573690E5CF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808868C-421F-D725-AC68-23D46A7C8431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8E9275-5738-5BF2-99A9-487E6DD3372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304CEC70-6014-8998-889A-936E3A1D3496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4BA45D8-3C60-6942-9326-7C8CC9B1408A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0DAE2ABB-20B0-CA8C-5927-B84BA808EFD2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62F4623E-7DB5-8B87-2A9B-43E3B73CB99E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D6FD65CE-21BD-8233-8DA0-78932507AD52}"/>
              </a:ext>
            </a:extLst>
          </p:cNvPr>
          <p:cNvSpPr txBox="1"/>
          <p:nvPr/>
        </p:nvSpPr>
        <p:spPr>
          <a:xfrm>
            <a:off x="451431" y="1048063"/>
            <a:ext cx="1635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1b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96DAB7F-0151-59A0-B847-C28C1D3BED2C}"/>
              </a:ext>
            </a:extLst>
          </p:cNvPr>
          <p:cNvSpPr/>
          <p:nvPr/>
        </p:nvSpPr>
        <p:spPr>
          <a:xfrm>
            <a:off x="4976333" y="3013232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E1D8B7A-A0A7-5D7E-527D-04FAC881245A}"/>
              </a:ext>
            </a:extLst>
          </p:cNvPr>
          <p:cNvSpPr/>
          <p:nvPr/>
        </p:nvSpPr>
        <p:spPr>
          <a:xfrm>
            <a:off x="5865748" y="3013232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007BA0D-475C-418A-C96E-2FABFDB4A6C8}"/>
              </a:ext>
            </a:extLst>
          </p:cNvPr>
          <p:cNvSpPr/>
          <p:nvPr/>
        </p:nvSpPr>
        <p:spPr>
          <a:xfrm>
            <a:off x="6752666" y="3013232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7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A2524-C244-0344-C0AF-1DD822B1F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BC7D3CAE-179B-C05B-32CC-270265F72AE8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2EDD9D2-143F-91B0-850B-D13F090A7097}"/>
              </a:ext>
            </a:extLst>
          </p:cNvPr>
          <p:cNvSpPr/>
          <p:nvPr/>
        </p:nvSpPr>
        <p:spPr>
          <a:xfrm>
            <a:off x="8496327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B348BCE-7F67-372A-C691-4EE2C6F10273}"/>
              </a:ext>
            </a:extLst>
          </p:cNvPr>
          <p:cNvSpPr/>
          <p:nvPr/>
        </p:nvSpPr>
        <p:spPr>
          <a:xfrm>
            <a:off x="9383245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734ECAC-00B5-7A9E-0B6B-A2EFE34E1775}"/>
              </a:ext>
            </a:extLst>
          </p:cNvPr>
          <p:cNvSpPr/>
          <p:nvPr/>
        </p:nvSpPr>
        <p:spPr>
          <a:xfrm>
            <a:off x="10272660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0889410-F05D-AF6E-EE1B-AF66B1DFFD8E}"/>
              </a:ext>
            </a:extLst>
          </p:cNvPr>
          <p:cNvSpPr/>
          <p:nvPr/>
        </p:nvSpPr>
        <p:spPr>
          <a:xfrm>
            <a:off x="11159578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5B999BF-2865-4063-C1BE-E3FA6610850B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F3715D1-8EC6-A31B-0113-F8F99E5FD01C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3E5341B-0F9F-D0AC-48E4-6E3A45B5B169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7D31574-2532-B1B4-BE87-8EB089EB80AA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AC61A8B-7C34-5BF7-459C-3C3F6B93F0B9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0EC7CF92-52E4-F033-A8A0-0C2D1955E3CA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B9622F10-7E67-54BD-2B53-434D94815B9F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594F92BB-FB8F-FB91-524D-69394AC15749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54BDE6C6-B9E4-68B7-3DC8-969297DAA081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3FF79B3-85A6-269F-8431-ACEECC9A9612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1b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3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2475CBB-5CB2-0FA3-6B34-05E374D10888}"/>
              </a:ext>
            </a:extLst>
          </p:cNvPr>
          <p:cNvSpPr/>
          <p:nvPr/>
        </p:nvSpPr>
        <p:spPr>
          <a:xfrm>
            <a:off x="1748254" y="384675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AACB9ED-8B71-B86D-9CD3-6B3B51D046AD}"/>
              </a:ext>
            </a:extLst>
          </p:cNvPr>
          <p:cNvSpPr/>
          <p:nvPr/>
        </p:nvSpPr>
        <p:spPr>
          <a:xfrm>
            <a:off x="6219645" y="384609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161F33D-5E72-D3C8-F4C1-8552D4C1893E}"/>
              </a:ext>
            </a:extLst>
          </p:cNvPr>
          <p:cNvSpPr/>
          <p:nvPr/>
        </p:nvSpPr>
        <p:spPr>
          <a:xfrm>
            <a:off x="8496327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E00D965-CE08-7BB3-B5C1-B7E23CDB7EB6}"/>
              </a:ext>
            </a:extLst>
          </p:cNvPr>
          <p:cNvSpPr/>
          <p:nvPr/>
        </p:nvSpPr>
        <p:spPr>
          <a:xfrm>
            <a:off x="9383245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0A81B8-FF3D-2BF3-EEE3-9C7395C238DF}"/>
              </a:ext>
            </a:extLst>
          </p:cNvPr>
          <p:cNvSpPr/>
          <p:nvPr/>
        </p:nvSpPr>
        <p:spPr>
          <a:xfrm>
            <a:off x="10272660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97C2972-DB56-E737-B2D9-107498A04DE3}"/>
              </a:ext>
            </a:extLst>
          </p:cNvPr>
          <p:cNvSpPr/>
          <p:nvPr/>
        </p:nvSpPr>
        <p:spPr>
          <a:xfrm>
            <a:off x="11159578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3CBCEA3-9846-D255-1F12-0456B965F3CA}"/>
              </a:ext>
            </a:extLst>
          </p:cNvPr>
          <p:cNvSpPr/>
          <p:nvPr/>
        </p:nvSpPr>
        <p:spPr>
          <a:xfrm>
            <a:off x="11152680" y="405973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B740993-496F-BDBC-ACE9-19DD7F530254}"/>
              </a:ext>
            </a:extLst>
          </p:cNvPr>
          <p:cNvSpPr/>
          <p:nvPr/>
        </p:nvSpPr>
        <p:spPr>
          <a:xfrm>
            <a:off x="10253009" y="40429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0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453F1-8ECB-1E4D-DDC0-66C5B1652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FA7CCE7-FDAA-3CA0-E66E-84F0C8DA907C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EB9A546-FA92-3AD4-121D-20F3434A7054}"/>
              </a:ext>
            </a:extLst>
          </p:cNvPr>
          <p:cNvSpPr/>
          <p:nvPr/>
        </p:nvSpPr>
        <p:spPr>
          <a:xfrm>
            <a:off x="8496327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B9E12EF-3B84-D132-898E-9F16246FC928}"/>
              </a:ext>
            </a:extLst>
          </p:cNvPr>
          <p:cNvSpPr/>
          <p:nvPr/>
        </p:nvSpPr>
        <p:spPr>
          <a:xfrm>
            <a:off x="9383245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00C1D04-6381-BB1A-E9F0-9F6ACFC17836}"/>
              </a:ext>
            </a:extLst>
          </p:cNvPr>
          <p:cNvSpPr/>
          <p:nvPr/>
        </p:nvSpPr>
        <p:spPr>
          <a:xfrm>
            <a:off x="10272660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CE9CFFE-28F5-331F-6DF6-715CEB1F3AAA}"/>
              </a:ext>
            </a:extLst>
          </p:cNvPr>
          <p:cNvSpPr/>
          <p:nvPr/>
        </p:nvSpPr>
        <p:spPr>
          <a:xfrm>
            <a:off x="11159578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CAAAD0D-D466-7764-66D4-2A450B4872AA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E9AEDB-2099-6BCF-F70C-AA49A98A2B97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3567138-3232-CEA8-8ED8-F4C57A2C051F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926CA311-4BDE-F399-A190-EA49868ED697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D8D24D2-33A6-891F-2821-4C2DF4C6185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55CB7E80-D901-AE45-0D97-85A2E77B04E0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ACEE894-27C3-3941-0702-AE6AD7834111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B6C10B7F-747B-2E42-6F46-073428AAD407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49AC3CED-783B-5B8F-4C64-C01EE346D1B6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FB50583-20C5-7979-D00A-3CD8E8E68030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1b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3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4D097E-2619-9598-58C3-F0986A395EDB}"/>
              </a:ext>
            </a:extLst>
          </p:cNvPr>
          <p:cNvSpPr/>
          <p:nvPr/>
        </p:nvSpPr>
        <p:spPr>
          <a:xfrm>
            <a:off x="1748254" y="384675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A500694-9FC7-8436-57C1-28B6CBE139C5}"/>
              </a:ext>
            </a:extLst>
          </p:cNvPr>
          <p:cNvSpPr/>
          <p:nvPr/>
        </p:nvSpPr>
        <p:spPr>
          <a:xfrm>
            <a:off x="6219645" y="384609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C618CF6-E643-C528-1CFE-0AD57BF36D84}"/>
              </a:ext>
            </a:extLst>
          </p:cNvPr>
          <p:cNvSpPr/>
          <p:nvPr/>
        </p:nvSpPr>
        <p:spPr>
          <a:xfrm>
            <a:off x="8496327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0FE991F-D533-64D5-5F0E-95FECABA5460}"/>
              </a:ext>
            </a:extLst>
          </p:cNvPr>
          <p:cNvSpPr/>
          <p:nvPr/>
        </p:nvSpPr>
        <p:spPr>
          <a:xfrm>
            <a:off x="9383245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EE7CBF8-8536-2128-74FA-46F0A67B7A7F}"/>
              </a:ext>
            </a:extLst>
          </p:cNvPr>
          <p:cNvSpPr/>
          <p:nvPr/>
        </p:nvSpPr>
        <p:spPr>
          <a:xfrm>
            <a:off x="10272660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1E5B8F5-912E-8B6E-D593-8836C9BB5191}"/>
              </a:ext>
            </a:extLst>
          </p:cNvPr>
          <p:cNvSpPr/>
          <p:nvPr/>
        </p:nvSpPr>
        <p:spPr>
          <a:xfrm>
            <a:off x="11159578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E54AAAC-5C59-A221-558C-EDDEAC204A31}"/>
              </a:ext>
            </a:extLst>
          </p:cNvPr>
          <p:cNvSpPr/>
          <p:nvPr/>
        </p:nvSpPr>
        <p:spPr>
          <a:xfrm>
            <a:off x="11152680" y="405973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CAE66940-F716-49E1-9AC7-F66E20798D4E}"/>
              </a:ext>
            </a:extLst>
          </p:cNvPr>
          <p:cNvSpPr/>
          <p:nvPr/>
        </p:nvSpPr>
        <p:spPr>
          <a:xfrm>
            <a:off x="10253009" y="40429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7C04596-A6B5-7B38-9CD2-7AA022674BB4}"/>
              </a:ext>
            </a:extLst>
          </p:cNvPr>
          <p:cNvSpPr txBox="1"/>
          <p:nvPr/>
        </p:nvSpPr>
        <p:spPr>
          <a:xfrm>
            <a:off x="8995879" y="1217339"/>
            <a:ext cx="215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err="1">
                <a:solidFill>
                  <a:srgbClr val="00B050"/>
                </a:solidFill>
                <a:latin typeface="Brush Script MT" panose="03060802040406070304" pitchFamily="66" charset="0"/>
              </a:rPr>
              <a:t>Solved</a:t>
            </a:r>
            <a:r>
              <a:rPr lang="pt-BR" sz="6000" dirty="0">
                <a:solidFill>
                  <a:srgbClr val="00B050"/>
                </a:solidFill>
                <a:latin typeface="Brush Script MT" panose="03060802040406070304" pitchFamily="66" charset="0"/>
              </a:rPr>
              <a:t>!</a:t>
            </a:r>
            <a:endParaRPr lang="en-GB" sz="2400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9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75360-BBB8-8222-4FAF-A421E98AC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A8EB3EE2-6F8C-1DD7-A3EB-A3EF7B6D95D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A58399B-AC0C-3FED-98EB-897612EEC434}"/>
              </a:ext>
            </a:extLst>
          </p:cNvPr>
          <p:cNvSpPr/>
          <p:nvPr/>
        </p:nvSpPr>
        <p:spPr>
          <a:xfrm>
            <a:off x="416754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8E38346-AC90-7A00-1EAF-4658481E4CAD}"/>
              </a:ext>
            </a:extLst>
          </p:cNvPr>
          <p:cNvSpPr/>
          <p:nvPr/>
        </p:nvSpPr>
        <p:spPr>
          <a:xfrm>
            <a:off x="1303672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F8650B8-6F8B-4F82-66CF-049E5B414CA7}"/>
              </a:ext>
            </a:extLst>
          </p:cNvPr>
          <p:cNvSpPr/>
          <p:nvPr/>
        </p:nvSpPr>
        <p:spPr>
          <a:xfrm>
            <a:off x="2193087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F877DB2-CF30-CD3B-319F-46116C656EFC}"/>
              </a:ext>
            </a:extLst>
          </p:cNvPr>
          <p:cNvSpPr/>
          <p:nvPr/>
        </p:nvSpPr>
        <p:spPr>
          <a:xfrm>
            <a:off x="3080005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66F55012-2442-88E8-7B67-583005691661}"/>
              </a:ext>
            </a:extLst>
          </p:cNvPr>
          <p:cNvSpPr/>
          <p:nvPr/>
        </p:nvSpPr>
        <p:spPr>
          <a:xfrm>
            <a:off x="4717856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590996FD-1C5D-8F10-4423-AE17B682AE93}"/>
              </a:ext>
            </a:extLst>
          </p:cNvPr>
          <p:cNvSpPr/>
          <p:nvPr/>
        </p:nvSpPr>
        <p:spPr>
          <a:xfrm>
            <a:off x="5604774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0C47EC1A-91D1-37DF-43C5-7A77BDEB3EA3}"/>
              </a:ext>
            </a:extLst>
          </p:cNvPr>
          <p:cNvSpPr/>
          <p:nvPr/>
        </p:nvSpPr>
        <p:spPr>
          <a:xfrm>
            <a:off x="6494189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E959224-F555-B8DA-4AC1-D047F385A381}"/>
              </a:ext>
            </a:extLst>
          </p:cNvPr>
          <p:cNvSpPr/>
          <p:nvPr/>
        </p:nvSpPr>
        <p:spPr>
          <a:xfrm>
            <a:off x="7381107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9F65E1C-060E-16B7-897E-39B2D9FAF7F0}"/>
              </a:ext>
            </a:extLst>
          </p:cNvPr>
          <p:cNvSpPr/>
          <p:nvPr/>
        </p:nvSpPr>
        <p:spPr>
          <a:xfrm>
            <a:off x="8376405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0804B96-2B03-F5F7-2629-624027F48A8A}"/>
              </a:ext>
            </a:extLst>
          </p:cNvPr>
          <p:cNvSpPr/>
          <p:nvPr/>
        </p:nvSpPr>
        <p:spPr>
          <a:xfrm>
            <a:off x="9263323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7174357F-BB8D-27DF-E753-55E71F0370B3}"/>
              </a:ext>
            </a:extLst>
          </p:cNvPr>
          <p:cNvSpPr/>
          <p:nvPr/>
        </p:nvSpPr>
        <p:spPr>
          <a:xfrm>
            <a:off x="10152738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2D63536E-EFC5-D0EB-9F65-654FE2743252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36611E9-3C8B-2F73-3549-0A0BB395FA6E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62E4BA4-4286-E0A2-2B36-D2DB2B3CB03F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3BDCCC5-009A-3119-B22F-EE8E654FFD96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13BEA73B-C318-A460-B4EC-9FB7353B19D0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DBBBA2F-963E-E2CE-A829-8C3AC1077F8A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FB55D63F-7C77-22DE-6247-1433E3AF3F0A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F9175FF2-FC7C-45B3-BDBC-571AC127B15B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B4E4C196-283F-8983-E43B-C134CCA68E1C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9AEF7DC1-98EE-3AA9-B13D-9867D688513F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1ADEC5B-28BE-F092-F626-B47DBD5F63C9}"/>
              </a:ext>
            </a:extLst>
          </p:cNvPr>
          <p:cNvSpPr txBox="1"/>
          <p:nvPr/>
        </p:nvSpPr>
        <p:spPr>
          <a:xfrm>
            <a:off x="451431" y="1048063"/>
            <a:ext cx="3267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1: </a:t>
            </a:r>
            <a:r>
              <a:rPr lang="pt-BR" sz="3200" dirty="0" err="1"/>
              <a:t>balanced</a:t>
            </a:r>
            <a:endParaRPr lang="en-GB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CC63E2C-26EF-262B-A146-1D1D1D052BEC}"/>
              </a:ext>
            </a:extLst>
          </p:cNvPr>
          <p:cNvSpPr txBox="1"/>
          <p:nvPr/>
        </p:nvSpPr>
        <p:spPr>
          <a:xfrm>
            <a:off x="8995879" y="1217339"/>
            <a:ext cx="215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err="1">
                <a:solidFill>
                  <a:srgbClr val="00B050"/>
                </a:solidFill>
                <a:latin typeface="Brush Script MT" panose="03060802040406070304" pitchFamily="66" charset="0"/>
              </a:rPr>
              <a:t>Solved</a:t>
            </a:r>
            <a:r>
              <a:rPr lang="pt-BR" sz="6000" dirty="0">
                <a:solidFill>
                  <a:srgbClr val="00B050"/>
                </a:solidFill>
                <a:latin typeface="Brush Script MT" panose="03060802040406070304" pitchFamily="66" charset="0"/>
              </a:rPr>
              <a:t>!</a:t>
            </a:r>
            <a:endParaRPr lang="en-GB" sz="2400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6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FEEA2-A1C2-DF55-F506-4F18C6E99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C06B2389-6EB1-A8A7-E1AE-E936C541EF9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C9A15B5-A4CC-D630-C377-D8C50F407914}"/>
              </a:ext>
            </a:extLst>
          </p:cNvPr>
          <p:cNvSpPr/>
          <p:nvPr/>
        </p:nvSpPr>
        <p:spPr>
          <a:xfrm>
            <a:off x="416754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0A06277-874B-B85C-9A00-6597234303FF}"/>
              </a:ext>
            </a:extLst>
          </p:cNvPr>
          <p:cNvSpPr/>
          <p:nvPr/>
        </p:nvSpPr>
        <p:spPr>
          <a:xfrm>
            <a:off x="1303672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E48F67C-6203-532F-354E-95ABC74FF262}"/>
              </a:ext>
            </a:extLst>
          </p:cNvPr>
          <p:cNvSpPr/>
          <p:nvPr/>
        </p:nvSpPr>
        <p:spPr>
          <a:xfrm>
            <a:off x="2193087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8EF72EB-032C-E42A-69C2-5C2B459D9E77}"/>
              </a:ext>
            </a:extLst>
          </p:cNvPr>
          <p:cNvSpPr/>
          <p:nvPr/>
        </p:nvSpPr>
        <p:spPr>
          <a:xfrm>
            <a:off x="3080005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42926B0-AF24-431F-3F27-AA239C3415AF}"/>
              </a:ext>
            </a:extLst>
          </p:cNvPr>
          <p:cNvSpPr/>
          <p:nvPr/>
        </p:nvSpPr>
        <p:spPr>
          <a:xfrm>
            <a:off x="4717856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FA82C89-DDD3-2567-E48E-B14245165638}"/>
              </a:ext>
            </a:extLst>
          </p:cNvPr>
          <p:cNvSpPr/>
          <p:nvPr/>
        </p:nvSpPr>
        <p:spPr>
          <a:xfrm>
            <a:off x="5604774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E9B83A6-45DB-A0B2-1F16-BA11DF53F994}"/>
              </a:ext>
            </a:extLst>
          </p:cNvPr>
          <p:cNvSpPr/>
          <p:nvPr/>
        </p:nvSpPr>
        <p:spPr>
          <a:xfrm>
            <a:off x="6494189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10C27B1-1B55-05CF-3D0F-FAB06DABB545}"/>
              </a:ext>
            </a:extLst>
          </p:cNvPr>
          <p:cNvSpPr/>
          <p:nvPr/>
        </p:nvSpPr>
        <p:spPr>
          <a:xfrm>
            <a:off x="7381107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578D80B-EEFB-4B04-6322-12251C7BEE9F}"/>
              </a:ext>
            </a:extLst>
          </p:cNvPr>
          <p:cNvSpPr/>
          <p:nvPr/>
        </p:nvSpPr>
        <p:spPr>
          <a:xfrm>
            <a:off x="8376405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7EB9093-6F91-EE31-C356-235F1E76E771}"/>
              </a:ext>
            </a:extLst>
          </p:cNvPr>
          <p:cNvSpPr/>
          <p:nvPr/>
        </p:nvSpPr>
        <p:spPr>
          <a:xfrm>
            <a:off x="9263323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EB6E464-12C5-CC48-8F29-76F8C1BE2FFA}"/>
              </a:ext>
            </a:extLst>
          </p:cNvPr>
          <p:cNvSpPr/>
          <p:nvPr/>
        </p:nvSpPr>
        <p:spPr>
          <a:xfrm>
            <a:off x="10152738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BADD94B3-5676-A79F-76E4-9C454C7F2C77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C5B5F08-0AF4-6516-6A18-270DB6C731D1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63D99A4-180C-5B00-E348-3171C2CB3EB5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D37F8D-78BE-6EF0-8DEC-744ED2F2F6C2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7AF3351-394D-B4CE-6E5B-DAFAE0EE0BDB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5CEFA25-04EC-E28F-B2EC-A3B95D71193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2A1F3B6A-5E5E-37BE-456C-302ECDFA7E4F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405ACFBE-85E5-64C6-B3AA-A74D18501A62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8B105DCF-625A-2BBD-4A5F-87AC48E218C7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DCCE96CB-B547-5B9B-831A-DB2F1C6D2A21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69AD419-FE76-4E41-DDA2-AD56B0D1AF7E}"/>
              </a:ext>
            </a:extLst>
          </p:cNvPr>
          <p:cNvSpPr txBox="1"/>
          <p:nvPr/>
        </p:nvSpPr>
        <p:spPr>
          <a:xfrm>
            <a:off x="451431" y="1048063"/>
            <a:ext cx="3064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err="1"/>
              <a:t>Measurement</a:t>
            </a:r>
            <a:r>
              <a:rPr lang="pt-BR" sz="3200" dirty="0"/>
              <a:t> 1: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89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2BB84-5BB7-E8EA-E809-D54BC9AA3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CF8F863-4C8D-FA51-4942-433C9309E59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3313709-ED2C-B69E-0D4A-73CFE848EF69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5987624-0BD0-8E08-0305-6964CEE80AA6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8D21406-100F-BF7D-B36D-B9EC62CF9DAE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257C8684-3484-7036-5B5A-6D7206FB9D2B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25B6161-89E8-07A7-59E5-ADF36EDE854E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28F3FB5-763B-15C1-8079-6AC07BBA3A63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002BB0C-3CCE-E5D5-873F-9776B25AD5AA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BE3B5C1-C263-035D-642A-A12E99F509E5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958392E-0608-50A6-B74C-FE62DB476EB2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B6B211BE-D4CD-8270-9988-90F519EB1F05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4C374D74-8FF1-912E-A97F-4D3C3D7E5538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17157BE0-9930-ABBD-AFFE-D467AB565E1B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1BD6C0F9-8179-8F0E-FD86-70F964423C40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06C224C-9576-DCBF-DCE8-A1C22FE2131D}"/>
              </a:ext>
            </a:extLst>
          </p:cNvPr>
          <p:cNvSpPr txBox="1"/>
          <p:nvPr/>
        </p:nvSpPr>
        <p:spPr>
          <a:xfrm>
            <a:off x="451431" y="1048063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2: </a:t>
            </a:r>
            <a:r>
              <a:rPr lang="pt-BR" sz="3200" dirty="0" err="1"/>
              <a:t>tips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8D23F30-B7E0-9B47-6B9D-84E2EE2896CE}"/>
              </a:ext>
            </a:extLst>
          </p:cNvPr>
          <p:cNvSpPr/>
          <p:nvPr/>
        </p:nvSpPr>
        <p:spPr>
          <a:xfrm>
            <a:off x="4592206" y="3045779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2DE6ACE-9DA9-3340-EE98-E1B790FB0B61}"/>
              </a:ext>
            </a:extLst>
          </p:cNvPr>
          <p:cNvSpPr/>
          <p:nvPr/>
        </p:nvSpPr>
        <p:spPr>
          <a:xfrm>
            <a:off x="5481621" y="3045779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41480FE-2A8C-36CA-20F3-31940240F17F}"/>
              </a:ext>
            </a:extLst>
          </p:cNvPr>
          <p:cNvSpPr/>
          <p:nvPr/>
        </p:nvSpPr>
        <p:spPr>
          <a:xfrm>
            <a:off x="6368539" y="3045779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19BB31E-FEC3-9B61-6AC6-CAFDD34CDCFD}"/>
              </a:ext>
            </a:extLst>
          </p:cNvPr>
          <p:cNvSpPr/>
          <p:nvPr/>
        </p:nvSpPr>
        <p:spPr>
          <a:xfrm>
            <a:off x="7257954" y="3045779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CD92227-90BD-51EB-A8C7-EC199EA44CCF}"/>
              </a:ext>
            </a:extLst>
          </p:cNvPr>
          <p:cNvSpPr/>
          <p:nvPr/>
        </p:nvSpPr>
        <p:spPr>
          <a:xfrm>
            <a:off x="411676" y="42587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511E4CB-1F93-BFBA-D221-4F1797E73BA8}"/>
              </a:ext>
            </a:extLst>
          </p:cNvPr>
          <p:cNvSpPr/>
          <p:nvPr/>
        </p:nvSpPr>
        <p:spPr>
          <a:xfrm>
            <a:off x="1301091" y="42587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B23260E-3B12-4260-10F7-B3C554A9F473}"/>
              </a:ext>
            </a:extLst>
          </p:cNvPr>
          <p:cNvSpPr/>
          <p:nvPr/>
        </p:nvSpPr>
        <p:spPr>
          <a:xfrm>
            <a:off x="2188009" y="42587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DFC046E-86AE-DEFF-15ED-D682E5FD4313}"/>
              </a:ext>
            </a:extLst>
          </p:cNvPr>
          <p:cNvSpPr/>
          <p:nvPr/>
        </p:nvSpPr>
        <p:spPr>
          <a:xfrm>
            <a:off x="3077424" y="42587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066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BA4FD-245E-2A82-19A1-EC6BF5BB4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18EF5E1-7207-F0E1-3B47-A590E8C4001A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B4E332A-C936-9216-D233-1A9A759B3EEF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3EBF820-78E5-4396-7E0B-3BF89302D8FC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DBD8A0D7-6A22-FBE4-3803-A8AA5A6AD30D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48E2868D-1521-5553-51DB-1148F48FC688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E3A5BEF-9117-AC9E-E114-FC8BA2972BC3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E05F367-6978-5A66-B955-9E2BF7681C4A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A00DBE5-DD46-1B95-1948-B0C923ED1AE6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3873236-5D93-038A-8921-03D393C97D93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C6AD12E-7137-B220-219E-7D965F8E3B15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743AD2C6-9C7D-BE70-E60E-08825130C24F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BDA77D17-7F42-19A6-9510-AF04B2757831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AADF622B-64B3-992B-0286-2EA42DEFC329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C65A3F9A-BE12-F12C-5340-81244154F9F6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04F741C-EDDD-A3F4-7844-98C486CF6550}"/>
              </a:ext>
            </a:extLst>
          </p:cNvPr>
          <p:cNvSpPr txBox="1"/>
          <p:nvPr/>
        </p:nvSpPr>
        <p:spPr>
          <a:xfrm>
            <a:off x="451431" y="1048063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E5B4BCB-A487-778D-E88C-EAD02CFBEEDF}"/>
              </a:ext>
            </a:extLst>
          </p:cNvPr>
          <p:cNvSpPr/>
          <p:nvPr/>
        </p:nvSpPr>
        <p:spPr>
          <a:xfrm>
            <a:off x="4592206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F6AAB82-8245-9202-0CB8-AF9BF2E7CD33}"/>
              </a:ext>
            </a:extLst>
          </p:cNvPr>
          <p:cNvSpPr/>
          <p:nvPr/>
        </p:nvSpPr>
        <p:spPr>
          <a:xfrm>
            <a:off x="5481621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2855383-47F8-4843-6DA0-8705AFEAB863}"/>
              </a:ext>
            </a:extLst>
          </p:cNvPr>
          <p:cNvSpPr/>
          <p:nvPr/>
        </p:nvSpPr>
        <p:spPr>
          <a:xfrm>
            <a:off x="6368539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7497FAA-2D22-1078-1A09-CF27C994888D}"/>
              </a:ext>
            </a:extLst>
          </p:cNvPr>
          <p:cNvSpPr/>
          <p:nvPr/>
        </p:nvSpPr>
        <p:spPr>
          <a:xfrm>
            <a:off x="7257954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44A6945-A41B-BF13-2FCA-DF40D09FFD68}"/>
              </a:ext>
            </a:extLst>
          </p:cNvPr>
          <p:cNvSpPr/>
          <p:nvPr/>
        </p:nvSpPr>
        <p:spPr>
          <a:xfrm>
            <a:off x="411676" y="425872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427717B-F2B2-EE9A-B9DF-631B155DB287}"/>
              </a:ext>
            </a:extLst>
          </p:cNvPr>
          <p:cNvSpPr/>
          <p:nvPr/>
        </p:nvSpPr>
        <p:spPr>
          <a:xfrm>
            <a:off x="1301091" y="425872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59833AA-3DA7-F427-9475-374A07EF7A33}"/>
              </a:ext>
            </a:extLst>
          </p:cNvPr>
          <p:cNvSpPr/>
          <p:nvPr/>
        </p:nvSpPr>
        <p:spPr>
          <a:xfrm>
            <a:off x="2188009" y="425872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74D6F40-03A6-E20E-E905-D39E3B0A375F}"/>
              </a:ext>
            </a:extLst>
          </p:cNvPr>
          <p:cNvSpPr/>
          <p:nvPr/>
        </p:nvSpPr>
        <p:spPr>
          <a:xfrm>
            <a:off x="3077424" y="425872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5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A9FF572-3F95-043A-EC30-18E6B928651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D8BA3D-FF9C-5D9A-9A6A-40289E395326}"/>
              </a:ext>
            </a:extLst>
          </p:cNvPr>
          <p:cNvSpPr txBox="1"/>
          <p:nvPr/>
        </p:nvSpPr>
        <p:spPr>
          <a:xfrm>
            <a:off x="539646" y="1397675"/>
            <a:ext cx="106430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are 12 men on an island. 11 of them weigh the same and one of them is either slightly heavier or slightly lighter. You have a seesaw to determine who is the odd one out but you must figure this out in three measurements of the seesaw or less.</a:t>
            </a:r>
            <a:endParaRPr lang="en-GB" sz="32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6FE2ED2-C878-8E8E-F6CC-A688FA9C10AB}"/>
              </a:ext>
            </a:extLst>
          </p:cNvPr>
          <p:cNvSpPr/>
          <p:nvPr/>
        </p:nvSpPr>
        <p:spPr>
          <a:xfrm>
            <a:off x="697048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419BD98-2C72-410C-CAF7-A488AE51858D}"/>
              </a:ext>
            </a:extLst>
          </p:cNvPr>
          <p:cNvSpPr/>
          <p:nvPr/>
        </p:nvSpPr>
        <p:spPr>
          <a:xfrm>
            <a:off x="1583966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1D687E5-541D-2A2C-7580-44DE4528B76B}"/>
              </a:ext>
            </a:extLst>
          </p:cNvPr>
          <p:cNvSpPr/>
          <p:nvPr/>
        </p:nvSpPr>
        <p:spPr>
          <a:xfrm>
            <a:off x="2473381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83CF776D-E5A9-2380-7B31-1E8EA4CBD0B7}"/>
              </a:ext>
            </a:extLst>
          </p:cNvPr>
          <p:cNvSpPr/>
          <p:nvPr/>
        </p:nvSpPr>
        <p:spPr>
          <a:xfrm>
            <a:off x="3360299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E238D6A-E6B5-A4C3-87B1-7E40E0799421}"/>
              </a:ext>
            </a:extLst>
          </p:cNvPr>
          <p:cNvSpPr/>
          <p:nvPr/>
        </p:nvSpPr>
        <p:spPr>
          <a:xfrm>
            <a:off x="4247217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59D0E94-B5CD-97D0-4E15-C44AC62E223E}"/>
              </a:ext>
            </a:extLst>
          </p:cNvPr>
          <p:cNvSpPr/>
          <p:nvPr/>
        </p:nvSpPr>
        <p:spPr>
          <a:xfrm>
            <a:off x="5134135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1CCAD94A-27B8-7C3E-F3F8-6C58FC2750C1}"/>
              </a:ext>
            </a:extLst>
          </p:cNvPr>
          <p:cNvSpPr/>
          <p:nvPr/>
        </p:nvSpPr>
        <p:spPr>
          <a:xfrm>
            <a:off x="6023550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1457060-1A4B-0B62-7B62-D929EA24B440}"/>
              </a:ext>
            </a:extLst>
          </p:cNvPr>
          <p:cNvSpPr/>
          <p:nvPr/>
        </p:nvSpPr>
        <p:spPr>
          <a:xfrm>
            <a:off x="6910468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5F98A73F-858E-96EA-DAE9-DF64E23F325A}"/>
              </a:ext>
            </a:extLst>
          </p:cNvPr>
          <p:cNvSpPr/>
          <p:nvPr/>
        </p:nvSpPr>
        <p:spPr>
          <a:xfrm>
            <a:off x="7844854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820BB564-69DF-C3E0-2E09-FAE9DD5ED0FA}"/>
              </a:ext>
            </a:extLst>
          </p:cNvPr>
          <p:cNvSpPr/>
          <p:nvPr/>
        </p:nvSpPr>
        <p:spPr>
          <a:xfrm>
            <a:off x="8731772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3EEB6FB8-4050-B8EA-7BF4-15F9A3479C91}"/>
              </a:ext>
            </a:extLst>
          </p:cNvPr>
          <p:cNvSpPr/>
          <p:nvPr/>
        </p:nvSpPr>
        <p:spPr>
          <a:xfrm>
            <a:off x="9621187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52BF951C-865B-A890-2CFA-725FE756201A}"/>
              </a:ext>
            </a:extLst>
          </p:cNvPr>
          <p:cNvSpPr/>
          <p:nvPr/>
        </p:nvSpPr>
        <p:spPr>
          <a:xfrm>
            <a:off x="10508105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5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FC89E-703E-48A8-881C-095CFE4FE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4E152ED6-0BAE-2E29-6AFD-0C8BDBEF94B6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9F2908E-E0A6-5C76-8828-2F874D9D693D}"/>
              </a:ext>
            </a:extLst>
          </p:cNvPr>
          <p:cNvSpPr/>
          <p:nvPr/>
        </p:nvSpPr>
        <p:spPr>
          <a:xfrm>
            <a:off x="4319667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8E2A2F8-6FB6-B372-A2EB-745EE65067C2}"/>
              </a:ext>
            </a:extLst>
          </p:cNvPr>
          <p:cNvSpPr/>
          <p:nvPr/>
        </p:nvSpPr>
        <p:spPr>
          <a:xfrm>
            <a:off x="5209082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9CFA8BB9-3FA8-D45B-CBBA-D2C32E997EA6}"/>
              </a:ext>
            </a:extLst>
          </p:cNvPr>
          <p:cNvSpPr/>
          <p:nvPr/>
        </p:nvSpPr>
        <p:spPr>
          <a:xfrm>
            <a:off x="6096000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210CA2F-A82A-3663-A822-A85F3BF935CD}"/>
              </a:ext>
            </a:extLst>
          </p:cNvPr>
          <p:cNvSpPr/>
          <p:nvPr/>
        </p:nvSpPr>
        <p:spPr>
          <a:xfrm>
            <a:off x="6982918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CADD474-7B71-7AE5-7D76-5CDCE4A41C09}"/>
              </a:ext>
            </a:extLst>
          </p:cNvPr>
          <p:cNvSpPr txBox="1"/>
          <p:nvPr/>
        </p:nvSpPr>
        <p:spPr>
          <a:xfrm>
            <a:off x="451431" y="1048063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24553CB-F194-332F-F45B-DB8736A85C4E}"/>
              </a:ext>
            </a:extLst>
          </p:cNvPr>
          <p:cNvSpPr/>
          <p:nvPr/>
        </p:nvSpPr>
        <p:spPr>
          <a:xfrm>
            <a:off x="4319667" y="299164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F6145-25CD-B912-1287-22CC9388689B}"/>
              </a:ext>
            </a:extLst>
          </p:cNvPr>
          <p:cNvSpPr/>
          <p:nvPr/>
        </p:nvSpPr>
        <p:spPr>
          <a:xfrm>
            <a:off x="5209082" y="299164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0C04780-6208-BAEA-3BAA-A76FF17EC104}"/>
              </a:ext>
            </a:extLst>
          </p:cNvPr>
          <p:cNvSpPr/>
          <p:nvPr/>
        </p:nvSpPr>
        <p:spPr>
          <a:xfrm>
            <a:off x="6096000" y="299164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128406C-C6F6-C6C3-B5F9-ECA2C6B5112B}"/>
              </a:ext>
            </a:extLst>
          </p:cNvPr>
          <p:cNvSpPr/>
          <p:nvPr/>
        </p:nvSpPr>
        <p:spPr>
          <a:xfrm>
            <a:off x="6985415" y="299164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0E71994-384A-1736-A53B-5549E8F309CD}"/>
              </a:ext>
            </a:extLst>
          </p:cNvPr>
          <p:cNvSpPr/>
          <p:nvPr/>
        </p:nvSpPr>
        <p:spPr>
          <a:xfrm>
            <a:off x="4319667" y="211692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B3B758E-8ED4-48EE-3115-11B405F77F26}"/>
              </a:ext>
            </a:extLst>
          </p:cNvPr>
          <p:cNvSpPr/>
          <p:nvPr/>
        </p:nvSpPr>
        <p:spPr>
          <a:xfrm>
            <a:off x="5209082" y="211692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8B9F9DB-5646-133B-8824-CC9D1629B2B1}"/>
              </a:ext>
            </a:extLst>
          </p:cNvPr>
          <p:cNvSpPr/>
          <p:nvPr/>
        </p:nvSpPr>
        <p:spPr>
          <a:xfrm>
            <a:off x="6096000" y="211692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AD8706A-4086-B9AD-265F-76E0181DED64}"/>
              </a:ext>
            </a:extLst>
          </p:cNvPr>
          <p:cNvSpPr/>
          <p:nvPr/>
        </p:nvSpPr>
        <p:spPr>
          <a:xfrm>
            <a:off x="6985415" y="211692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54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756EE-03AE-25A9-9C24-B75FC6D1C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D4D9163D-062D-7CDD-2F4F-2763FD8384AB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F53651D-DB2F-0DE4-6C6E-D58AC079D198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8AA9ACC-75DC-7EA8-A86C-9953F92D6569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CCA30AD-689C-934F-E596-540557553E98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C29606E6-16D0-C833-C27A-6944D891A328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76FE4F3-21B5-15FB-7FD1-4BA9DF026727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B0A18E1E-D27D-4748-7815-135BCAF5E60F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F66405E1-C107-7F95-0E6D-12D764FD8FD1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F7BE6717-DFA6-7F36-52A1-B770B7A759D5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BFC055D2-0F61-A86F-289A-F086F61CECAA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3CA7441-B865-7B4C-78C4-1531D62B980D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2</a:t>
            </a:r>
            <a:endParaRPr lang="en-GB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94CD1D3-82A6-F487-B4F5-24ED1D137C47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104C8DB-5537-6B5A-C3BF-40EC35DE1F8F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213FEF5-EFF8-B2EC-92BE-5F28F72EB4D4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A10B687-6033-858C-B8BF-187BD7D87AD6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C193BAC-6922-2242-53B2-D5901E80C12E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E9826CC-6E0F-F776-35EB-38FB31A6405B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E24B10E-56DA-D8B1-1C26-7A87CC089309}"/>
              </a:ext>
            </a:extLst>
          </p:cNvPr>
          <p:cNvSpPr/>
          <p:nvPr/>
        </p:nvSpPr>
        <p:spPr>
          <a:xfrm>
            <a:off x="892407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0D94567B-09A8-6A5E-A3B5-95957E57AA49}"/>
              </a:ext>
            </a:extLst>
          </p:cNvPr>
          <p:cNvSpPr/>
          <p:nvPr/>
        </p:nvSpPr>
        <p:spPr>
          <a:xfrm>
            <a:off x="1781822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BB3FE6F7-F224-399D-85F1-FFD49734657E}"/>
              </a:ext>
            </a:extLst>
          </p:cNvPr>
          <p:cNvSpPr/>
          <p:nvPr/>
        </p:nvSpPr>
        <p:spPr>
          <a:xfrm>
            <a:off x="2635878" y="373629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BFE3DC8F-C17C-2785-2170-125FA8EA50AF}"/>
              </a:ext>
            </a:extLst>
          </p:cNvPr>
          <p:cNvSpPr/>
          <p:nvPr/>
        </p:nvSpPr>
        <p:spPr>
          <a:xfrm>
            <a:off x="5178888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F8490A7C-52D1-C569-FF20-58F170255CCF}"/>
              </a:ext>
            </a:extLst>
          </p:cNvPr>
          <p:cNvSpPr/>
          <p:nvPr/>
        </p:nvSpPr>
        <p:spPr>
          <a:xfrm>
            <a:off x="6068303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9F670708-41F9-F645-CD20-3AB5B8C9037F}"/>
              </a:ext>
            </a:extLst>
          </p:cNvPr>
          <p:cNvSpPr/>
          <p:nvPr/>
        </p:nvSpPr>
        <p:spPr>
          <a:xfrm>
            <a:off x="6922359" y="373629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62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54AFF-BFAD-5BE9-0DE4-C1E0D57C9D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3805F67-6FD9-D7AA-1D27-6A6701427BB4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CAB31A9-A0FD-DED9-49E3-54DE290D68C3}"/>
              </a:ext>
            </a:extLst>
          </p:cNvPr>
          <p:cNvSpPr/>
          <p:nvPr/>
        </p:nvSpPr>
        <p:spPr>
          <a:xfrm>
            <a:off x="839066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306970B-068D-D887-825E-124FE381D692}"/>
              </a:ext>
            </a:extLst>
          </p:cNvPr>
          <p:cNvSpPr/>
          <p:nvPr/>
        </p:nvSpPr>
        <p:spPr>
          <a:xfrm>
            <a:off x="1728481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0B8D0BF-8D7C-FCFF-94E2-D42F4C800356}"/>
              </a:ext>
            </a:extLst>
          </p:cNvPr>
          <p:cNvSpPr/>
          <p:nvPr/>
        </p:nvSpPr>
        <p:spPr>
          <a:xfrm>
            <a:off x="2615399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3AE80B1-D763-0B6D-3479-1B7C9B67F9EA}"/>
              </a:ext>
            </a:extLst>
          </p:cNvPr>
          <p:cNvSpPr/>
          <p:nvPr/>
        </p:nvSpPr>
        <p:spPr>
          <a:xfrm>
            <a:off x="5209082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5A64A19-F599-AB33-3AD2-D1FCE3C5F90F}"/>
              </a:ext>
            </a:extLst>
          </p:cNvPr>
          <p:cNvSpPr/>
          <p:nvPr/>
        </p:nvSpPr>
        <p:spPr>
          <a:xfrm>
            <a:off x="6096000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F89BF61-C117-52EC-4FFD-F80147D1FA0C}"/>
              </a:ext>
            </a:extLst>
          </p:cNvPr>
          <p:cNvSpPr/>
          <p:nvPr/>
        </p:nvSpPr>
        <p:spPr>
          <a:xfrm>
            <a:off x="6985415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5C63CE6-8A69-32CF-6926-54950C912C25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E7202CE-570C-4451-7E66-8A8C8F09220E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43722F7-DA21-E8FB-8AC1-330A4E7F8ECD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BE0CD9C-5FC8-CF96-0B06-04CEABFB7446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E7D3018-AA1A-0329-9682-F639258CD6B4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EE049206-0313-17E7-1331-EBDFDC18EC57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69A960EA-8A1B-5AAD-D14D-7D499E7F8AD4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CDCE9D72-C393-F46B-5D10-A7DE4B70EA40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BB018FC8-6D97-F14B-8355-6ACD5B956F6C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2054AF1-06BB-4A1C-D5A2-572626BA46C7}"/>
              </a:ext>
            </a:extLst>
          </p:cNvPr>
          <p:cNvSpPr txBox="1"/>
          <p:nvPr/>
        </p:nvSpPr>
        <p:spPr>
          <a:xfrm>
            <a:off x="451431" y="1048063"/>
            <a:ext cx="3674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2a - </a:t>
            </a:r>
            <a:r>
              <a:rPr lang="pt-BR" sz="3200" dirty="0" err="1"/>
              <a:t>balanced</a:t>
            </a:r>
            <a:r>
              <a:rPr lang="pt-BR" sz="3200" dirty="0"/>
              <a:t> </a:t>
            </a:r>
            <a:endParaRPr lang="en-GB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39EE889-4920-808C-E4DA-DDC0F5C8D1F1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93D23A3-5447-B9E2-388A-4B82546CF2A4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AEC02AF-54FE-88F7-EE54-1A5E207D4F25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FA5B7D9-B257-2DF1-FDEB-00C0F6E389EF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F4BD25D2-0F72-6067-FF42-E4F78DE4E893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7FD01DD-8B65-ED0F-1904-D9C95A9DC115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8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3B012-7816-B296-9B18-E038461E2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BD2E273-FAB4-88A1-089A-6FD5E3751D10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D3F4A69-1204-01A7-CAEA-91B6AFE84C17}"/>
              </a:ext>
            </a:extLst>
          </p:cNvPr>
          <p:cNvSpPr/>
          <p:nvPr/>
        </p:nvSpPr>
        <p:spPr>
          <a:xfrm>
            <a:off x="839066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69AFE08-C861-9B19-057C-357896FB45B7}"/>
              </a:ext>
            </a:extLst>
          </p:cNvPr>
          <p:cNvSpPr/>
          <p:nvPr/>
        </p:nvSpPr>
        <p:spPr>
          <a:xfrm>
            <a:off x="1728481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A42260B-DC43-1D71-7811-BFDCAC90E11D}"/>
              </a:ext>
            </a:extLst>
          </p:cNvPr>
          <p:cNvSpPr/>
          <p:nvPr/>
        </p:nvSpPr>
        <p:spPr>
          <a:xfrm>
            <a:off x="2615399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240E4FE-B63F-E5E3-DC90-5D9A6A329937}"/>
              </a:ext>
            </a:extLst>
          </p:cNvPr>
          <p:cNvSpPr/>
          <p:nvPr/>
        </p:nvSpPr>
        <p:spPr>
          <a:xfrm>
            <a:off x="5209082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8F3F8AB-1330-76CC-F2F0-53B2C25D8F4C}"/>
              </a:ext>
            </a:extLst>
          </p:cNvPr>
          <p:cNvSpPr/>
          <p:nvPr/>
        </p:nvSpPr>
        <p:spPr>
          <a:xfrm>
            <a:off x="6096000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5A63B5C-88E0-E4FA-4AF2-9A6E372A9886}"/>
              </a:ext>
            </a:extLst>
          </p:cNvPr>
          <p:cNvSpPr/>
          <p:nvPr/>
        </p:nvSpPr>
        <p:spPr>
          <a:xfrm>
            <a:off x="6985415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EF0DA3D-589F-D01F-4F30-9FDACA3FBC6D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2867B6A-FF4E-623E-BEB5-93AB7C65C707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BB35B45-C8E5-D15B-962A-796E4CE517B9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E74608A-4587-E040-1348-0F6B4310456D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D8B5249-EB79-802C-ED24-AFE8344FE9C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35851859-DB97-9C64-4E05-8EA2A1144B19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1908175-70FD-C2CD-2C72-6886B228FC38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92BA8DE0-C91A-560A-5F4C-EA2BA10FDEE1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B681AD38-D64E-27D1-5F6B-E0CB2D783E03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091E7E2-5CBD-32F7-642A-9EBFEE3B2A5F}"/>
              </a:ext>
            </a:extLst>
          </p:cNvPr>
          <p:cNvSpPr txBox="1"/>
          <p:nvPr/>
        </p:nvSpPr>
        <p:spPr>
          <a:xfrm>
            <a:off x="451431" y="1048063"/>
            <a:ext cx="3674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2a - </a:t>
            </a:r>
            <a:r>
              <a:rPr lang="pt-BR" sz="3200" dirty="0" err="1"/>
              <a:t>balanced</a:t>
            </a:r>
            <a:r>
              <a:rPr lang="pt-BR" sz="3200" dirty="0"/>
              <a:t> </a:t>
            </a:r>
            <a:endParaRPr lang="en-GB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4AD1E4A-9581-E8F1-26B7-617983C3749F}"/>
              </a:ext>
            </a:extLst>
          </p:cNvPr>
          <p:cNvSpPr txBox="1"/>
          <p:nvPr/>
        </p:nvSpPr>
        <p:spPr>
          <a:xfrm>
            <a:off x="8995879" y="1217339"/>
            <a:ext cx="215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err="1">
                <a:solidFill>
                  <a:srgbClr val="00B050"/>
                </a:solidFill>
                <a:latin typeface="Brush Script MT" panose="03060802040406070304" pitchFamily="66" charset="0"/>
              </a:rPr>
              <a:t>Solved</a:t>
            </a:r>
            <a:r>
              <a:rPr lang="pt-BR" sz="6000" dirty="0">
                <a:solidFill>
                  <a:srgbClr val="00B050"/>
                </a:solidFill>
                <a:latin typeface="Brush Script MT" panose="03060802040406070304" pitchFamily="66" charset="0"/>
              </a:rPr>
              <a:t>!</a:t>
            </a:r>
            <a:endParaRPr lang="en-GB" sz="2400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63EFB89-589A-E3B4-79E8-DD7D27849A4C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B220DC2-C86E-DCA7-C203-BAB2FB5DC810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51E046C-9352-65DB-4699-01CCA101AE5E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FE9BE69-2511-D436-777A-7A61E01E09FD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48B4F41-183A-E66A-D5A0-B5FDA1A94EE3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EE353B1-5234-69B0-B96F-E7B4613CDD90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39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99256-ED4C-C0A3-E519-7F90924F2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3AA513F-6909-F66B-84F0-9B5493EB6F3E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D8F0C54-676E-F3FE-13B2-CB55D19ADCC2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49848A7-AFE6-2E35-5416-7272D9E628B9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40BACB2-FB9E-C8BB-9C15-9B2B2498D695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B8A0202-EFB9-3A29-C83E-AF4889E67AB3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D750894-8E99-F673-07E5-DFA4D4EECA4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C4E30B16-684F-15AE-6E63-B536B44F1C0D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517296E3-6662-7726-C67F-27783846D863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2754BC5C-ACFB-AD85-AD80-EA72670EF005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87FFD2B5-5434-90F9-57CE-15D9C6A4E637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2463EDE-BE12-E33F-F8DE-080F3A29BDAE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2</a:t>
            </a:r>
            <a:endParaRPr lang="en-GB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B8071DF-404B-AD12-260C-1E343984B2AF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CC957C3-0FEA-07AA-7FFE-354701D1FDD1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B95794F-24FB-9629-1278-FA8477801586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3490695-587F-AF4B-AAA1-9A6E55CB9ACD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302400A-9C4F-6304-AE49-CFB04BEC275E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DE2CA67-C0BC-373B-D13B-259E7089EC9E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0EB756B-6A2C-3BAF-B684-2B869C076618}"/>
              </a:ext>
            </a:extLst>
          </p:cNvPr>
          <p:cNvSpPr/>
          <p:nvPr/>
        </p:nvSpPr>
        <p:spPr>
          <a:xfrm>
            <a:off x="892407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3F3E5EBA-A6CA-09DE-6B7F-AE62D7A1D64A}"/>
              </a:ext>
            </a:extLst>
          </p:cNvPr>
          <p:cNvSpPr/>
          <p:nvPr/>
        </p:nvSpPr>
        <p:spPr>
          <a:xfrm>
            <a:off x="1781822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06966291-2EFD-018B-3C44-96E9B2EE1AFB}"/>
              </a:ext>
            </a:extLst>
          </p:cNvPr>
          <p:cNvSpPr/>
          <p:nvPr/>
        </p:nvSpPr>
        <p:spPr>
          <a:xfrm>
            <a:off x="2635878" y="373629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A9CBCCE3-4777-6E77-56B5-CA2918223D6F}"/>
              </a:ext>
            </a:extLst>
          </p:cNvPr>
          <p:cNvSpPr/>
          <p:nvPr/>
        </p:nvSpPr>
        <p:spPr>
          <a:xfrm>
            <a:off x="5178888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42B418B6-90FD-B221-A6C8-23242DF67356}"/>
              </a:ext>
            </a:extLst>
          </p:cNvPr>
          <p:cNvSpPr/>
          <p:nvPr/>
        </p:nvSpPr>
        <p:spPr>
          <a:xfrm>
            <a:off x="6068303" y="371818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B47722C2-4F33-E52E-C70F-CC40FEF44675}"/>
              </a:ext>
            </a:extLst>
          </p:cNvPr>
          <p:cNvSpPr/>
          <p:nvPr/>
        </p:nvSpPr>
        <p:spPr>
          <a:xfrm>
            <a:off x="6922359" y="373629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1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7013F-7E29-6FD2-70AB-91336D36E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9964EA07-B25E-E3F3-4BD9-E364CBAC229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4E28DA8-3EEF-1E49-2B9E-65BB93239F16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E3FF12A-36E3-0BF1-8885-DECA2D0C9A2D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787BFFD-A1F2-6D21-AE9E-9DE15B5EF033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33EFFDE0-A44E-4EAC-490F-354832571863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9667092-5934-A67B-2C06-D38A63B2533D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189EFEE-24EE-77D9-999E-6D595296DBC1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82072B2-B543-B6B2-8A5A-308E86B3ABDE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F658D76-0F5A-3ECD-68E3-2AD58E9F462E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1B5C34D-A03D-642C-6826-2C3DD7EDA0B3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22366F2F-7648-C4FA-DAA7-8E57C7835346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08054AF0-0CD7-A6DE-7544-83CE9110061C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9DAB10A0-8E0A-F414-BCD7-4C6E67262728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16C28DAD-0248-36A5-2CED-38FFAF2CA750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541820C-2264-8562-0FBC-42D018F85B69}"/>
              </a:ext>
            </a:extLst>
          </p:cNvPr>
          <p:cNvSpPr txBox="1"/>
          <p:nvPr/>
        </p:nvSpPr>
        <p:spPr>
          <a:xfrm>
            <a:off x="451431" y="1048063"/>
            <a:ext cx="249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2b: </a:t>
            </a:r>
            <a:r>
              <a:rPr lang="pt-BR" sz="3200" dirty="0" err="1"/>
              <a:t>tips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1F3AB75-D41D-1FBB-87F7-C0F588B7672D}"/>
              </a:ext>
            </a:extLst>
          </p:cNvPr>
          <p:cNvSpPr/>
          <p:nvPr/>
        </p:nvSpPr>
        <p:spPr>
          <a:xfrm>
            <a:off x="4965611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6A704E2-B4DE-9DE2-A0F2-D87FBD289639}"/>
              </a:ext>
            </a:extLst>
          </p:cNvPr>
          <p:cNvSpPr/>
          <p:nvPr/>
        </p:nvSpPr>
        <p:spPr>
          <a:xfrm>
            <a:off x="5855026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2A900B6-2B5B-F81B-BF99-1DB18AAEE018}"/>
              </a:ext>
            </a:extLst>
          </p:cNvPr>
          <p:cNvSpPr/>
          <p:nvPr/>
        </p:nvSpPr>
        <p:spPr>
          <a:xfrm>
            <a:off x="980813" y="42587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99B2344-A236-0A03-043C-B2819DFF0FB9}"/>
              </a:ext>
            </a:extLst>
          </p:cNvPr>
          <p:cNvSpPr/>
          <p:nvPr/>
        </p:nvSpPr>
        <p:spPr>
          <a:xfrm>
            <a:off x="1870228" y="42587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1A25920-12ED-8C7F-CD0D-816209D62BC5}"/>
              </a:ext>
            </a:extLst>
          </p:cNvPr>
          <p:cNvSpPr/>
          <p:nvPr/>
        </p:nvSpPr>
        <p:spPr>
          <a:xfrm>
            <a:off x="2724284" y="427683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7AD24A7-B24D-C7C8-824E-7AFDF12714CA}"/>
              </a:ext>
            </a:extLst>
          </p:cNvPr>
          <p:cNvSpPr/>
          <p:nvPr/>
        </p:nvSpPr>
        <p:spPr>
          <a:xfrm>
            <a:off x="6763689" y="304577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E421E38-E167-12AD-7A69-405AB0C713D4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3F4049BF-9D3A-CE37-850C-DC0E431AA1ED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028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89F04A-38A4-9723-3A26-A90F16468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A8188E1-1548-65C9-C236-CF2F6BD887CB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0BEF964-4B25-ED50-1314-A663B1BFE260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9429927-B5AF-CF56-43FC-47008FDB7E36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9AD9A81-CD9C-1843-5180-935DD3A89488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2323B7D1-9287-695F-A1D2-642C3F094B66}"/>
              </a:ext>
            </a:extLst>
          </p:cNvPr>
          <p:cNvSpPr/>
          <p:nvPr/>
        </p:nvSpPr>
        <p:spPr>
          <a:xfrm>
            <a:off x="10972080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CAE27DE-E907-952A-DD90-241224A16E81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F47545-62D0-9870-B2B1-5ABA23212C56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514EA62-CC6D-68B9-EE95-4B7665D8ADC5}"/>
              </a:ext>
            </a:extLst>
          </p:cNvPr>
          <p:cNvSpPr/>
          <p:nvPr/>
        </p:nvSpPr>
        <p:spPr>
          <a:xfrm rot="20264131"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FEB4AF7-AD24-E559-3459-C04F3052B3BB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299236" y="3070912"/>
            <a:ext cx="1740570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6A2BFBD-6997-C90F-B607-A82061C1E0D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8074" y="3070912"/>
            <a:ext cx="2001162" cy="210376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7DE7C4F6-CF24-C357-A785-ED1351656422}"/>
              </a:ext>
            </a:extLst>
          </p:cNvPr>
          <p:cNvSpPr/>
          <p:nvPr/>
        </p:nvSpPr>
        <p:spPr>
          <a:xfrm>
            <a:off x="167040" y="5133405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890E8089-C070-2434-08B9-409559F081EE}"/>
              </a:ext>
            </a:extLst>
          </p:cNvPr>
          <p:cNvCxnSpPr/>
          <p:nvPr/>
        </p:nvCxnSpPr>
        <p:spPr>
          <a:xfrm>
            <a:off x="6251860" y="1508268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A6A04EA4-6A08-5DD2-C7C0-858F7311B6FE}"/>
              </a:ext>
            </a:extLst>
          </p:cNvPr>
          <p:cNvCxnSpPr>
            <a:cxnSpLocks/>
          </p:cNvCxnSpPr>
          <p:nvPr/>
        </p:nvCxnSpPr>
        <p:spPr>
          <a:xfrm flipH="1">
            <a:off x="4475527" y="1508268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714CBE14-FD0B-FDD0-7653-86E77165F700}"/>
              </a:ext>
            </a:extLst>
          </p:cNvPr>
          <p:cNvSpPr/>
          <p:nvPr/>
        </p:nvSpPr>
        <p:spPr>
          <a:xfrm>
            <a:off x="4273157" y="3899199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A53993-25B7-C0A0-3975-8B8560F3D174}"/>
              </a:ext>
            </a:extLst>
          </p:cNvPr>
          <p:cNvSpPr txBox="1"/>
          <p:nvPr/>
        </p:nvSpPr>
        <p:spPr>
          <a:xfrm>
            <a:off x="436441" y="1003093"/>
            <a:ext cx="249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2b: </a:t>
            </a:r>
            <a:r>
              <a:rPr lang="pt-BR" sz="3200" dirty="0" err="1"/>
              <a:t>tips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54AC294-D774-18E4-3875-61013D380D79}"/>
              </a:ext>
            </a:extLst>
          </p:cNvPr>
          <p:cNvSpPr/>
          <p:nvPr/>
        </p:nvSpPr>
        <p:spPr>
          <a:xfrm>
            <a:off x="4965611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2D02372-18F2-752D-5633-FEFFED9A1598}"/>
              </a:ext>
            </a:extLst>
          </p:cNvPr>
          <p:cNvSpPr/>
          <p:nvPr/>
        </p:nvSpPr>
        <p:spPr>
          <a:xfrm>
            <a:off x="5855026" y="304577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D9BB1DD-983E-AF11-35CE-4ADD25ABF576}"/>
              </a:ext>
            </a:extLst>
          </p:cNvPr>
          <p:cNvSpPr/>
          <p:nvPr/>
        </p:nvSpPr>
        <p:spPr>
          <a:xfrm>
            <a:off x="980813" y="42587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E04D27E-353D-2279-97AC-B27E27DCA594}"/>
              </a:ext>
            </a:extLst>
          </p:cNvPr>
          <p:cNvSpPr/>
          <p:nvPr/>
        </p:nvSpPr>
        <p:spPr>
          <a:xfrm>
            <a:off x="1870228" y="42587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98CC34B-D8B0-FCCB-B828-CD52E19BF344}"/>
              </a:ext>
            </a:extLst>
          </p:cNvPr>
          <p:cNvSpPr/>
          <p:nvPr/>
        </p:nvSpPr>
        <p:spPr>
          <a:xfrm>
            <a:off x="2724284" y="4276834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1D87813-7EA2-C97E-AD2E-554C719CA454}"/>
              </a:ext>
            </a:extLst>
          </p:cNvPr>
          <p:cNvSpPr/>
          <p:nvPr/>
        </p:nvSpPr>
        <p:spPr>
          <a:xfrm>
            <a:off x="6763689" y="3045779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863265F-6469-DD6A-FAC0-2B1935B55B3F}"/>
              </a:ext>
            </a:extLst>
          </p:cNvPr>
          <p:cNvSpPr/>
          <p:nvPr/>
        </p:nvSpPr>
        <p:spPr>
          <a:xfrm>
            <a:off x="10082665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EF30ABB-8BED-8A05-C517-E7C19A5A06B2}"/>
              </a:ext>
            </a:extLst>
          </p:cNvPr>
          <p:cNvSpPr/>
          <p:nvPr/>
        </p:nvSpPr>
        <p:spPr>
          <a:xfrm>
            <a:off x="10972080" y="479513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64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0CC36C-2143-106A-D6C2-2F6D75CD2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A266EFBA-B505-7836-9FB9-8751A6591B58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1DB0A64-320E-9648-D082-01E40EC47FA1}"/>
              </a:ext>
            </a:extLst>
          </p:cNvPr>
          <p:cNvSpPr/>
          <p:nvPr/>
        </p:nvSpPr>
        <p:spPr>
          <a:xfrm>
            <a:off x="4319667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774B8F52-3C8E-40E3-EF9E-8A86AA19E86A}"/>
              </a:ext>
            </a:extLst>
          </p:cNvPr>
          <p:cNvSpPr/>
          <p:nvPr/>
        </p:nvSpPr>
        <p:spPr>
          <a:xfrm>
            <a:off x="5209082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C073EBB-1B3B-254C-5BB4-340068045E24}"/>
              </a:ext>
            </a:extLst>
          </p:cNvPr>
          <p:cNvSpPr/>
          <p:nvPr/>
        </p:nvSpPr>
        <p:spPr>
          <a:xfrm>
            <a:off x="6096000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BD6106E-485B-6931-FE1E-CC5739910CA2}"/>
              </a:ext>
            </a:extLst>
          </p:cNvPr>
          <p:cNvSpPr/>
          <p:nvPr/>
        </p:nvSpPr>
        <p:spPr>
          <a:xfrm>
            <a:off x="6982918" y="3866357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249D480-FC89-2820-209B-7F3C3364013B}"/>
              </a:ext>
            </a:extLst>
          </p:cNvPr>
          <p:cNvSpPr txBox="1"/>
          <p:nvPr/>
        </p:nvSpPr>
        <p:spPr>
          <a:xfrm>
            <a:off x="451431" y="1048063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2DF3AC0-89E9-5F65-C08E-277607268D15}"/>
              </a:ext>
            </a:extLst>
          </p:cNvPr>
          <p:cNvSpPr/>
          <p:nvPr/>
        </p:nvSpPr>
        <p:spPr>
          <a:xfrm>
            <a:off x="4319667" y="2991643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872D709-2E13-02F6-4499-12D9FE1003F4}"/>
              </a:ext>
            </a:extLst>
          </p:cNvPr>
          <p:cNvSpPr/>
          <p:nvPr/>
        </p:nvSpPr>
        <p:spPr>
          <a:xfrm>
            <a:off x="5209082" y="2991643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7583B59-7E68-9A31-18C9-498F53A99FF4}"/>
              </a:ext>
            </a:extLst>
          </p:cNvPr>
          <p:cNvSpPr/>
          <p:nvPr/>
        </p:nvSpPr>
        <p:spPr>
          <a:xfrm>
            <a:off x="6096000" y="2991643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3882D8E-5853-7813-DC25-E1565D1A757A}"/>
              </a:ext>
            </a:extLst>
          </p:cNvPr>
          <p:cNvSpPr/>
          <p:nvPr/>
        </p:nvSpPr>
        <p:spPr>
          <a:xfrm>
            <a:off x="6985415" y="2991643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28A2A32-084A-0682-F120-986B3FEA790C}"/>
              </a:ext>
            </a:extLst>
          </p:cNvPr>
          <p:cNvSpPr/>
          <p:nvPr/>
        </p:nvSpPr>
        <p:spPr>
          <a:xfrm>
            <a:off x="4319667" y="211692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AD2EF92-1B8F-A5AE-0BEC-846E420DAE24}"/>
              </a:ext>
            </a:extLst>
          </p:cNvPr>
          <p:cNvSpPr/>
          <p:nvPr/>
        </p:nvSpPr>
        <p:spPr>
          <a:xfrm>
            <a:off x="5209082" y="2116929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BE912A31-7813-3C4E-8EA5-1CB7FF3E21E1}"/>
              </a:ext>
            </a:extLst>
          </p:cNvPr>
          <p:cNvSpPr/>
          <p:nvPr/>
        </p:nvSpPr>
        <p:spPr>
          <a:xfrm>
            <a:off x="6096000" y="2116929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79890605-C3C2-12CF-38BD-CC86826512C9}"/>
              </a:ext>
            </a:extLst>
          </p:cNvPr>
          <p:cNvSpPr/>
          <p:nvPr/>
        </p:nvSpPr>
        <p:spPr>
          <a:xfrm>
            <a:off x="6985415" y="2116929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40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453EE-3A9F-D3BD-1933-ADCC01208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C18CA210-C45F-4992-4B36-CCDB72697799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87DF5D5-981C-0000-EF52-D5B61E40431B}"/>
              </a:ext>
            </a:extLst>
          </p:cNvPr>
          <p:cNvSpPr/>
          <p:nvPr/>
        </p:nvSpPr>
        <p:spPr>
          <a:xfrm>
            <a:off x="8496327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6C2732FB-4FB3-8ACD-CC24-EDF5B7272AD0}"/>
              </a:ext>
            </a:extLst>
          </p:cNvPr>
          <p:cNvSpPr/>
          <p:nvPr/>
        </p:nvSpPr>
        <p:spPr>
          <a:xfrm>
            <a:off x="9383245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0FDC42E-ACA4-7062-2BE2-196E3F2E50E0}"/>
              </a:ext>
            </a:extLst>
          </p:cNvPr>
          <p:cNvSpPr/>
          <p:nvPr/>
        </p:nvSpPr>
        <p:spPr>
          <a:xfrm>
            <a:off x="10272660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4208B729-EF43-814C-E979-3A78C2A18066}"/>
              </a:ext>
            </a:extLst>
          </p:cNvPr>
          <p:cNvSpPr/>
          <p:nvPr/>
        </p:nvSpPr>
        <p:spPr>
          <a:xfrm>
            <a:off x="11159578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9AE8B2D-D1F8-0A23-B8A0-7262EB3E6F7D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3565E5-BB7F-1702-0AA5-59466BBF16F5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AF0A513-3722-03BF-6258-471C76E50919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4D61D53-C70F-7B81-28A0-5F5EA1D4F6D1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A641119-9CE0-912D-B4B2-055B2B389A9D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8AC4D74C-3318-1042-709A-61FD8B3BA38D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3E5D248-3DB8-A0B7-A20D-251C8F832C37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F1B6395D-AEE4-C28E-D308-4E61FCB6BC77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87724BDC-2B20-6B6C-1252-B8D6BFEE68CE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1DD78D1-8F0B-E01A-A324-8B73E7EDEE0F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2b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3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99E5082-D96E-6698-E671-24C7AFEC0893}"/>
              </a:ext>
            </a:extLst>
          </p:cNvPr>
          <p:cNvSpPr/>
          <p:nvPr/>
        </p:nvSpPr>
        <p:spPr>
          <a:xfrm>
            <a:off x="1748254" y="384675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8830C7B-2513-B5ED-8CA3-3FC3C6920E18}"/>
              </a:ext>
            </a:extLst>
          </p:cNvPr>
          <p:cNvSpPr/>
          <p:nvPr/>
        </p:nvSpPr>
        <p:spPr>
          <a:xfrm>
            <a:off x="6219645" y="384609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8F997B0-38E4-9B50-E6A3-D37B073ECDAF}"/>
              </a:ext>
            </a:extLst>
          </p:cNvPr>
          <p:cNvSpPr/>
          <p:nvPr/>
        </p:nvSpPr>
        <p:spPr>
          <a:xfrm>
            <a:off x="8496327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46CB2FD-AFEC-B5C1-6DF1-3E77CDA2025E}"/>
              </a:ext>
            </a:extLst>
          </p:cNvPr>
          <p:cNvSpPr/>
          <p:nvPr/>
        </p:nvSpPr>
        <p:spPr>
          <a:xfrm>
            <a:off x="9383245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7C3F336-327A-8FBE-2830-5E957F48E83F}"/>
              </a:ext>
            </a:extLst>
          </p:cNvPr>
          <p:cNvSpPr/>
          <p:nvPr/>
        </p:nvSpPr>
        <p:spPr>
          <a:xfrm>
            <a:off x="10272660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67D68A5-3C08-F64A-B8EA-01BCBCA16AEB}"/>
              </a:ext>
            </a:extLst>
          </p:cNvPr>
          <p:cNvSpPr/>
          <p:nvPr/>
        </p:nvSpPr>
        <p:spPr>
          <a:xfrm>
            <a:off x="11159578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182B406-EBED-18C1-9EA6-A8FF005EFBFA}"/>
              </a:ext>
            </a:extLst>
          </p:cNvPr>
          <p:cNvSpPr/>
          <p:nvPr/>
        </p:nvSpPr>
        <p:spPr>
          <a:xfrm>
            <a:off x="11152680" y="405973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3285233D-2EE9-DCAA-AD56-4CC39007B972}"/>
              </a:ext>
            </a:extLst>
          </p:cNvPr>
          <p:cNvSpPr/>
          <p:nvPr/>
        </p:nvSpPr>
        <p:spPr>
          <a:xfrm>
            <a:off x="10253009" y="40429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44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DB3FD-1037-95E9-047D-4C84AA531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BDFE775F-0E87-1925-A648-163833FF93FB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0C98C55-F29C-AA4C-8AD5-DD1549666390}"/>
              </a:ext>
            </a:extLst>
          </p:cNvPr>
          <p:cNvSpPr/>
          <p:nvPr/>
        </p:nvSpPr>
        <p:spPr>
          <a:xfrm>
            <a:off x="8496327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969F62D-57D7-E873-A361-2A43328B2618}"/>
              </a:ext>
            </a:extLst>
          </p:cNvPr>
          <p:cNvSpPr/>
          <p:nvPr/>
        </p:nvSpPr>
        <p:spPr>
          <a:xfrm>
            <a:off x="9383245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87C6212-A394-D094-FA52-334FAEBAD04D}"/>
              </a:ext>
            </a:extLst>
          </p:cNvPr>
          <p:cNvSpPr/>
          <p:nvPr/>
        </p:nvSpPr>
        <p:spPr>
          <a:xfrm>
            <a:off x="10272660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C20C633-ACCC-5D44-D012-07EE0E37B044}"/>
              </a:ext>
            </a:extLst>
          </p:cNvPr>
          <p:cNvSpPr/>
          <p:nvPr/>
        </p:nvSpPr>
        <p:spPr>
          <a:xfrm>
            <a:off x="11159578" y="5949991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9F7616-23A4-0C5E-B544-FCDC4F9FA51A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0BF427-A44E-84FE-156E-DDC35AA293EA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550BC24-3E95-5933-909E-51334CEA8764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FC01228A-D131-34F7-3114-C8C40CF2AB19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4DBA324-C358-D26D-A751-88B682B57A47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B65FD6A6-123E-D164-B8B3-8AEE8D6375C1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52121A3A-2F57-19E9-C223-8701B094CAD2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59A5C5ED-C0A6-637D-ACC8-D21D4A5E25A9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106FDCE4-6AA3-4633-F19C-E16D836C1A2F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41F6F3D-6E07-2261-E176-C811392E78BF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2b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3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4E1BE03-61DD-F02E-2345-25F329F4BD15}"/>
              </a:ext>
            </a:extLst>
          </p:cNvPr>
          <p:cNvSpPr/>
          <p:nvPr/>
        </p:nvSpPr>
        <p:spPr>
          <a:xfrm>
            <a:off x="1748254" y="384675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1D1CB6-1A30-7B6D-428C-C6C8458C2A5A}"/>
              </a:ext>
            </a:extLst>
          </p:cNvPr>
          <p:cNvSpPr/>
          <p:nvPr/>
        </p:nvSpPr>
        <p:spPr>
          <a:xfrm>
            <a:off x="6219645" y="3846095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AB2AC7E-1CFD-2735-C93A-460615549037}"/>
              </a:ext>
            </a:extLst>
          </p:cNvPr>
          <p:cNvSpPr/>
          <p:nvPr/>
        </p:nvSpPr>
        <p:spPr>
          <a:xfrm>
            <a:off x="8496327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B3A3399-D58D-71EC-DEC7-7092900B6F96}"/>
              </a:ext>
            </a:extLst>
          </p:cNvPr>
          <p:cNvSpPr/>
          <p:nvPr/>
        </p:nvSpPr>
        <p:spPr>
          <a:xfrm>
            <a:off x="9383245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C9EB124-E085-D1F4-410B-15C4B71D5E4C}"/>
              </a:ext>
            </a:extLst>
          </p:cNvPr>
          <p:cNvSpPr/>
          <p:nvPr/>
        </p:nvSpPr>
        <p:spPr>
          <a:xfrm>
            <a:off x="10272660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4A365A7-B968-1692-80CA-9A6602F280C2}"/>
              </a:ext>
            </a:extLst>
          </p:cNvPr>
          <p:cNvSpPr/>
          <p:nvPr/>
        </p:nvSpPr>
        <p:spPr>
          <a:xfrm>
            <a:off x="11159578" y="499645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9C6C0E3-ACA2-2110-736D-937B8A9780A6}"/>
              </a:ext>
            </a:extLst>
          </p:cNvPr>
          <p:cNvSpPr/>
          <p:nvPr/>
        </p:nvSpPr>
        <p:spPr>
          <a:xfrm>
            <a:off x="11152680" y="405973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D21008D-6CE2-F77C-44FA-A983D04C31B2}"/>
              </a:ext>
            </a:extLst>
          </p:cNvPr>
          <p:cNvSpPr/>
          <p:nvPr/>
        </p:nvSpPr>
        <p:spPr>
          <a:xfrm>
            <a:off x="10253009" y="4042925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E60E471-00C7-8137-004D-5E1145DFA4C6}"/>
              </a:ext>
            </a:extLst>
          </p:cNvPr>
          <p:cNvSpPr txBox="1"/>
          <p:nvPr/>
        </p:nvSpPr>
        <p:spPr>
          <a:xfrm>
            <a:off x="8995879" y="1217339"/>
            <a:ext cx="215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err="1">
                <a:solidFill>
                  <a:srgbClr val="00B050"/>
                </a:solidFill>
                <a:latin typeface="Brush Script MT" panose="03060802040406070304" pitchFamily="66" charset="0"/>
              </a:rPr>
              <a:t>Solved</a:t>
            </a:r>
            <a:r>
              <a:rPr lang="pt-BR" sz="6000" dirty="0">
                <a:solidFill>
                  <a:srgbClr val="00B050"/>
                </a:solidFill>
                <a:latin typeface="Brush Script MT" panose="03060802040406070304" pitchFamily="66" charset="0"/>
              </a:rPr>
              <a:t>!</a:t>
            </a:r>
            <a:endParaRPr lang="en-GB" sz="2400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4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337AD-4767-3B17-72A0-569D55E5C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14D39C45-5D25-97E1-3ABB-4FC1EE4869F9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9D4F87C-F387-957A-FFA2-33DCA2616178}"/>
              </a:ext>
            </a:extLst>
          </p:cNvPr>
          <p:cNvSpPr txBox="1"/>
          <p:nvPr/>
        </p:nvSpPr>
        <p:spPr>
          <a:xfrm>
            <a:off x="539646" y="1397675"/>
            <a:ext cx="106430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are 12 men on an island. 11 of them weigh the same and one of them is either slightly heavier or slightly lighter. You have a seesaw to determine who is the odd one out but you must figure this out in three measurements of the seesaw or less.</a:t>
            </a:r>
            <a:endParaRPr lang="en-GB" sz="320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6E9AE91-8378-9043-D9F9-435CF6D3821D}"/>
              </a:ext>
            </a:extLst>
          </p:cNvPr>
          <p:cNvSpPr/>
          <p:nvPr/>
        </p:nvSpPr>
        <p:spPr>
          <a:xfrm>
            <a:off x="697048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7389373-9121-CF0F-51BE-1A3CB0432C60}"/>
              </a:ext>
            </a:extLst>
          </p:cNvPr>
          <p:cNvSpPr/>
          <p:nvPr/>
        </p:nvSpPr>
        <p:spPr>
          <a:xfrm>
            <a:off x="1583966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76FB77A-9E0B-7928-8339-016252A6D2B9}"/>
              </a:ext>
            </a:extLst>
          </p:cNvPr>
          <p:cNvSpPr/>
          <p:nvPr/>
        </p:nvSpPr>
        <p:spPr>
          <a:xfrm>
            <a:off x="2473381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DD56CDF9-6707-24E8-94B0-D504975C6468}"/>
              </a:ext>
            </a:extLst>
          </p:cNvPr>
          <p:cNvSpPr/>
          <p:nvPr/>
        </p:nvSpPr>
        <p:spPr>
          <a:xfrm>
            <a:off x="3360299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11557B5-3A99-55A8-D1B7-9A1857813AA2}"/>
              </a:ext>
            </a:extLst>
          </p:cNvPr>
          <p:cNvSpPr/>
          <p:nvPr/>
        </p:nvSpPr>
        <p:spPr>
          <a:xfrm>
            <a:off x="4247217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F4EEF812-EB5C-952C-172C-FE2A3B1DF6F8}"/>
              </a:ext>
            </a:extLst>
          </p:cNvPr>
          <p:cNvSpPr/>
          <p:nvPr/>
        </p:nvSpPr>
        <p:spPr>
          <a:xfrm>
            <a:off x="5134135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A378442-C8B9-F75F-2B4B-03C9F64DD0D7}"/>
              </a:ext>
            </a:extLst>
          </p:cNvPr>
          <p:cNvSpPr/>
          <p:nvPr/>
        </p:nvSpPr>
        <p:spPr>
          <a:xfrm>
            <a:off x="6023550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9F55756-3985-4BEF-97FF-DE1D39FBDC19}"/>
              </a:ext>
            </a:extLst>
          </p:cNvPr>
          <p:cNvSpPr/>
          <p:nvPr/>
        </p:nvSpPr>
        <p:spPr>
          <a:xfrm>
            <a:off x="6910468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460C9725-C2F0-440B-57BE-CE9FDF37D811}"/>
              </a:ext>
            </a:extLst>
          </p:cNvPr>
          <p:cNvSpPr/>
          <p:nvPr/>
        </p:nvSpPr>
        <p:spPr>
          <a:xfrm>
            <a:off x="7844854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AA4E417E-71A7-F0B5-6272-8109CEC673C8}"/>
              </a:ext>
            </a:extLst>
          </p:cNvPr>
          <p:cNvSpPr/>
          <p:nvPr/>
        </p:nvSpPr>
        <p:spPr>
          <a:xfrm>
            <a:off x="8731772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3D2598B5-2C46-7902-435A-C0F08228BF1F}"/>
              </a:ext>
            </a:extLst>
          </p:cNvPr>
          <p:cNvSpPr/>
          <p:nvPr/>
        </p:nvSpPr>
        <p:spPr>
          <a:xfrm>
            <a:off x="9621187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0C217F21-C2DB-094B-BDF5-C7BC3393539E}"/>
              </a:ext>
            </a:extLst>
          </p:cNvPr>
          <p:cNvSpPr/>
          <p:nvPr/>
        </p:nvSpPr>
        <p:spPr>
          <a:xfrm>
            <a:off x="10508105" y="3890666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436FC8C-B6BC-5BBB-086A-3DCFB76181A9}"/>
              </a:ext>
            </a:extLst>
          </p:cNvPr>
          <p:cNvSpPr/>
          <p:nvPr/>
        </p:nvSpPr>
        <p:spPr>
          <a:xfrm>
            <a:off x="717035" y="5122059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33AF07F-6CBE-1F63-84C0-C7EFE5D2E771}"/>
              </a:ext>
            </a:extLst>
          </p:cNvPr>
          <p:cNvSpPr/>
          <p:nvPr/>
        </p:nvSpPr>
        <p:spPr>
          <a:xfrm>
            <a:off x="717034" y="6015186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A55B8DB-CBD2-578C-595E-6368CDC35F32}"/>
              </a:ext>
            </a:extLst>
          </p:cNvPr>
          <p:cNvSpPr txBox="1"/>
          <p:nvPr/>
        </p:nvSpPr>
        <p:spPr>
          <a:xfrm>
            <a:off x="1541448" y="5229492"/>
            <a:ext cx="2177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No </a:t>
            </a:r>
            <a:r>
              <a:rPr lang="pt-BR" sz="2400" dirty="0" err="1"/>
              <a:t>information</a:t>
            </a:r>
            <a:endParaRPr lang="en-GB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0A9A79B-F598-5608-A583-D4DB828970F1}"/>
              </a:ext>
            </a:extLst>
          </p:cNvPr>
          <p:cNvSpPr txBox="1"/>
          <p:nvPr/>
        </p:nvSpPr>
        <p:spPr>
          <a:xfrm>
            <a:off x="1541448" y="6108645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Normal</a:t>
            </a:r>
            <a:endParaRPr lang="en-GB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B506F04F-22EE-DAC3-FAB6-19992F85C377}"/>
              </a:ext>
            </a:extLst>
          </p:cNvPr>
          <p:cNvSpPr/>
          <p:nvPr/>
        </p:nvSpPr>
        <p:spPr>
          <a:xfrm>
            <a:off x="6086055" y="5094496"/>
            <a:ext cx="674557" cy="6765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F23B7E43-40D0-B4B9-838B-3827880BE3E4}"/>
              </a:ext>
            </a:extLst>
          </p:cNvPr>
          <p:cNvSpPr/>
          <p:nvPr/>
        </p:nvSpPr>
        <p:spPr>
          <a:xfrm>
            <a:off x="6086054" y="5987623"/>
            <a:ext cx="674557" cy="6765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CE5F5DD-6879-987A-1FDE-C2DB426222C1}"/>
              </a:ext>
            </a:extLst>
          </p:cNvPr>
          <p:cNvSpPr txBox="1"/>
          <p:nvPr/>
        </p:nvSpPr>
        <p:spPr>
          <a:xfrm>
            <a:off x="6910468" y="5201929"/>
            <a:ext cx="190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Maybe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0070C0"/>
                </a:solidFill>
              </a:rPr>
              <a:t>heavy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2DE35B5-83F0-DEC2-4950-CF7ABEF02FEB}"/>
              </a:ext>
            </a:extLst>
          </p:cNvPr>
          <p:cNvSpPr txBox="1"/>
          <p:nvPr/>
        </p:nvSpPr>
        <p:spPr>
          <a:xfrm>
            <a:off x="6910468" y="6081082"/>
            <a:ext cx="170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Maybe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0000"/>
                </a:solidFill>
              </a:rPr>
              <a:t>light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93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13BF1-6D7E-FCCD-3B4B-550AAEC9D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B3840540-8FC6-3A0C-8ECF-C66830D193B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8FA5F16-6080-F642-A7ED-B8C8EA7663D5}"/>
              </a:ext>
            </a:extLst>
          </p:cNvPr>
          <p:cNvSpPr txBox="1"/>
          <p:nvPr/>
        </p:nvSpPr>
        <p:spPr>
          <a:xfrm>
            <a:off x="539646" y="1397675"/>
            <a:ext cx="106430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Bob, Alice, and Tim decided to play ping pong. Only two people can play at a time, so they agree that two of them will start playing, and then whoever loses the game will swap out with the player who was sitting out. This procedure goes on for a while, and in the end, Bob played 17 games, Alice played 15 games, and Tim played 10 games. Who lost the second game?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8855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9E443-4644-B470-9066-4EDFBC943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B1ABC5B-3086-F43A-E8A1-B85AB9D3275E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67E4A00-3029-55FF-196A-6C287974AB67}"/>
              </a:ext>
            </a:extLst>
          </p:cNvPr>
          <p:cNvSpPr txBox="1"/>
          <p:nvPr/>
        </p:nvSpPr>
        <p:spPr>
          <a:xfrm>
            <a:off x="539646" y="1397675"/>
            <a:ext cx="106430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Bob, Alice, and Tim decided to play ping pong. Only two people can play at a time, so they agree that two of them will start playing, and then whoever loses the game will swap out with the player who was sitting out. This procedure goes on for a while, and in the end, Bob played 17 games, Alice played 15 games, and Tim played 10 games. Who lost the second game? </a:t>
            </a:r>
            <a:endParaRPr lang="en-GB" sz="24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1D937EB-736A-C378-548A-547E43E5B656}"/>
              </a:ext>
            </a:extLst>
          </p:cNvPr>
          <p:cNvSpPr txBox="1"/>
          <p:nvPr/>
        </p:nvSpPr>
        <p:spPr>
          <a:xfrm>
            <a:off x="539646" y="3852472"/>
            <a:ext cx="2459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/>
              <a:t>Answer</a:t>
            </a:r>
            <a:r>
              <a:rPr lang="pt-BR" sz="3200" b="1" dirty="0"/>
              <a:t>: Tim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09386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F81E9-708F-2F89-AE6A-190EE0DCA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33E1ABE5-CA50-337D-D63F-3DB7A501100C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9CFC13A-C6B0-8A89-4A1C-70B39B6F538D}"/>
              </a:ext>
            </a:extLst>
          </p:cNvPr>
          <p:cNvSpPr txBox="1"/>
          <p:nvPr/>
        </p:nvSpPr>
        <p:spPr>
          <a:xfrm>
            <a:off x="291991" y="1227683"/>
            <a:ext cx="10643016" cy="676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Total </a:t>
            </a:r>
            <a:r>
              <a:rPr lang="pt-BR" sz="2800" dirty="0" err="1"/>
              <a:t>number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games: (17 + 15 + 10) / 2 = 21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85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CB376-588E-A35F-8742-950442D73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2222083-C5E2-6ABE-0798-30AFDD451DD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F2DB428A-30C6-2C25-4E87-92F9742A77AF}"/>
                  </a:ext>
                </a:extLst>
              </p:cNvPr>
              <p:cNvSpPr txBox="1"/>
              <p:nvPr/>
            </p:nvSpPr>
            <p:spPr>
              <a:xfrm>
                <a:off x="291991" y="1227683"/>
                <a:ext cx="10643016" cy="1320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Total </a:t>
                </a:r>
                <a:r>
                  <a:rPr lang="pt-BR" sz="2800" dirty="0" err="1"/>
                  <a:t>number</a:t>
                </a:r>
                <a:r>
                  <a:rPr lang="pt-BR" sz="2800" dirty="0"/>
                  <a:t> </a:t>
                </a:r>
                <a:r>
                  <a:rPr lang="pt-BR" sz="2800" dirty="0" err="1"/>
                  <a:t>of</a:t>
                </a:r>
                <a:r>
                  <a:rPr lang="pt-BR" sz="2800" dirty="0"/>
                  <a:t> games: (17 + 15 + 10) / 2 = 21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Tim </a:t>
                </a:r>
                <a:r>
                  <a:rPr lang="pt-BR" sz="2800" dirty="0">
                    <a:solidFill>
                      <a:srgbClr val="0070C0"/>
                    </a:solidFill>
                  </a:rPr>
                  <a:t>plays 10 games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800" dirty="0"/>
                  <a:t> Tim </a:t>
                </a:r>
                <a:r>
                  <a:rPr lang="pt-BR" sz="2800" dirty="0">
                    <a:solidFill>
                      <a:srgbClr val="FF0000"/>
                    </a:solidFill>
                  </a:rPr>
                  <a:t>misses 11 games</a:t>
                </a:r>
                <a:endParaRPr lang="en-GB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F2DB428A-30C6-2C25-4E87-92F9742A7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91" y="1227683"/>
                <a:ext cx="10643016" cy="1320683"/>
              </a:xfrm>
              <a:prstGeom prst="rect">
                <a:avLst/>
              </a:prstGeom>
              <a:blipFill>
                <a:blip r:embed="rId2"/>
                <a:stretch>
                  <a:fillRect l="-1031" b="-119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>
            <a:extLst>
              <a:ext uri="{FF2B5EF4-FFF2-40B4-BE49-F238E27FC236}">
                <a16:creationId xmlns:a16="http://schemas.microsoft.com/office/drawing/2014/main" id="{307E22DB-4C5C-E9A6-941B-823915686EE6}"/>
              </a:ext>
            </a:extLst>
          </p:cNvPr>
          <p:cNvSpPr/>
          <p:nvPr/>
        </p:nvSpPr>
        <p:spPr>
          <a:xfrm>
            <a:off x="194872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A9A7294-68EB-885A-3D26-6BA200A919F2}"/>
              </a:ext>
            </a:extLst>
          </p:cNvPr>
          <p:cNvSpPr/>
          <p:nvPr/>
        </p:nvSpPr>
        <p:spPr>
          <a:xfrm>
            <a:off x="1321633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7E436EA-DBB7-7F96-68B5-BDA9314DCDE3}"/>
              </a:ext>
            </a:extLst>
          </p:cNvPr>
          <p:cNvSpPr/>
          <p:nvPr/>
        </p:nvSpPr>
        <p:spPr>
          <a:xfrm>
            <a:off x="2448394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DFCBD6B-AD9F-C0FE-9A0E-24148901DBC9}"/>
              </a:ext>
            </a:extLst>
          </p:cNvPr>
          <p:cNvSpPr/>
          <p:nvPr/>
        </p:nvSpPr>
        <p:spPr>
          <a:xfrm>
            <a:off x="3575155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5D13766-8540-C5FC-4E87-358E6F8A0340}"/>
              </a:ext>
            </a:extLst>
          </p:cNvPr>
          <p:cNvSpPr/>
          <p:nvPr/>
        </p:nvSpPr>
        <p:spPr>
          <a:xfrm>
            <a:off x="4701916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5C45412-A82A-7EFE-5645-EEB623740BA9}"/>
              </a:ext>
            </a:extLst>
          </p:cNvPr>
          <p:cNvSpPr/>
          <p:nvPr/>
        </p:nvSpPr>
        <p:spPr>
          <a:xfrm>
            <a:off x="5828677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BACC283-FA0B-6F44-45FC-11FA2FE937C5}"/>
              </a:ext>
            </a:extLst>
          </p:cNvPr>
          <p:cNvSpPr/>
          <p:nvPr/>
        </p:nvSpPr>
        <p:spPr>
          <a:xfrm>
            <a:off x="6955438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4250E36-B2C2-F425-7574-A4BFC2705351}"/>
              </a:ext>
            </a:extLst>
          </p:cNvPr>
          <p:cNvSpPr/>
          <p:nvPr/>
        </p:nvSpPr>
        <p:spPr>
          <a:xfrm>
            <a:off x="8082199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36ECB9A1-A0A5-6230-9142-A6BB3EF3A935}"/>
              </a:ext>
            </a:extLst>
          </p:cNvPr>
          <p:cNvSpPr/>
          <p:nvPr/>
        </p:nvSpPr>
        <p:spPr>
          <a:xfrm>
            <a:off x="9208960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595DB5D-B55B-75FE-6088-B4AB470F8BE1}"/>
              </a:ext>
            </a:extLst>
          </p:cNvPr>
          <p:cNvSpPr/>
          <p:nvPr/>
        </p:nvSpPr>
        <p:spPr>
          <a:xfrm>
            <a:off x="10335721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D324C4A-8C4D-FFE7-D197-1514074BBB24}"/>
              </a:ext>
            </a:extLst>
          </p:cNvPr>
          <p:cNvSpPr/>
          <p:nvPr/>
        </p:nvSpPr>
        <p:spPr>
          <a:xfrm>
            <a:off x="11462482" y="3429000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76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C03C1-03B2-EF19-FB6B-D04DB9F28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39C9C5BD-5923-2ED1-0A71-876D6D81C58F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302DE8F-F6E7-5B55-D016-C9BF30D5B56F}"/>
                  </a:ext>
                </a:extLst>
              </p:cNvPr>
              <p:cNvSpPr txBox="1"/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Total </a:t>
                </a:r>
                <a:r>
                  <a:rPr lang="pt-BR" sz="2800" dirty="0" err="1"/>
                  <a:t>number</a:t>
                </a:r>
                <a:r>
                  <a:rPr lang="pt-BR" sz="2800" dirty="0"/>
                  <a:t> </a:t>
                </a:r>
                <a:r>
                  <a:rPr lang="pt-BR" sz="2800" dirty="0" err="1"/>
                  <a:t>of</a:t>
                </a:r>
                <a:r>
                  <a:rPr lang="pt-BR" sz="2800" dirty="0"/>
                  <a:t> games: (17 + 15 + 10) / 2 = 21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Tim </a:t>
                </a:r>
                <a:r>
                  <a:rPr lang="pt-BR" sz="2800" dirty="0">
                    <a:solidFill>
                      <a:srgbClr val="0070C0"/>
                    </a:solidFill>
                  </a:rPr>
                  <a:t>plays 10 games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800" dirty="0"/>
                  <a:t> Tim </a:t>
                </a:r>
                <a:r>
                  <a:rPr lang="pt-BR" sz="2800" dirty="0">
                    <a:solidFill>
                      <a:srgbClr val="FF0000"/>
                    </a:solidFill>
                  </a:rPr>
                  <a:t>misses 11 games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 err="1">
                    <a:solidFill>
                      <a:srgbClr val="FF0000"/>
                    </a:solidFill>
                  </a:rPr>
                  <a:t>Missed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games must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have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least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one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played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game in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between</a:t>
                </a:r>
                <a:endParaRPr lang="en-GB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302DE8F-F6E7-5B55-D016-C9BF30D5B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blipFill>
                <a:blip r:embed="rId2"/>
                <a:stretch>
                  <a:fillRect l="-1031" b="-7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>
            <a:extLst>
              <a:ext uri="{FF2B5EF4-FFF2-40B4-BE49-F238E27FC236}">
                <a16:creationId xmlns:a16="http://schemas.microsoft.com/office/drawing/2014/main" id="{C2372650-AD2E-0AB9-046A-07EC711FEBC2}"/>
              </a:ext>
            </a:extLst>
          </p:cNvPr>
          <p:cNvSpPr/>
          <p:nvPr/>
        </p:nvSpPr>
        <p:spPr>
          <a:xfrm>
            <a:off x="194872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9AD2782-773D-ACA3-32D5-67E8250E93FB}"/>
              </a:ext>
            </a:extLst>
          </p:cNvPr>
          <p:cNvSpPr/>
          <p:nvPr/>
        </p:nvSpPr>
        <p:spPr>
          <a:xfrm>
            <a:off x="1321633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756C8FA-7681-3891-FDF4-F5D22EC68CEC}"/>
              </a:ext>
            </a:extLst>
          </p:cNvPr>
          <p:cNvSpPr/>
          <p:nvPr/>
        </p:nvSpPr>
        <p:spPr>
          <a:xfrm>
            <a:off x="2448394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7FF4CC8-B102-34C6-C093-A5D65F4EB402}"/>
              </a:ext>
            </a:extLst>
          </p:cNvPr>
          <p:cNvSpPr/>
          <p:nvPr/>
        </p:nvSpPr>
        <p:spPr>
          <a:xfrm>
            <a:off x="3575155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2DD1090-B8F2-5F7E-09DF-B572D27617CD}"/>
              </a:ext>
            </a:extLst>
          </p:cNvPr>
          <p:cNvSpPr/>
          <p:nvPr/>
        </p:nvSpPr>
        <p:spPr>
          <a:xfrm>
            <a:off x="4701916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D577B2A-FBAA-235E-977D-A25B899ACFE3}"/>
              </a:ext>
            </a:extLst>
          </p:cNvPr>
          <p:cNvSpPr/>
          <p:nvPr/>
        </p:nvSpPr>
        <p:spPr>
          <a:xfrm>
            <a:off x="5828677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2A25ECE-B80D-1F85-6897-A78C5A0B3DD1}"/>
              </a:ext>
            </a:extLst>
          </p:cNvPr>
          <p:cNvSpPr/>
          <p:nvPr/>
        </p:nvSpPr>
        <p:spPr>
          <a:xfrm>
            <a:off x="6955438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EE7337C-D5A0-DD5B-DEC8-B5EC5F2DE60E}"/>
              </a:ext>
            </a:extLst>
          </p:cNvPr>
          <p:cNvSpPr/>
          <p:nvPr/>
        </p:nvSpPr>
        <p:spPr>
          <a:xfrm>
            <a:off x="8082199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6DEBC72C-2A1D-92FD-7105-ABD11CF69CCB}"/>
              </a:ext>
            </a:extLst>
          </p:cNvPr>
          <p:cNvSpPr/>
          <p:nvPr/>
        </p:nvSpPr>
        <p:spPr>
          <a:xfrm>
            <a:off x="9208960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49A8F5A-96EB-8871-DA48-085CBCF0CD8E}"/>
              </a:ext>
            </a:extLst>
          </p:cNvPr>
          <p:cNvSpPr/>
          <p:nvPr/>
        </p:nvSpPr>
        <p:spPr>
          <a:xfrm>
            <a:off x="10335721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52AC537C-F1CC-BD76-BA18-CA7DC1D54ACB}"/>
              </a:ext>
            </a:extLst>
          </p:cNvPr>
          <p:cNvSpPr/>
          <p:nvPr/>
        </p:nvSpPr>
        <p:spPr>
          <a:xfrm>
            <a:off x="11462482" y="3429000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8D0800C-FA12-11DA-6F2E-73AA7D7A5FEC}"/>
              </a:ext>
            </a:extLst>
          </p:cNvPr>
          <p:cNvSpPr/>
          <p:nvPr/>
        </p:nvSpPr>
        <p:spPr>
          <a:xfrm>
            <a:off x="758252" y="3428999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2F54699-471F-9B5D-348C-C0A6FAE53BA6}"/>
              </a:ext>
            </a:extLst>
          </p:cNvPr>
          <p:cNvSpPr/>
          <p:nvPr/>
        </p:nvSpPr>
        <p:spPr>
          <a:xfrm>
            <a:off x="1879389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46BC391B-22A0-9A13-65F1-5414F3CFEA1E}"/>
              </a:ext>
            </a:extLst>
          </p:cNvPr>
          <p:cNvSpPr/>
          <p:nvPr/>
        </p:nvSpPr>
        <p:spPr>
          <a:xfrm>
            <a:off x="3011774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F782088-68D2-2EBD-15AA-AF9C32ACCDFE}"/>
              </a:ext>
            </a:extLst>
          </p:cNvPr>
          <p:cNvSpPr/>
          <p:nvPr/>
        </p:nvSpPr>
        <p:spPr>
          <a:xfrm>
            <a:off x="4144159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C47F497-A0A4-3D82-6212-C15F2F9DCE60}"/>
              </a:ext>
            </a:extLst>
          </p:cNvPr>
          <p:cNvSpPr/>
          <p:nvPr/>
        </p:nvSpPr>
        <p:spPr>
          <a:xfrm>
            <a:off x="5270920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6F08B345-F248-A5D5-8AFC-F0CB9BAEA27A}"/>
              </a:ext>
            </a:extLst>
          </p:cNvPr>
          <p:cNvSpPr/>
          <p:nvPr/>
        </p:nvSpPr>
        <p:spPr>
          <a:xfrm>
            <a:off x="6386433" y="3428996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0955DC1-1BA5-35B9-F055-CA85147B9F9D}"/>
              </a:ext>
            </a:extLst>
          </p:cNvPr>
          <p:cNvSpPr/>
          <p:nvPr/>
        </p:nvSpPr>
        <p:spPr>
          <a:xfrm>
            <a:off x="7506642" y="3428995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794D33F0-0B5A-A9CF-F3FD-535266C38E60}"/>
              </a:ext>
            </a:extLst>
          </p:cNvPr>
          <p:cNvSpPr/>
          <p:nvPr/>
        </p:nvSpPr>
        <p:spPr>
          <a:xfrm>
            <a:off x="8628707" y="3428994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FBBB7A9-EEA1-F7F8-A735-F10B2E9039C2}"/>
              </a:ext>
            </a:extLst>
          </p:cNvPr>
          <p:cNvSpPr/>
          <p:nvPr/>
        </p:nvSpPr>
        <p:spPr>
          <a:xfrm>
            <a:off x="9768903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807A0BA-D565-40B0-00E2-91CA1D533D6B}"/>
              </a:ext>
            </a:extLst>
          </p:cNvPr>
          <p:cNvSpPr/>
          <p:nvPr/>
        </p:nvSpPr>
        <p:spPr>
          <a:xfrm>
            <a:off x="10895664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10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43474-8EC2-9F98-4425-4D4FAF873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4E1BD26-E81F-36BD-CDFD-E13A7C7FCEAB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9CF2FD0-6E10-75E7-4274-2ADAEF979B52}"/>
                  </a:ext>
                </a:extLst>
              </p:cNvPr>
              <p:cNvSpPr txBox="1"/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Total </a:t>
                </a:r>
                <a:r>
                  <a:rPr lang="pt-BR" sz="2800" dirty="0" err="1"/>
                  <a:t>number</a:t>
                </a:r>
                <a:r>
                  <a:rPr lang="pt-BR" sz="2800" dirty="0"/>
                  <a:t> </a:t>
                </a:r>
                <a:r>
                  <a:rPr lang="pt-BR" sz="2800" dirty="0" err="1"/>
                  <a:t>of</a:t>
                </a:r>
                <a:r>
                  <a:rPr lang="pt-BR" sz="2800" dirty="0"/>
                  <a:t> games: (17 + 15 + 10) / 2 = 21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Tim </a:t>
                </a:r>
                <a:r>
                  <a:rPr lang="pt-BR" sz="2800" dirty="0">
                    <a:solidFill>
                      <a:srgbClr val="0070C0"/>
                    </a:solidFill>
                  </a:rPr>
                  <a:t>plays 10 games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800" dirty="0"/>
                  <a:t> Tim </a:t>
                </a:r>
                <a:r>
                  <a:rPr lang="pt-BR" sz="2800" dirty="0">
                    <a:solidFill>
                      <a:srgbClr val="FF0000"/>
                    </a:solidFill>
                  </a:rPr>
                  <a:t>misses 11 games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 err="1">
                    <a:solidFill>
                      <a:srgbClr val="FF0000"/>
                    </a:solidFill>
                  </a:rPr>
                  <a:t>Missed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games must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have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least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one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played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game in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between</a:t>
                </a:r>
                <a:endParaRPr lang="en-GB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9CF2FD0-6E10-75E7-4274-2ADAEF97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blipFill>
                <a:blip r:embed="rId2"/>
                <a:stretch>
                  <a:fillRect l="-1031" b="-7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>
            <a:extLst>
              <a:ext uri="{FF2B5EF4-FFF2-40B4-BE49-F238E27FC236}">
                <a16:creationId xmlns:a16="http://schemas.microsoft.com/office/drawing/2014/main" id="{5667242C-D15E-9EEE-7A75-3197E71F8340}"/>
              </a:ext>
            </a:extLst>
          </p:cNvPr>
          <p:cNvSpPr/>
          <p:nvPr/>
        </p:nvSpPr>
        <p:spPr>
          <a:xfrm>
            <a:off x="194872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30F3CC6-CE8E-464B-29A3-E5C30FC5D9D5}"/>
              </a:ext>
            </a:extLst>
          </p:cNvPr>
          <p:cNvSpPr/>
          <p:nvPr/>
        </p:nvSpPr>
        <p:spPr>
          <a:xfrm>
            <a:off x="1321633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F38745-9154-5D57-63C3-3712E6DAC08F}"/>
              </a:ext>
            </a:extLst>
          </p:cNvPr>
          <p:cNvSpPr/>
          <p:nvPr/>
        </p:nvSpPr>
        <p:spPr>
          <a:xfrm>
            <a:off x="2448394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71AAB1C-075A-1B19-4AF4-8ED1F4D03549}"/>
              </a:ext>
            </a:extLst>
          </p:cNvPr>
          <p:cNvSpPr/>
          <p:nvPr/>
        </p:nvSpPr>
        <p:spPr>
          <a:xfrm>
            <a:off x="3575155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0BEA29D-48A5-188F-D418-39E11AFA9577}"/>
              </a:ext>
            </a:extLst>
          </p:cNvPr>
          <p:cNvSpPr/>
          <p:nvPr/>
        </p:nvSpPr>
        <p:spPr>
          <a:xfrm>
            <a:off x="4701916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BA628A1-3FC7-D605-09F0-71DE442F9B93}"/>
              </a:ext>
            </a:extLst>
          </p:cNvPr>
          <p:cNvSpPr/>
          <p:nvPr/>
        </p:nvSpPr>
        <p:spPr>
          <a:xfrm>
            <a:off x="5828677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5689062-A791-3DF8-3B4B-0E85510440AC}"/>
              </a:ext>
            </a:extLst>
          </p:cNvPr>
          <p:cNvSpPr/>
          <p:nvPr/>
        </p:nvSpPr>
        <p:spPr>
          <a:xfrm>
            <a:off x="6955438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04938523-6B14-34DC-4B89-7F7E153A6A16}"/>
              </a:ext>
            </a:extLst>
          </p:cNvPr>
          <p:cNvSpPr/>
          <p:nvPr/>
        </p:nvSpPr>
        <p:spPr>
          <a:xfrm>
            <a:off x="8082199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CE9851-E61A-3FD2-D787-2D945E8B384A}"/>
              </a:ext>
            </a:extLst>
          </p:cNvPr>
          <p:cNvSpPr/>
          <p:nvPr/>
        </p:nvSpPr>
        <p:spPr>
          <a:xfrm>
            <a:off x="9208960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25167EB-FB55-08F3-17E6-3DEEF3932A6D}"/>
              </a:ext>
            </a:extLst>
          </p:cNvPr>
          <p:cNvSpPr/>
          <p:nvPr/>
        </p:nvSpPr>
        <p:spPr>
          <a:xfrm>
            <a:off x="10335721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E038D5FD-D1D6-650B-2445-31C50CA0B740}"/>
              </a:ext>
            </a:extLst>
          </p:cNvPr>
          <p:cNvSpPr/>
          <p:nvPr/>
        </p:nvSpPr>
        <p:spPr>
          <a:xfrm>
            <a:off x="11462482" y="3429000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5211D0B-534F-C46F-71D0-BB31985F7D8A}"/>
              </a:ext>
            </a:extLst>
          </p:cNvPr>
          <p:cNvSpPr/>
          <p:nvPr/>
        </p:nvSpPr>
        <p:spPr>
          <a:xfrm>
            <a:off x="758252" y="3428999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6789BB4-5996-24FD-0FE6-B7A76214D2FC}"/>
              </a:ext>
            </a:extLst>
          </p:cNvPr>
          <p:cNvSpPr/>
          <p:nvPr/>
        </p:nvSpPr>
        <p:spPr>
          <a:xfrm>
            <a:off x="1879389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1EAFFEC-1FDD-BE20-E521-F6FA8FE26E6D}"/>
              </a:ext>
            </a:extLst>
          </p:cNvPr>
          <p:cNvSpPr/>
          <p:nvPr/>
        </p:nvSpPr>
        <p:spPr>
          <a:xfrm>
            <a:off x="3011774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1ADA919-9D3D-9C32-0600-8579543FB606}"/>
              </a:ext>
            </a:extLst>
          </p:cNvPr>
          <p:cNvSpPr/>
          <p:nvPr/>
        </p:nvSpPr>
        <p:spPr>
          <a:xfrm>
            <a:off x="4144159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D6EE7E1-9B47-A90D-81F6-5FE16B33F625}"/>
              </a:ext>
            </a:extLst>
          </p:cNvPr>
          <p:cNvSpPr/>
          <p:nvPr/>
        </p:nvSpPr>
        <p:spPr>
          <a:xfrm>
            <a:off x="5270920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FD9D906-BDBF-A743-CCF9-4EFBD6ED57BE}"/>
              </a:ext>
            </a:extLst>
          </p:cNvPr>
          <p:cNvSpPr/>
          <p:nvPr/>
        </p:nvSpPr>
        <p:spPr>
          <a:xfrm>
            <a:off x="6386433" y="3428996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5B1EA16-92FC-D181-50F1-B6A853779CD8}"/>
              </a:ext>
            </a:extLst>
          </p:cNvPr>
          <p:cNvSpPr/>
          <p:nvPr/>
        </p:nvSpPr>
        <p:spPr>
          <a:xfrm>
            <a:off x="7506642" y="3428995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CAE65129-28D7-B041-6043-44F34B49E51D}"/>
              </a:ext>
            </a:extLst>
          </p:cNvPr>
          <p:cNvSpPr/>
          <p:nvPr/>
        </p:nvSpPr>
        <p:spPr>
          <a:xfrm>
            <a:off x="8628707" y="3428994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F0CDB0C-3DC2-6415-4136-59CEBC09111D}"/>
              </a:ext>
            </a:extLst>
          </p:cNvPr>
          <p:cNvSpPr/>
          <p:nvPr/>
        </p:nvSpPr>
        <p:spPr>
          <a:xfrm>
            <a:off x="9768903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027E688-6F63-7929-CA82-671A55C932BA}"/>
              </a:ext>
            </a:extLst>
          </p:cNvPr>
          <p:cNvSpPr/>
          <p:nvPr/>
        </p:nvSpPr>
        <p:spPr>
          <a:xfrm>
            <a:off x="10895664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86FCC4A-12B1-E8C7-4CE4-A9B19B9947A1}"/>
              </a:ext>
            </a:extLst>
          </p:cNvPr>
          <p:cNvSpPr txBox="1"/>
          <p:nvPr/>
        </p:nvSpPr>
        <p:spPr>
          <a:xfrm>
            <a:off x="431924" y="5891134"/>
            <a:ext cx="4769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err="1"/>
              <a:t>Already</a:t>
            </a:r>
            <a:r>
              <a:rPr lang="pt-BR" sz="2800" dirty="0"/>
              <a:t> </a:t>
            </a:r>
            <a:r>
              <a:rPr lang="pt-BR" sz="2800" dirty="0" err="1"/>
              <a:t>fills</a:t>
            </a:r>
            <a:r>
              <a:rPr lang="pt-BR" sz="2800" dirty="0"/>
              <a:t> </a:t>
            </a:r>
            <a:r>
              <a:rPr lang="pt-BR" sz="2800" dirty="0" err="1"/>
              <a:t>up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21 spots</a:t>
            </a:r>
            <a:endParaRPr lang="en-GB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DB0A101-CEF3-25DA-9174-06D0291CF08B}"/>
              </a:ext>
            </a:extLst>
          </p:cNvPr>
          <p:cNvSpPr txBox="1"/>
          <p:nvPr/>
        </p:nvSpPr>
        <p:spPr>
          <a:xfrm>
            <a:off x="22492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1.</a:t>
            </a:r>
            <a:endParaRPr lang="en-GB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A5FB6B5-7F85-1340-31D4-EC2A8AC9FE60}"/>
              </a:ext>
            </a:extLst>
          </p:cNvPr>
          <p:cNvSpPr txBox="1"/>
          <p:nvPr/>
        </p:nvSpPr>
        <p:spPr>
          <a:xfrm>
            <a:off x="78830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2.</a:t>
            </a:r>
            <a:endParaRPr lang="en-GB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6BCFD27-7CBD-D3BB-ACA0-001232C93CA5}"/>
              </a:ext>
            </a:extLst>
          </p:cNvPr>
          <p:cNvSpPr txBox="1"/>
          <p:nvPr/>
        </p:nvSpPr>
        <p:spPr>
          <a:xfrm>
            <a:off x="1364478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3.</a:t>
            </a:r>
            <a:endParaRPr lang="en-GB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6C00FB47-58DE-6A16-8B25-3C48168A1287}"/>
              </a:ext>
            </a:extLst>
          </p:cNvPr>
          <p:cNvSpPr txBox="1"/>
          <p:nvPr/>
        </p:nvSpPr>
        <p:spPr>
          <a:xfrm>
            <a:off x="1915062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4.</a:t>
            </a:r>
            <a:endParaRPr lang="en-GB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28F6EA8-7527-76E9-56C5-35DEA8B0A28B}"/>
              </a:ext>
            </a:extLst>
          </p:cNvPr>
          <p:cNvSpPr txBox="1"/>
          <p:nvPr/>
        </p:nvSpPr>
        <p:spPr>
          <a:xfrm>
            <a:off x="2478442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5.</a:t>
            </a:r>
            <a:endParaRPr lang="en-GB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EED9F735-37F2-FA87-B78A-4BA5072D9947}"/>
              </a:ext>
            </a:extLst>
          </p:cNvPr>
          <p:cNvSpPr txBox="1"/>
          <p:nvPr/>
        </p:nvSpPr>
        <p:spPr>
          <a:xfrm>
            <a:off x="305462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6.</a:t>
            </a:r>
            <a:endParaRPr lang="en-GB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B9296B4-AC80-E54A-86D9-78C3068AD5B5}"/>
              </a:ext>
            </a:extLst>
          </p:cNvPr>
          <p:cNvSpPr txBox="1"/>
          <p:nvPr/>
        </p:nvSpPr>
        <p:spPr>
          <a:xfrm>
            <a:off x="363737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7.</a:t>
            </a:r>
            <a:endParaRPr lang="en-GB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29BBA98-62BB-6A81-3EBE-4A4BD6986034}"/>
              </a:ext>
            </a:extLst>
          </p:cNvPr>
          <p:cNvSpPr txBox="1"/>
          <p:nvPr/>
        </p:nvSpPr>
        <p:spPr>
          <a:xfrm>
            <a:off x="420075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8.</a:t>
            </a:r>
            <a:endParaRPr lang="en-GB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1E14250-6F28-160C-7AE7-7C504E17C45E}"/>
              </a:ext>
            </a:extLst>
          </p:cNvPr>
          <p:cNvSpPr txBox="1"/>
          <p:nvPr/>
        </p:nvSpPr>
        <p:spPr>
          <a:xfrm>
            <a:off x="4776928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9.</a:t>
            </a:r>
            <a:endParaRPr lang="en-GB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0171552-E9B7-54F7-7B06-A51407731538}"/>
              </a:ext>
            </a:extLst>
          </p:cNvPr>
          <p:cNvSpPr txBox="1"/>
          <p:nvPr/>
        </p:nvSpPr>
        <p:spPr>
          <a:xfrm>
            <a:off x="5256546" y="392461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10.</a:t>
            </a:r>
            <a:endParaRPr lang="en-GB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8451C70-FD52-CC3A-1899-2E5988225DD6}"/>
              </a:ext>
            </a:extLst>
          </p:cNvPr>
          <p:cNvSpPr txBox="1"/>
          <p:nvPr/>
        </p:nvSpPr>
        <p:spPr>
          <a:xfrm>
            <a:off x="5814303" y="3912426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11.</a:t>
            </a:r>
            <a:endParaRPr lang="en-GB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F5EAD06C-4DF2-26E5-963B-EAF4C369EA22}"/>
              </a:ext>
            </a:extLst>
          </p:cNvPr>
          <p:cNvSpPr txBox="1"/>
          <p:nvPr/>
        </p:nvSpPr>
        <p:spPr>
          <a:xfrm>
            <a:off x="6358988" y="391242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12.</a:t>
            </a:r>
            <a:endParaRPr lang="en-GB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9D895255-0F05-0811-C891-9B7024C488A6}"/>
              </a:ext>
            </a:extLst>
          </p:cNvPr>
          <p:cNvSpPr txBox="1"/>
          <p:nvPr/>
        </p:nvSpPr>
        <p:spPr>
          <a:xfrm>
            <a:off x="6890391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13.</a:t>
            </a:r>
            <a:endParaRPr lang="en-GB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901FECD1-0A57-11A3-1292-A64EC2027605}"/>
              </a:ext>
            </a:extLst>
          </p:cNvPr>
          <p:cNvSpPr txBox="1"/>
          <p:nvPr/>
        </p:nvSpPr>
        <p:spPr>
          <a:xfrm>
            <a:off x="7448148" y="3894139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14.</a:t>
            </a:r>
            <a:endParaRPr lang="en-GB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8AD703F8-CC81-3A2D-AEB0-32C9963D2689}"/>
              </a:ext>
            </a:extLst>
          </p:cNvPr>
          <p:cNvSpPr txBox="1"/>
          <p:nvPr/>
        </p:nvSpPr>
        <p:spPr>
          <a:xfrm>
            <a:off x="8020007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15.</a:t>
            </a:r>
            <a:endParaRPr lang="en-GB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6F061F8-389F-843C-EA55-FE81C4DAAF6E}"/>
              </a:ext>
            </a:extLst>
          </p:cNvPr>
          <p:cNvSpPr txBox="1"/>
          <p:nvPr/>
        </p:nvSpPr>
        <p:spPr>
          <a:xfrm>
            <a:off x="8603357" y="39368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16.</a:t>
            </a:r>
            <a:endParaRPr lang="en-GB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877D606-E1D4-41C5-887E-A5C20B381181}"/>
              </a:ext>
            </a:extLst>
          </p:cNvPr>
          <p:cNvSpPr txBox="1"/>
          <p:nvPr/>
        </p:nvSpPr>
        <p:spPr>
          <a:xfrm>
            <a:off x="9161114" y="392461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17.</a:t>
            </a:r>
            <a:endParaRPr lang="en-GB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04E8AC37-94F3-E505-7813-A06085D0C1C4}"/>
              </a:ext>
            </a:extLst>
          </p:cNvPr>
          <p:cNvSpPr txBox="1"/>
          <p:nvPr/>
        </p:nvSpPr>
        <p:spPr>
          <a:xfrm>
            <a:off x="9705799" y="392461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18.</a:t>
            </a:r>
            <a:endParaRPr lang="en-GB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288E2244-0A62-CDA1-C9A0-A4EEB9F4DD51}"/>
              </a:ext>
            </a:extLst>
          </p:cNvPr>
          <p:cNvSpPr txBox="1"/>
          <p:nvPr/>
        </p:nvSpPr>
        <p:spPr>
          <a:xfrm>
            <a:off x="10237202" y="3918517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19.</a:t>
            </a:r>
            <a:endParaRPr lang="en-GB" dirty="0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E37934EC-6BBE-C0EC-DE5C-366AA25594BD}"/>
              </a:ext>
            </a:extLst>
          </p:cNvPr>
          <p:cNvSpPr txBox="1"/>
          <p:nvPr/>
        </p:nvSpPr>
        <p:spPr>
          <a:xfrm>
            <a:off x="10794959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20.</a:t>
            </a:r>
            <a:endParaRPr lang="en-GB" dirty="0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10AE51C1-0AA9-7857-58A1-AD4A7BF066B1}"/>
              </a:ext>
            </a:extLst>
          </p:cNvPr>
          <p:cNvSpPr txBox="1"/>
          <p:nvPr/>
        </p:nvSpPr>
        <p:spPr>
          <a:xfrm>
            <a:off x="11366818" y="3918517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018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DB743-BF38-317B-FE15-B0808BD1E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1006E8EB-3F49-2641-A39B-9A9F3ADF49F3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F0159D2-3C11-9730-BD57-A8CE63C3EB5D}"/>
                  </a:ext>
                </a:extLst>
              </p:cNvPr>
              <p:cNvSpPr txBox="1"/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Total </a:t>
                </a:r>
                <a:r>
                  <a:rPr lang="pt-BR" sz="2800" dirty="0" err="1"/>
                  <a:t>number</a:t>
                </a:r>
                <a:r>
                  <a:rPr lang="pt-BR" sz="2800" dirty="0"/>
                  <a:t> </a:t>
                </a:r>
                <a:r>
                  <a:rPr lang="pt-BR" sz="2800" dirty="0" err="1"/>
                  <a:t>of</a:t>
                </a:r>
                <a:r>
                  <a:rPr lang="pt-BR" sz="2800" dirty="0"/>
                  <a:t> games: (17 + 15 + 10) / 2 = 21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/>
                  <a:t>Tim </a:t>
                </a:r>
                <a:r>
                  <a:rPr lang="pt-BR" sz="2800" dirty="0">
                    <a:solidFill>
                      <a:srgbClr val="0070C0"/>
                    </a:solidFill>
                  </a:rPr>
                  <a:t>plays 10 games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2800" dirty="0"/>
                  <a:t> Tim </a:t>
                </a:r>
                <a:r>
                  <a:rPr lang="pt-BR" sz="2800" dirty="0">
                    <a:solidFill>
                      <a:srgbClr val="FF0000"/>
                    </a:solidFill>
                  </a:rPr>
                  <a:t>misses 11 games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BR" sz="2800" dirty="0" err="1">
                    <a:solidFill>
                      <a:srgbClr val="FF0000"/>
                    </a:solidFill>
                  </a:rPr>
                  <a:t>Missed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games must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have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least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one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 err="1">
                    <a:solidFill>
                      <a:srgbClr val="0070C0"/>
                    </a:solidFill>
                  </a:rPr>
                  <a:t>played</a:t>
                </a:r>
                <a:r>
                  <a:rPr lang="pt-BR" sz="2800" dirty="0">
                    <a:solidFill>
                      <a:srgbClr val="0070C0"/>
                    </a:solidFill>
                  </a:rPr>
                  <a:t> </a:t>
                </a:r>
                <a:r>
                  <a:rPr lang="pt-BR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game in </a:t>
                </a:r>
                <a:r>
                  <a:rPr lang="pt-BR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between</a:t>
                </a:r>
                <a:endParaRPr lang="en-GB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4F0159D2-3C11-9730-BD57-A8CE63C3E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91" y="1227683"/>
                <a:ext cx="10643016" cy="1969193"/>
              </a:xfrm>
              <a:prstGeom prst="rect">
                <a:avLst/>
              </a:prstGeom>
              <a:blipFill>
                <a:blip r:embed="rId2"/>
                <a:stretch>
                  <a:fillRect l="-1031" b="-7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>
            <a:extLst>
              <a:ext uri="{FF2B5EF4-FFF2-40B4-BE49-F238E27FC236}">
                <a16:creationId xmlns:a16="http://schemas.microsoft.com/office/drawing/2014/main" id="{CAF77741-9E8B-C1B5-99F8-29C70819F466}"/>
              </a:ext>
            </a:extLst>
          </p:cNvPr>
          <p:cNvSpPr/>
          <p:nvPr/>
        </p:nvSpPr>
        <p:spPr>
          <a:xfrm>
            <a:off x="194872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FF12896-4DB9-96A2-CC7D-1F1851A240EF}"/>
              </a:ext>
            </a:extLst>
          </p:cNvPr>
          <p:cNvSpPr/>
          <p:nvPr/>
        </p:nvSpPr>
        <p:spPr>
          <a:xfrm>
            <a:off x="1321633" y="3429003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747EFB4-8D1D-CF44-980C-BF524B562134}"/>
              </a:ext>
            </a:extLst>
          </p:cNvPr>
          <p:cNvSpPr/>
          <p:nvPr/>
        </p:nvSpPr>
        <p:spPr>
          <a:xfrm>
            <a:off x="2448394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1704CEA-D03C-B78D-12EC-C83F59A61ED3}"/>
              </a:ext>
            </a:extLst>
          </p:cNvPr>
          <p:cNvSpPr/>
          <p:nvPr/>
        </p:nvSpPr>
        <p:spPr>
          <a:xfrm>
            <a:off x="3575155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9908266-638D-B78C-7B6F-A76DC06288B0}"/>
              </a:ext>
            </a:extLst>
          </p:cNvPr>
          <p:cNvSpPr/>
          <p:nvPr/>
        </p:nvSpPr>
        <p:spPr>
          <a:xfrm>
            <a:off x="4701916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278D90D-46B7-E1B9-BEDF-B8393612DEC7}"/>
              </a:ext>
            </a:extLst>
          </p:cNvPr>
          <p:cNvSpPr/>
          <p:nvPr/>
        </p:nvSpPr>
        <p:spPr>
          <a:xfrm>
            <a:off x="5828677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F1FFC7E-D23E-0E65-4269-9158BE23B4EF}"/>
              </a:ext>
            </a:extLst>
          </p:cNvPr>
          <p:cNvSpPr/>
          <p:nvPr/>
        </p:nvSpPr>
        <p:spPr>
          <a:xfrm>
            <a:off x="6955438" y="3429002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4076445-9BF1-8B1C-F594-8BA6FC16BEC2}"/>
              </a:ext>
            </a:extLst>
          </p:cNvPr>
          <p:cNvSpPr/>
          <p:nvPr/>
        </p:nvSpPr>
        <p:spPr>
          <a:xfrm>
            <a:off x="8082199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D839511-B3F7-1E80-69B1-86067298BC8C}"/>
              </a:ext>
            </a:extLst>
          </p:cNvPr>
          <p:cNvSpPr/>
          <p:nvPr/>
        </p:nvSpPr>
        <p:spPr>
          <a:xfrm>
            <a:off x="9208960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5252E4A-7BF7-BEF5-1342-C6B93E37A3C4}"/>
              </a:ext>
            </a:extLst>
          </p:cNvPr>
          <p:cNvSpPr/>
          <p:nvPr/>
        </p:nvSpPr>
        <p:spPr>
          <a:xfrm>
            <a:off x="10335721" y="3429001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4AC0DE0-F479-5CC1-6456-2696CC29D6DB}"/>
              </a:ext>
            </a:extLst>
          </p:cNvPr>
          <p:cNvSpPr/>
          <p:nvPr/>
        </p:nvSpPr>
        <p:spPr>
          <a:xfrm>
            <a:off x="11462482" y="3429000"/>
            <a:ext cx="509666" cy="48343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8B499C7-5036-8F67-BB89-E83B81DEB7F9}"/>
              </a:ext>
            </a:extLst>
          </p:cNvPr>
          <p:cNvSpPr/>
          <p:nvPr/>
        </p:nvSpPr>
        <p:spPr>
          <a:xfrm>
            <a:off x="758252" y="3428999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647CAEF-991A-1579-4303-83074345EF3B}"/>
              </a:ext>
            </a:extLst>
          </p:cNvPr>
          <p:cNvSpPr/>
          <p:nvPr/>
        </p:nvSpPr>
        <p:spPr>
          <a:xfrm>
            <a:off x="1879389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CC3B665-5BE7-7DA3-43C6-4724D2B45AD8}"/>
              </a:ext>
            </a:extLst>
          </p:cNvPr>
          <p:cNvSpPr/>
          <p:nvPr/>
        </p:nvSpPr>
        <p:spPr>
          <a:xfrm>
            <a:off x="3011774" y="3428998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EE9AD4E-5204-2B18-540F-2EF813DCA230}"/>
              </a:ext>
            </a:extLst>
          </p:cNvPr>
          <p:cNvSpPr/>
          <p:nvPr/>
        </p:nvSpPr>
        <p:spPr>
          <a:xfrm>
            <a:off x="4144159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E7441DD-828D-18A0-9553-E67888F9C40B}"/>
              </a:ext>
            </a:extLst>
          </p:cNvPr>
          <p:cNvSpPr/>
          <p:nvPr/>
        </p:nvSpPr>
        <p:spPr>
          <a:xfrm>
            <a:off x="5270920" y="3428997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7B5679A-DDEB-8DC6-D735-77D44CD6D518}"/>
              </a:ext>
            </a:extLst>
          </p:cNvPr>
          <p:cNvSpPr/>
          <p:nvPr/>
        </p:nvSpPr>
        <p:spPr>
          <a:xfrm>
            <a:off x="6386433" y="3428996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7F6BCD2-F464-D7F6-847C-3AAEE7A0B499}"/>
              </a:ext>
            </a:extLst>
          </p:cNvPr>
          <p:cNvSpPr/>
          <p:nvPr/>
        </p:nvSpPr>
        <p:spPr>
          <a:xfrm>
            <a:off x="7506642" y="3428995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F617CAF-03B9-14FC-A7E5-8296BA94CB2F}"/>
              </a:ext>
            </a:extLst>
          </p:cNvPr>
          <p:cNvSpPr/>
          <p:nvPr/>
        </p:nvSpPr>
        <p:spPr>
          <a:xfrm>
            <a:off x="8628707" y="3428994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8DB9B32-A445-2E98-A029-FB2882A7C9EA}"/>
              </a:ext>
            </a:extLst>
          </p:cNvPr>
          <p:cNvSpPr/>
          <p:nvPr/>
        </p:nvSpPr>
        <p:spPr>
          <a:xfrm>
            <a:off x="9768903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4B00C73E-BDD4-BE47-7C88-D14EA87638D1}"/>
              </a:ext>
            </a:extLst>
          </p:cNvPr>
          <p:cNvSpPr/>
          <p:nvPr/>
        </p:nvSpPr>
        <p:spPr>
          <a:xfrm>
            <a:off x="10895664" y="3428993"/>
            <a:ext cx="509666" cy="483433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18B6D23-3C87-BFFF-3D74-8C468F716A91}"/>
              </a:ext>
            </a:extLst>
          </p:cNvPr>
          <p:cNvSpPr txBox="1"/>
          <p:nvPr/>
        </p:nvSpPr>
        <p:spPr>
          <a:xfrm>
            <a:off x="431924" y="5891134"/>
            <a:ext cx="4769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err="1"/>
              <a:t>Already</a:t>
            </a:r>
            <a:r>
              <a:rPr lang="pt-BR" sz="2800" dirty="0"/>
              <a:t> </a:t>
            </a:r>
            <a:r>
              <a:rPr lang="pt-BR" sz="2800" dirty="0" err="1"/>
              <a:t>fills</a:t>
            </a:r>
            <a:r>
              <a:rPr lang="pt-BR" sz="2800" dirty="0"/>
              <a:t> </a:t>
            </a:r>
            <a:r>
              <a:rPr lang="pt-BR" sz="2800" dirty="0" err="1"/>
              <a:t>up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21 spots</a:t>
            </a:r>
            <a:endParaRPr lang="en-GB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5C7A9FE-F6D5-F09A-8813-8CFDCB0792BE}"/>
              </a:ext>
            </a:extLst>
          </p:cNvPr>
          <p:cNvSpPr txBox="1"/>
          <p:nvPr/>
        </p:nvSpPr>
        <p:spPr>
          <a:xfrm>
            <a:off x="22492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1.</a:t>
            </a:r>
            <a:endParaRPr lang="en-GB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6136C35-978E-9145-91AC-6E8BC8B62D0A}"/>
              </a:ext>
            </a:extLst>
          </p:cNvPr>
          <p:cNvSpPr txBox="1"/>
          <p:nvPr/>
        </p:nvSpPr>
        <p:spPr>
          <a:xfrm>
            <a:off x="78830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2.</a:t>
            </a:r>
            <a:endParaRPr lang="en-GB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AE080620-E26A-565E-82D9-DEFFBD52026C}"/>
              </a:ext>
            </a:extLst>
          </p:cNvPr>
          <p:cNvSpPr txBox="1"/>
          <p:nvPr/>
        </p:nvSpPr>
        <p:spPr>
          <a:xfrm>
            <a:off x="1364478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3.</a:t>
            </a:r>
            <a:endParaRPr lang="en-GB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BB39E39-62F7-B1E9-C0AE-CE627DBEE1C8}"/>
              </a:ext>
            </a:extLst>
          </p:cNvPr>
          <p:cNvSpPr txBox="1"/>
          <p:nvPr/>
        </p:nvSpPr>
        <p:spPr>
          <a:xfrm>
            <a:off x="1915062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4.</a:t>
            </a:r>
            <a:endParaRPr lang="en-GB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075888B2-24C4-297F-3961-4BE7372ADDC9}"/>
              </a:ext>
            </a:extLst>
          </p:cNvPr>
          <p:cNvSpPr txBox="1"/>
          <p:nvPr/>
        </p:nvSpPr>
        <p:spPr>
          <a:xfrm>
            <a:off x="2478442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5.</a:t>
            </a:r>
            <a:endParaRPr lang="en-GB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F99CDF1B-3D29-9F36-A97A-0081C52EF8C1}"/>
              </a:ext>
            </a:extLst>
          </p:cNvPr>
          <p:cNvSpPr txBox="1"/>
          <p:nvPr/>
        </p:nvSpPr>
        <p:spPr>
          <a:xfrm>
            <a:off x="305462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6.</a:t>
            </a:r>
            <a:endParaRPr lang="en-GB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2A84594-F3E5-42A9-D959-7D0B6A7CDD69}"/>
              </a:ext>
            </a:extLst>
          </p:cNvPr>
          <p:cNvSpPr txBox="1"/>
          <p:nvPr/>
        </p:nvSpPr>
        <p:spPr>
          <a:xfrm>
            <a:off x="363737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7.</a:t>
            </a:r>
            <a:endParaRPr lang="en-GB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7C0252C-6B28-5D0C-E5F8-BBE19AC4DC78}"/>
              </a:ext>
            </a:extLst>
          </p:cNvPr>
          <p:cNvSpPr txBox="1"/>
          <p:nvPr/>
        </p:nvSpPr>
        <p:spPr>
          <a:xfrm>
            <a:off x="4200750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8.</a:t>
            </a:r>
            <a:endParaRPr lang="en-GB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2C2C31D-0D78-01D6-0C5A-E84B3C1D6A22}"/>
              </a:ext>
            </a:extLst>
          </p:cNvPr>
          <p:cNvSpPr txBox="1"/>
          <p:nvPr/>
        </p:nvSpPr>
        <p:spPr>
          <a:xfrm>
            <a:off x="4776928" y="39246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9.</a:t>
            </a:r>
            <a:endParaRPr lang="en-GB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90FDC6E-9FF0-08E4-2D1D-3B56DA28C52E}"/>
              </a:ext>
            </a:extLst>
          </p:cNvPr>
          <p:cNvSpPr txBox="1"/>
          <p:nvPr/>
        </p:nvSpPr>
        <p:spPr>
          <a:xfrm>
            <a:off x="5256546" y="392461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10.</a:t>
            </a:r>
            <a:endParaRPr lang="en-GB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3375207-6980-D731-8A69-A9D0D17C10E0}"/>
              </a:ext>
            </a:extLst>
          </p:cNvPr>
          <p:cNvSpPr txBox="1"/>
          <p:nvPr/>
        </p:nvSpPr>
        <p:spPr>
          <a:xfrm>
            <a:off x="5814303" y="3912426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11.</a:t>
            </a:r>
            <a:endParaRPr lang="en-GB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D22E5741-4B06-9E1D-4F70-524E7FA25795}"/>
              </a:ext>
            </a:extLst>
          </p:cNvPr>
          <p:cNvSpPr txBox="1"/>
          <p:nvPr/>
        </p:nvSpPr>
        <p:spPr>
          <a:xfrm>
            <a:off x="6358988" y="391242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12.</a:t>
            </a:r>
            <a:endParaRPr lang="en-GB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9E86808F-BD3B-A5D6-8F1D-1745F69F9825}"/>
              </a:ext>
            </a:extLst>
          </p:cNvPr>
          <p:cNvSpPr txBox="1"/>
          <p:nvPr/>
        </p:nvSpPr>
        <p:spPr>
          <a:xfrm>
            <a:off x="6890391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13.</a:t>
            </a:r>
            <a:endParaRPr lang="en-GB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6EFCF6-059E-A5EA-C669-CDAD03B7D5CF}"/>
              </a:ext>
            </a:extLst>
          </p:cNvPr>
          <p:cNvSpPr txBox="1"/>
          <p:nvPr/>
        </p:nvSpPr>
        <p:spPr>
          <a:xfrm>
            <a:off x="7448148" y="3894139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14.</a:t>
            </a:r>
            <a:endParaRPr lang="en-GB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226CAAE-8D98-5AA2-B91C-96D163767A28}"/>
              </a:ext>
            </a:extLst>
          </p:cNvPr>
          <p:cNvSpPr txBox="1"/>
          <p:nvPr/>
        </p:nvSpPr>
        <p:spPr>
          <a:xfrm>
            <a:off x="8020007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15.</a:t>
            </a:r>
            <a:endParaRPr lang="en-GB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0F4BA228-189A-B781-39B9-08A8CBE018C5}"/>
              </a:ext>
            </a:extLst>
          </p:cNvPr>
          <p:cNvSpPr txBox="1"/>
          <p:nvPr/>
        </p:nvSpPr>
        <p:spPr>
          <a:xfrm>
            <a:off x="8603357" y="393680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16.</a:t>
            </a:r>
            <a:endParaRPr lang="en-GB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1BF0EAD-0C6F-226A-7694-0C70BCE9C228}"/>
              </a:ext>
            </a:extLst>
          </p:cNvPr>
          <p:cNvSpPr txBox="1"/>
          <p:nvPr/>
        </p:nvSpPr>
        <p:spPr>
          <a:xfrm>
            <a:off x="9161114" y="3924615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17.</a:t>
            </a:r>
            <a:endParaRPr lang="en-GB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6F2766D9-024B-0D91-B60E-921EE49A3391}"/>
              </a:ext>
            </a:extLst>
          </p:cNvPr>
          <p:cNvSpPr txBox="1"/>
          <p:nvPr/>
        </p:nvSpPr>
        <p:spPr>
          <a:xfrm>
            <a:off x="9705799" y="392461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18.</a:t>
            </a:r>
            <a:endParaRPr lang="en-GB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8F3F3E10-7B4F-27EE-C8B5-8B8AC25F0B10}"/>
              </a:ext>
            </a:extLst>
          </p:cNvPr>
          <p:cNvSpPr txBox="1"/>
          <p:nvPr/>
        </p:nvSpPr>
        <p:spPr>
          <a:xfrm>
            <a:off x="10237202" y="3918517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19.</a:t>
            </a:r>
            <a:endParaRPr lang="en-GB" dirty="0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84512D4-69A9-2FCB-7BF0-C6990516336B}"/>
              </a:ext>
            </a:extLst>
          </p:cNvPr>
          <p:cNvSpPr txBox="1"/>
          <p:nvPr/>
        </p:nvSpPr>
        <p:spPr>
          <a:xfrm>
            <a:off x="10794959" y="390632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20.</a:t>
            </a:r>
            <a:endParaRPr lang="en-GB" dirty="0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2A8988F-32E3-72EE-1087-DA7C5B7DF019}"/>
              </a:ext>
            </a:extLst>
          </p:cNvPr>
          <p:cNvSpPr txBox="1"/>
          <p:nvPr/>
        </p:nvSpPr>
        <p:spPr>
          <a:xfrm>
            <a:off x="11366818" y="3918517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21.</a:t>
            </a:r>
            <a:endParaRPr lang="en-GB" dirty="0"/>
          </a:p>
        </p:txBody>
      </p: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1AC0B630-828A-19EE-0AEB-A62803C6E523}"/>
              </a:ext>
            </a:extLst>
          </p:cNvPr>
          <p:cNvCxnSpPr>
            <a:cxnSpLocks/>
          </p:cNvCxnSpPr>
          <p:nvPr/>
        </p:nvCxnSpPr>
        <p:spPr>
          <a:xfrm flipV="1">
            <a:off x="1004341" y="4417359"/>
            <a:ext cx="0" cy="64931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C428680-0CF8-193C-DEB1-4279B0912639}"/>
                  </a:ext>
                </a:extLst>
              </p:cNvPr>
              <p:cNvSpPr txBox="1"/>
              <p:nvPr/>
            </p:nvSpPr>
            <p:spPr>
              <a:xfrm>
                <a:off x="332640" y="5066675"/>
                <a:ext cx="81492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dirty="0">
                    <a:solidFill>
                      <a:srgbClr val="0070C0"/>
                    </a:solidFill>
                  </a:rPr>
                  <a:t>Played 2nd</a:t>
                </a:r>
                <a:r>
                  <a:rPr lang="pt-BR" sz="2800" dirty="0"/>
                  <a:t>, </a:t>
                </a:r>
                <a:r>
                  <a:rPr lang="pt-BR" sz="2800" dirty="0" err="1">
                    <a:solidFill>
                      <a:srgbClr val="FF0000"/>
                    </a:solidFill>
                  </a:rPr>
                  <a:t>but</a:t>
                </a:r>
                <a:r>
                  <a:rPr lang="pt-BR" sz="2800" dirty="0">
                    <a:solidFill>
                      <a:srgbClr val="FF0000"/>
                    </a:solidFill>
                  </a:rPr>
                  <a:t> </a:t>
                </a:r>
                <a:r>
                  <a:rPr lang="pt-BR" sz="2800" dirty="0" err="1">
                    <a:solidFill>
                      <a:srgbClr val="FF0000"/>
                    </a:solidFill>
                  </a:rPr>
                  <a:t>not</a:t>
                </a:r>
                <a:r>
                  <a:rPr lang="pt-BR" sz="2800" dirty="0">
                    <a:solidFill>
                      <a:srgbClr val="FF0000"/>
                    </a:solidFill>
                  </a:rPr>
                  <a:t> 3rd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Tim lost the second game</a:t>
                </a:r>
              </a:p>
            </p:txBody>
          </p:sp>
        </mc:Choice>
        <mc:Fallback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4C428680-0CF8-193C-DEB1-4279B0912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40" y="5066675"/>
                <a:ext cx="8149282" cy="523220"/>
              </a:xfrm>
              <a:prstGeom prst="rect">
                <a:avLst/>
              </a:prstGeom>
              <a:blipFill>
                <a:blip r:embed="rId3"/>
                <a:stretch>
                  <a:fillRect l="-1572" t="-11628" r="-599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660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A26A8-F247-A38D-DCD9-42B156A5E6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3C618B70-9DFB-035B-0DF2-0F0068C54E9C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3</a:t>
            </a:r>
            <a:endParaRPr lang="en-GB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E6C3EE-58A6-0FA8-43CB-4482E16BD060}"/>
              </a:ext>
            </a:extLst>
          </p:cNvPr>
          <p:cNvSpPr txBox="1"/>
          <p:nvPr/>
        </p:nvSpPr>
        <p:spPr>
          <a:xfrm>
            <a:off x="539646" y="1409076"/>
            <a:ext cx="48418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drawing 3 triangles on a piece of paper, form a figure with as many triangles as possible. The group with the most triangles formed gets a point!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96745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16D79-17D8-0B26-5773-9F6C5BE82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60D6C645-E740-16DE-8D35-E17539ACA283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3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61B2A2-1E1B-DEDF-EE07-92B46C785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9" y="641633"/>
            <a:ext cx="5661000" cy="581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0949C3A-F0B5-628E-5A10-737D9C218BB7}"/>
              </a:ext>
            </a:extLst>
          </p:cNvPr>
          <p:cNvSpPr txBox="1"/>
          <p:nvPr/>
        </p:nvSpPr>
        <p:spPr>
          <a:xfrm>
            <a:off x="539646" y="1409076"/>
            <a:ext cx="48418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drawing 3 triangles on a piece of paper, form a figure with as many triangles as possible. The group with the most triangles formed gets a point!</a:t>
            </a:r>
            <a:endParaRPr lang="en-GB" sz="24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29C9E8A-8930-2E6E-A3F7-13385A3B0997}"/>
              </a:ext>
            </a:extLst>
          </p:cNvPr>
          <p:cNvSpPr txBox="1"/>
          <p:nvPr/>
        </p:nvSpPr>
        <p:spPr>
          <a:xfrm>
            <a:off x="539646" y="3761568"/>
            <a:ext cx="4706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/>
              <a:t>Answer</a:t>
            </a:r>
            <a:r>
              <a:rPr lang="pt-BR" sz="3200" b="1" dirty="0"/>
              <a:t>: </a:t>
            </a:r>
            <a:r>
              <a:rPr lang="pt-BR" sz="3200" b="1" dirty="0" err="1"/>
              <a:t>maximum</a:t>
            </a:r>
            <a:r>
              <a:rPr lang="pt-BR" sz="3200" b="1" dirty="0"/>
              <a:t> 30 </a:t>
            </a:r>
            <a:r>
              <a:rPr lang="pt-BR" sz="3200" b="1" dirty="0" err="1"/>
              <a:t>triangles</a:t>
            </a:r>
            <a:r>
              <a:rPr lang="pt-BR" sz="3200" b="1" dirty="0"/>
              <a:t> (AFAIK)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24798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648CC-89E5-7C20-ADF4-94118304C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DB571692-C375-A8AA-FE0B-A8DEF662362A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𝑝𝑉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2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GB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 b="1" i="0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" panose="02040503050406030204" pitchFamily="18" charset="0"/>
                                            <a:ea typeface="Cambria" panose="02040503050406030204" pitchFamily="18" charset="0"/>
                                            <a:cs typeface="+mn-cs"/>
                                          </a:rPr>
                                          <m:t>♀</m:t>
                                        </m:r>
                                      </m:e>
                                      <m:sub>
                                        <m:r>
                                          <a:rPr lang="pt-BR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ℓ∨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 {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, +, ∙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DB571692-C375-A8AA-FE0B-A8DEF662362A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61146" r="-61754" b="-415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32461" r="-61754" b="-24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47020" r="-61754" b="-5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475159" r="-617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6376802F-5DD6-EA6F-B8AD-2B4B06E06B2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41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C86E5-6E46-B590-E5BE-BF04487A3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FA76331-D71C-4FCB-A4F6-F1DA75FE23B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5E4BC10-02C7-452F-98BE-DC70C0DE4386}"/>
              </a:ext>
            </a:extLst>
          </p:cNvPr>
          <p:cNvSpPr txBox="1"/>
          <p:nvPr/>
        </p:nvSpPr>
        <p:spPr>
          <a:xfrm>
            <a:off x="451431" y="1048063"/>
            <a:ext cx="3064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err="1"/>
              <a:t>Measurement</a:t>
            </a:r>
            <a:r>
              <a:rPr lang="pt-BR" sz="3200" dirty="0"/>
              <a:t> 1: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95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63C33-19C0-89A5-C54F-18E7FA11C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17359A59-E463-CBCF-7EC4-B4489219D27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pt-BR" sz="3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𝑝𝑉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2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GB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 b="1" i="0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" panose="02040503050406030204" pitchFamily="18" charset="0"/>
                                            <a:ea typeface="Cambria" panose="02040503050406030204" pitchFamily="18" charset="0"/>
                                            <a:cs typeface="+mn-cs"/>
                                          </a:rPr>
                                          <m:t>♀</m:t>
                                        </m:r>
                                      </m:e>
                                      <m:sub>
                                        <m:r>
                                          <a:rPr lang="pt-BR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ℓ∨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 {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, +, ∙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17359A59-E463-CBCF-7EC4-B4489219D27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61146" r="-61754" b="-415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32461" r="-61754" b="-24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47020" r="-61754" b="-5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475159" r="-617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EF5A8202-5A3C-4F4D-6DBF-7AB23B046E9D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135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7CD00-93E2-5E27-54B9-A3323C025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516986DC-FD9F-6C01-2B17-0A0FC95E335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04596225"/>
                  </p:ext>
                </p:extLst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𝑝𝑉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2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GB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 b="1" i="0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" panose="02040503050406030204" pitchFamily="18" charset="0"/>
                                            <a:ea typeface="Cambria" panose="02040503050406030204" pitchFamily="18" charset="0"/>
                                            <a:cs typeface="+mn-cs"/>
                                          </a:rPr>
                                          <m:t>♀</m:t>
                                        </m:r>
                                      </m:e>
                                      <m:sub>
                                        <m:r>
                                          <a:rPr lang="pt-BR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ℓ∨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 {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, +, ∙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516986DC-FD9F-6C01-2B17-0A0FC95E335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04596225"/>
                  </p:ext>
                </p:extLst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61146" r="-61754" b="-415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32461" r="-61754" b="-24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47020" r="-61754" b="-5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475159" r="-617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80E1A2FA-B730-D96A-48D8-F3B7B9AE286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617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FBE45-3472-1604-ABA7-6E0A911EF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9A026B64-D3CB-09BD-35DA-DBA1DDBD21B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74418783"/>
                  </p:ext>
                </p:extLst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𝑝𝑉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2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GB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 b="1" i="0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" panose="02040503050406030204" pitchFamily="18" charset="0"/>
                                            <a:ea typeface="Cambria" panose="02040503050406030204" pitchFamily="18" charset="0"/>
                                            <a:cs typeface="+mn-cs"/>
                                          </a:rPr>
                                          <m:t>♀</m:t>
                                        </m:r>
                                      </m:e>
                                      <m:sub>
                                        <m:r>
                                          <a:rPr lang="pt-BR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Mean</a:t>
                          </a:r>
                          <a:r>
                            <a:rPr lang="pt-BR" sz="2800" dirty="0"/>
                            <a:t> Girls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ℓ∨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 {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, +, ∙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9A026B64-D3CB-09BD-35DA-DBA1DDBD21B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74418783"/>
                  </p:ext>
                </p:extLst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61146" r="-61754" b="-415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32461" r="-61754" b="-24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47020" r="-61754" b="-5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Mean</a:t>
                          </a:r>
                          <a:r>
                            <a:rPr lang="pt-BR" sz="2800" dirty="0"/>
                            <a:t> Girls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475159" r="-617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084E8A70-360E-3A6B-8E2C-4BB5E4CA446E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2584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F3782-576F-3634-0C84-C9CE3CC55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71BB8329-4BD2-DC61-3464-AF8C97B1259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GB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pt-BR" sz="3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𝑝𝑉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3200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GB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GB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 b="1" i="0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" panose="02040503050406030204" pitchFamily="18" charset="0"/>
                                            <a:ea typeface="Cambria" panose="02040503050406030204" pitchFamily="18" charset="0"/>
                                            <a:cs typeface="+mn-cs"/>
                                          </a:rPr>
                                          <m:t>♀</m:t>
                                        </m:r>
                                      </m:e>
                                      <m:sub>
                                        <m:r>
                                          <a:rPr lang="pt-BR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Mean</a:t>
                          </a:r>
                          <a:r>
                            <a:rPr lang="pt-BR" sz="2800" dirty="0"/>
                            <a:t> Girls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ℓ∨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  {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d>
                                  <m:dPr>
                                    <m:ctrlP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pt-BR" sz="2800" b="0" i="1" smtClean="0">
                                        <a:latin typeface="Cambria Math" panose="02040503050406030204" pitchFamily="18" charset="0"/>
                                      </a:rPr>
                                      <m:t>, +, ∙</m:t>
                                    </m:r>
                                  </m:e>
                                </m:d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Lord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of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the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Rings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71BB8329-4BD2-DC61-3464-AF8C97B1259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706411" y="1124263"/>
              <a:ext cx="11120829" cy="54460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2026">
                      <a:extLst>
                        <a:ext uri="{9D8B030D-6E8A-4147-A177-3AD203B41FA5}">
                          <a16:colId xmlns:a16="http://schemas.microsoft.com/office/drawing/2014/main" val="1406028402"/>
                        </a:ext>
                      </a:extLst>
                    </a:gridCol>
                    <a:gridCol w="6531438">
                      <a:extLst>
                        <a:ext uri="{9D8B030D-6E8A-4147-A177-3AD203B41FA5}">
                          <a16:colId xmlns:a16="http://schemas.microsoft.com/office/drawing/2014/main" val="158187914"/>
                        </a:ext>
                      </a:extLst>
                    </a:gridCol>
                    <a:gridCol w="4017365">
                      <a:extLst>
                        <a:ext uri="{9D8B030D-6E8A-4147-A177-3AD203B41FA5}">
                          <a16:colId xmlns:a16="http://schemas.microsoft.com/office/drawing/2014/main" val="1597890993"/>
                        </a:ext>
                      </a:extLst>
                    </a:gridCol>
                  </a:tblGrid>
                  <a:tr h="529126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Hint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Movie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45417710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1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61146" r="-61754" b="-415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The Matrix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2052867"/>
                      </a:ext>
                    </a:extLst>
                  </a:tr>
                  <a:tr h="11677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2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32461" r="-61754" b="-24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>
                              <a:solidFill>
                                <a:srgbClr val="FF0000"/>
                              </a:solidFill>
                            </a:rPr>
                            <a:t>E.</a:t>
                          </a:r>
                          <a:r>
                            <a:rPr lang="pt-BR" sz="2800" dirty="0">
                              <a:solidFill>
                                <a:srgbClr val="00B050"/>
                              </a:solidFill>
                            </a:rPr>
                            <a:t>T.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3094446"/>
                      </a:ext>
                    </a:extLst>
                  </a:tr>
                  <a:tr h="18394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3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147020" r="-61754" b="-5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Mean</a:t>
                          </a:r>
                          <a:r>
                            <a:rPr lang="pt-BR" sz="2800" dirty="0"/>
                            <a:t> Girls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19566789"/>
                      </a:ext>
                    </a:extLst>
                  </a:tr>
                  <a:tr h="9548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/>
                            <a:t>4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862" t="-475159" r="-617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800" dirty="0" err="1"/>
                            <a:t>Lord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of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the</a:t>
                          </a:r>
                          <a:r>
                            <a:rPr lang="pt-BR" sz="2800" dirty="0"/>
                            <a:t> </a:t>
                          </a:r>
                          <a:r>
                            <a:rPr lang="pt-BR" sz="2800" dirty="0" err="1"/>
                            <a:t>Rings</a:t>
                          </a:r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830161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3F6C9A2B-F796-7C15-CA73-E71B7FA6D271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7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6C104-7941-C272-D032-5F97F3F3D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5ED1438A-29CC-07DF-D0E2-B706CE0C019A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2855970-2F37-B43D-D005-EF1A050F026B}"/>
              </a:ext>
            </a:extLst>
          </p:cNvPr>
          <p:cNvSpPr/>
          <p:nvPr/>
        </p:nvSpPr>
        <p:spPr>
          <a:xfrm>
            <a:off x="416754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963FF70-7A65-C278-5502-EB9C1C01C5C1}"/>
              </a:ext>
            </a:extLst>
          </p:cNvPr>
          <p:cNvSpPr/>
          <p:nvPr/>
        </p:nvSpPr>
        <p:spPr>
          <a:xfrm>
            <a:off x="1303672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DC7C0D9-4A6B-7CED-9BE2-FCD9C0BA720E}"/>
              </a:ext>
            </a:extLst>
          </p:cNvPr>
          <p:cNvSpPr/>
          <p:nvPr/>
        </p:nvSpPr>
        <p:spPr>
          <a:xfrm>
            <a:off x="2193087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F70726D-8B0A-3E85-69C1-E83F1136E57D}"/>
              </a:ext>
            </a:extLst>
          </p:cNvPr>
          <p:cNvSpPr/>
          <p:nvPr/>
        </p:nvSpPr>
        <p:spPr>
          <a:xfrm>
            <a:off x="3080005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9201082-EEFC-6F87-A0F6-D824285EA58C}"/>
              </a:ext>
            </a:extLst>
          </p:cNvPr>
          <p:cNvSpPr/>
          <p:nvPr/>
        </p:nvSpPr>
        <p:spPr>
          <a:xfrm>
            <a:off x="4717856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0A1A531-1D46-0366-9851-9B7B275AB5E7}"/>
              </a:ext>
            </a:extLst>
          </p:cNvPr>
          <p:cNvSpPr/>
          <p:nvPr/>
        </p:nvSpPr>
        <p:spPr>
          <a:xfrm>
            <a:off x="5604774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9CEBB3F-2E53-C192-669D-C77400ABBF7A}"/>
              </a:ext>
            </a:extLst>
          </p:cNvPr>
          <p:cNvSpPr/>
          <p:nvPr/>
        </p:nvSpPr>
        <p:spPr>
          <a:xfrm>
            <a:off x="6494189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D886AC4-ADB1-2C6F-7450-D527F449AE70}"/>
              </a:ext>
            </a:extLst>
          </p:cNvPr>
          <p:cNvSpPr/>
          <p:nvPr/>
        </p:nvSpPr>
        <p:spPr>
          <a:xfrm>
            <a:off x="7381107" y="3725054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091FDD50-FA0D-71C3-C918-CF4E7126429F}"/>
              </a:ext>
            </a:extLst>
          </p:cNvPr>
          <p:cNvSpPr/>
          <p:nvPr/>
        </p:nvSpPr>
        <p:spPr>
          <a:xfrm>
            <a:off x="8376405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7ECDE69-A939-6C82-9D50-A96F3834FC19}"/>
              </a:ext>
            </a:extLst>
          </p:cNvPr>
          <p:cNvSpPr/>
          <p:nvPr/>
        </p:nvSpPr>
        <p:spPr>
          <a:xfrm>
            <a:off x="9263323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BD9FD68-4938-BF82-28CD-E89AC252A5E5}"/>
              </a:ext>
            </a:extLst>
          </p:cNvPr>
          <p:cNvSpPr/>
          <p:nvPr/>
        </p:nvSpPr>
        <p:spPr>
          <a:xfrm>
            <a:off x="10152738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252B79E-37FD-18FD-35BA-00F0141621AD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AB66BEC-549F-4EA2-58C1-B6697803389E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8F85887-0E4C-054A-A50C-74563F949AA8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40B7E91-43BD-710B-F09C-C24EE9DB19E0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15D10AB-1087-125D-5F54-1D774544170A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8B4AAFB-FD39-AD03-2528-72E66E74CFE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C1554360-B6A9-105C-18A1-93260CDB08A5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23DA5A9C-87B9-5D9F-2DA9-BAAA121E7428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C7A32D58-95F9-20A2-9386-140081C3EB99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79E5168C-D049-EB0F-C749-5417493B2BBC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03B3584-63C1-943A-FDD4-9F1EA8FB0926}"/>
              </a:ext>
            </a:extLst>
          </p:cNvPr>
          <p:cNvSpPr txBox="1"/>
          <p:nvPr/>
        </p:nvSpPr>
        <p:spPr>
          <a:xfrm>
            <a:off x="451431" y="1048063"/>
            <a:ext cx="3064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err="1"/>
              <a:t>Measurement</a:t>
            </a:r>
            <a:r>
              <a:rPr lang="pt-BR" sz="3200" dirty="0"/>
              <a:t> 1: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59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5BDC2-3F04-A0D4-2A62-661F0FCBD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072EA63-EA28-92D0-B8D4-EE8DC25EE865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5264324-AE86-14C3-0E21-FB7176D085F8}"/>
              </a:ext>
            </a:extLst>
          </p:cNvPr>
          <p:cNvSpPr/>
          <p:nvPr/>
        </p:nvSpPr>
        <p:spPr>
          <a:xfrm>
            <a:off x="416754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69649E6-72D0-AB6D-792D-F03279954D15}"/>
              </a:ext>
            </a:extLst>
          </p:cNvPr>
          <p:cNvSpPr/>
          <p:nvPr/>
        </p:nvSpPr>
        <p:spPr>
          <a:xfrm>
            <a:off x="1303672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DE396F5F-935B-9AFF-9802-C55DF42BD140}"/>
              </a:ext>
            </a:extLst>
          </p:cNvPr>
          <p:cNvSpPr/>
          <p:nvPr/>
        </p:nvSpPr>
        <p:spPr>
          <a:xfrm>
            <a:off x="2193087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DF22280-3BA5-E70A-5E51-455927B15401}"/>
              </a:ext>
            </a:extLst>
          </p:cNvPr>
          <p:cNvSpPr/>
          <p:nvPr/>
        </p:nvSpPr>
        <p:spPr>
          <a:xfrm>
            <a:off x="3080005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A97091A-08D6-B89C-9716-36F3E03A79E4}"/>
              </a:ext>
            </a:extLst>
          </p:cNvPr>
          <p:cNvSpPr/>
          <p:nvPr/>
        </p:nvSpPr>
        <p:spPr>
          <a:xfrm>
            <a:off x="4717856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32F960D-BD87-3A9B-D38F-0DE72A632B9E}"/>
              </a:ext>
            </a:extLst>
          </p:cNvPr>
          <p:cNvSpPr/>
          <p:nvPr/>
        </p:nvSpPr>
        <p:spPr>
          <a:xfrm>
            <a:off x="5604774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788E884F-AEA0-41B2-5313-B95B2B16A0C4}"/>
              </a:ext>
            </a:extLst>
          </p:cNvPr>
          <p:cNvSpPr/>
          <p:nvPr/>
        </p:nvSpPr>
        <p:spPr>
          <a:xfrm>
            <a:off x="6494189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2797E93-F66C-902A-3DD0-BB3AC10831F0}"/>
              </a:ext>
            </a:extLst>
          </p:cNvPr>
          <p:cNvSpPr/>
          <p:nvPr/>
        </p:nvSpPr>
        <p:spPr>
          <a:xfrm>
            <a:off x="7381107" y="3725054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A6B89BE9-8510-EC70-188C-1BBA49F8C73F}"/>
              </a:ext>
            </a:extLst>
          </p:cNvPr>
          <p:cNvSpPr/>
          <p:nvPr/>
        </p:nvSpPr>
        <p:spPr>
          <a:xfrm>
            <a:off x="8376405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782721AB-AA24-E4C0-89CD-4A133E26C80E}"/>
              </a:ext>
            </a:extLst>
          </p:cNvPr>
          <p:cNvSpPr/>
          <p:nvPr/>
        </p:nvSpPr>
        <p:spPr>
          <a:xfrm>
            <a:off x="9263323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7F73187-E923-41E9-496C-1E1662AA9021}"/>
              </a:ext>
            </a:extLst>
          </p:cNvPr>
          <p:cNvSpPr/>
          <p:nvPr/>
        </p:nvSpPr>
        <p:spPr>
          <a:xfrm>
            <a:off x="10152738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4533924D-163C-3DBB-6A89-50C8FD62FD5D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1800DD5-29FB-A324-3D3B-647407527842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E498C9B-CD5C-9C74-7697-68540183E784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A313D09-9ED3-9AD1-1AF6-2BD301182E7C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51A6CFF-7A88-CDF6-0B91-19F665564985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BBB271A-7EAF-5A35-39F5-6E57375166FC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F5C3659B-CE92-E6D3-5691-697F47791119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B40D4EBE-D0B1-DC13-78C0-61A4DE710984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414D7306-42D0-6B9C-74AE-4BE22B6AAB6E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704C24EB-D30A-4C46-27E9-6E794D001ECF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022C0BC-02C1-EBD2-5800-5654FFB4C59A}"/>
              </a:ext>
            </a:extLst>
          </p:cNvPr>
          <p:cNvSpPr txBox="1"/>
          <p:nvPr/>
        </p:nvSpPr>
        <p:spPr>
          <a:xfrm>
            <a:off x="451431" y="1048063"/>
            <a:ext cx="3267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1: </a:t>
            </a:r>
            <a:r>
              <a:rPr lang="pt-BR" sz="3200" dirty="0" err="1"/>
              <a:t>balanced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75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7C7CA-0DC8-4F7B-B36B-162FD8607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A04310B4-BCC5-5C6B-066D-46DC0A1F1BB1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5549360E-9134-7FDF-FC69-36A747679F8D}"/>
              </a:ext>
            </a:extLst>
          </p:cNvPr>
          <p:cNvSpPr txBox="1"/>
          <p:nvPr/>
        </p:nvSpPr>
        <p:spPr>
          <a:xfrm>
            <a:off x="451431" y="1048063"/>
            <a:ext cx="1521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1: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9CD707C-6A43-0394-6275-31D3A6748156}"/>
              </a:ext>
            </a:extLst>
          </p:cNvPr>
          <p:cNvSpPr/>
          <p:nvPr/>
        </p:nvSpPr>
        <p:spPr>
          <a:xfrm>
            <a:off x="4283142" y="230098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C5BE398-ACD0-7C26-6DB4-C76B62B5B1B4}"/>
              </a:ext>
            </a:extLst>
          </p:cNvPr>
          <p:cNvSpPr/>
          <p:nvPr/>
        </p:nvSpPr>
        <p:spPr>
          <a:xfrm>
            <a:off x="5170060" y="230098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82F37FB-25E7-0DEE-239A-156C71FDD21D}"/>
              </a:ext>
            </a:extLst>
          </p:cNvPr>
          <p:cNvSpPr/>
          <p:nvPr/>
        </p:nvSpPr>
        <p:spPr>
          <a:xfrm>
            <a:off x="6059475" y="230098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4C80153-033B-4F61-C269-87BAFD3E56F6}"/>
              </a:ext>
            </a:extLst>
          </p:cNvPr>
          <p:cNvSpPr/>
          <p:nvPr/>
        </p:nvSpPr>
        <p:spPr>
          <a:xfrm>
            <a:off x="6946393" y="230098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2BFDDCD-9BEA-906E-5AB2-109C710D49A7}"/>
              </a:ext>
            </a:extLst>
          </p:cNvPr>
          <p:cNvSpPr/>
          <p:nvPr/>
        </p:nvSpPr>
        <p:spPr>
          <a:xfrm>
            <a:off x="4283142" y="342900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92D7218-56FB-A5D0-B27E-70CF04047022}"/>
              </a:ext>
            </a:extLst>
          </p:cNvPr>
          <p:cNvSpPr/>
          <p:nvPr/>
        </p:nvSpPr>
        <p:spPr>
          <a:xfrm>
            <a:off x="5170060" y="342900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DBACD8C-4D52-04AC-90EA-85AB42A83448}"/>
              </a:ext>
            </a:extLst>
          </p:cNvPr>
          <p:cNvSpPr/>
          <p:nvPr/>
        </p:nvSpPr>
        <p:spPr>
          <a:xfrm>
            <a:off x="6059475" y="342900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44E56BE6-9378-D350-61EB-3B5E21EAB4C7}"/>
              </a:ext>
            </a:extLst>
          </p:cNvPr>
          <p:cNvSpPr/>
          <p:nvPr/>
        </p:nvSpPr>
        <p:spPr>
          <a:xfrm>
            <a:off x="6946393" y="3429000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DA8B213D-C5F8-E048-917C-512C1A82E94A}"/>
              </a:ext>
            </a:extLst>
          </p:cNvPr>
          <p:cNvSpPr/>
          <p:nvPr/>
        </p:nvSpPr>
        <p:spPr>
          <a:xfrm>
            <a:off x="4283142" y="455701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65F9CB1-5DBB-4383-0F33-FB4B0DFBFBD9}"/>
              </a:ext>
            </a:extLst>
          </p:cNvPr>
          <p:cNvSpPr/>
          <p:nvPr/>
        </p:nvSpPr>
        <p:spPr>
          <a:xfrm>
            <a:off x="5170060" y="455701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39EB1A6-8E8B-5C5E-1CB2-43724013738A}"/>
              </a:ext>
            </a:extLst>
          </p:cNvPr>
          <p:cNvSpPr/>
          <p:nvPr/>
        </p:nvSpPr>
        <p:spPr>
          <a:xfrm>
            <a:off x="6059475" y="455701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B313F218-D6C3-48F2-E08D-608CB0553431}"/>
              </a:ext>
            </a:extLst>
          </p:cNvPr>
          <p:cNvSpPr/>
          <p:nvPr/>
        </p:nvSpPr>
        <p:spPr>
          <a:xfrm>
            <a:off x="6946393" y="4557012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0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32873-ED39-D402-205B-CEE796474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91F86329-DA5D-0C0B-B06D-6CC0DA7CE9CA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1B1B6A8-BA9B-CAB1-84A7-BCE55AE611E6}"/>
              </a:ext>
            </a:extLst>
          </p:cNvPr>
          <p:cNvSpPr/>
          <p:nvPr/>
        </p:nvSpPr>
        <p:spPr>
          <a:xfrm>
            <a:off x="887458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FE95DA5-9DFD-442F-C7AE-07BA55DAF98B}"/>
              </a:ext>
            </a:extLst>
          </p:cNvPr>
          <p:cNvSpPr/>
          <p:nvPr/>
        </p:nvSpPr>
        <p:spPr>
          <a:xfrm>
            <a:off x="1776873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759F113-B700-C942-52C2-4BC0D9D6AAC0}"/>
              </a:ext>
            </a:extLst>
          </p:cNvPr>
          <p:cNvSpPr/>
          <p:nvPr/>
        </p:nvSpPr>
        <p:spPr>
          <a:xfrm>
            <a:off x="266379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E511B6B-2697-1044-56DC-B263B7C735D0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1D3EC03-B24E-564E-9DA1-0A4F1AE22544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69E4C9E-CF51-3682-0DFC-DBA6F17388AE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D18A5EE4-58D6-0C79-190A-FEA63D4386B6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C36387CD-AD1E-61D6-DBDA-CE5085DE97AD}"/>
              </a:ext>
            </a:extLst>
          </p:cNvPr>
          <p:cNvSpPr/>
          <p:nvPr/>
        </p:nvSpPr>
        <p:spPr>
          <a:xfrm>
            <a:off x="5159114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A7EF368-5867-500F-6461-65815512E890}"/>
              </a:ext>
            </a:extLst>
          </p:cNvPr>
          <p:cNvSpPr/>
          <p:nvPr/>
        </p:nvSpPr>
        <p:spPr>
          <a:xfrm>
            <a:off x="6046032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8440D53-F6BB-97EF-AC94-DE2E85922012}"/>
              </a:ext>
            </a:extLst>
          </p:cNvPr>
          <p:cNvSpPr/>
          <p:nvPr/>
        </p:nvSpPr>
        <p:spPr>
          <a:xfrm>
            <a:off x="6935447" y="3772225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98BB72C3-B82F-E133-9130-1F37D5148E40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39567C8-091D-6713-4CAB-25BB9F3781E2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FE3A2F7-2088-3556-91FF-B467EBFACC5B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434AF3F-6B5A-A890-1E4D-87783B25EC7A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94B3066-38D5-D9C0-ED0F-1B30925AF31D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5C906BA-9215-7899-B60A-F0CBE98C0852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1E09892F-39C2-577C-2887-DDA49AA7D3C6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D6460D15-F69F-6ECB-B572-A3DCB3C45D9E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F9F1A8DE-56F9-F869-C7BC-CCAC8BE1467A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4A7A682F-F705-69F8-ADB4-911FB5AF404B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4E63404-8524-3044-E8B8-E5E7965AECDA}"/>
              </a:ext>
            </a:extLst>
          </p:cNvPr>
          <p:cNvSpPr txBox="1"/>
          <p:nvPr/>
        </p:nvSpPr>
        <p:spPr>
          <a:xfrm>
            <a:off x="451431" y="1048063"/>
            <a:ext cx="2947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</a:t>
            </a:r>
          </a:p>
          <a:p>
            <a:r>
              <a:rPr lang="pt-BR" sz="3200" dirty="0" err="1"/>
              <a:t>Measurement</a:t>
            </a:r>
            <a:r>
              <a:rPr lang="pt-BR" sz="3200" dirty="0"/>
              <a:t>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44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10254-A4A7-2E97-AB6D-C9EF657FC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CDD2B4A-10F8-F004-5E48-2A0EF3A845D4}"/>
              </a:ext>
            </a:extLst>
          </p:cNvPr>
          <p:cNvSpPr txBox="1"/>
          <p:nvPr/>
        </p:nvSpPr>
        <p:spPr>
          <a:xfrm>
            <a:off x="539646" y="287690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err="1"/>
              <a:t>Riddle</a:t>
            </a:r>
            <a:r>
              <a:rPr lang="pt-BR" sz="4000" dirty="0"/>
              <a:t> 1</a:t>
            </a:r>
            <a:endParaRPr lang="en-GB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EA2354E-2DF0-F40F-F60E-BA852CE6413F}"/>
              </a:ext>
            </a:extLst>
          </p:cNvPr>
          <p:cNvSpPr/>
          <p:nvPr/>
        </p:nvSpPr>
        <p:spPr>
          <a:xfrm>
            <a:off x="887458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13E2FD4-74B4-B02B-95CF-35D31BD6B4C2}"/>
              </a:ext>
            </a:extLst>
          </p:cNvPr>
          <p:cNvSpPr/>
          <p:nvPr/>
        </p:nvSpPr>
        <p:spPr>
          <a:xfrm>
            <a:off x="1776873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05BAAD3-4812-78B9-AC02-B311EAC5963D}"/>
              </a:ext>
            </a:extLst>
          </p:cNvPr>
          <p:cNvSpPr/>
          <p:nvPr/>
        </p:nvSpPr>
        <p:spPr>
          <a:xfrm>
            <a:off x="266379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F3BA463-AA91-8DB4-B1BB-567F184996A0}"/>
              </a:ext>
            </a:extLst>
          </p:cNvPr>
          <p:cNvSpPr/>
          <p:nvPr/>
        </p:nvSpPr>
        <p:spPr>
          <a:xfrm>
            <a:off x="7419414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8122F98-7439-2745-A614-89792FB42F05}"/>
              </a:ext>
            </a:extLst>
          </p:cNvPr>
          <p:cNvSpPr/>
          <p:nvPr/>
        </p:nvSpPr>
        <p:spPr>
          <a:xfrm>
            <a:off x="8306332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7EDA90F5-A34C-2676-09FF-04757BDA9D21}"/>
              </a:ext>
            </a:extLst>
          </p:cNvPr>
          <p:cNvSpPr/>
          <p:nvPr/>
        </p:nvSpPr>
        <p:spPr>
          <a:xfrm>
            <a:off x="9195747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764A9CB5-14DC-B7D0-D7C7-5DDAA38EA6AD}"/>
              </a:ext>
            </a:extLst>
          </p:cNvPr>
          <p:cNvSpPr/>
          <p:nvPr/>
        </p:nvSpPr>
        <p:spPr>
          <a:xfrm>
            <a:off x="10082665" y="5740128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5909147D-4E27-2879-B63C-B0E60D5308D4}"/>
              </a:ext>
            </a:extLst>
          </p:cNvPr>
          <p:cNvSpPr/>
          <p:nvPr/>
        </p:nvSpPr>
        <p:spPr>
          <a:xfrm>
            <a:off x="11039656" y="5740128"/>
            <a:ext cx="674557" cy="6765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DB3A9E1-40EC-475C-F322-2DF6BC53AAB5}"/>
              </a:ext>
            </a:extLst>
          </p:cNvPr>
          <p:cNvSpPr/>
          <p:nvPr/>
        </p:nvSpPr>
        <p:spPr>
          <a:xfrm>
            <a:off x="1984649" y="6060644"/>
            <a:ext cx="4636959" cy="3560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04B2218-6C14-24A2-A25E-A878AC9DB0D1}"/>
              </a:ext>
            </a:extLst>
          </p:cNvPr>
          <p:cNvSpPr/>
          <p:nvPr/>
        </p:nvSpPr>
        <p:spPr>
          <a:xfrm>
            <a:off x="4196647" y="1855032"/>
            <a:ext cx="211112" cy="42056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E3B2A88-9731-8809-15A1-24ED4F54D971}"/>
              </a:ext>
            </a:extLst>
          </p:cNvPr>
          <p:cNvSpPr/>
          <p:nvPr/>
        </p:nvSpPr>
        <p:spPr>
          <a:xfrm>
            <a:off x="2141096" y="2199805"/>
            <a:ext cx="4242215" cy="13491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3869AA9-B02C-D57A-85A3-BC44D57151F7}"/>
              </a:ext>
            </a:extLst>
          </p:cNvPr>
          <p:cNvCxnSpPr>
            <a:stCxn id="4" idx="1"/>
          </p:cNvCxnSpPr>
          <p:nvPr/>
        </p:nvCxnSpPr>
        <p:spPr>
          <a:xfrm>
            <a:off x="2141096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079CFD9C-5D37-07B8-3FC2-8D2E653F5E9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64763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luxograma: Operação Manual 12">
            <a:extLst>
              <a:ext uri="{FF2B5EF4-FFF2-40B4-BE49-F238E27FC236}">
                <a16:creationId xmlns:a16="http://schemas.microsoft.com/office/drawing/2014/main" id="{74A81761-5E1B-319F-2209-BFDD3C2224C4}"/>
              </a:ext>
            </a:extLst>
          </p:cNvPr>
          <p:cNvSpPr/>
          <p:nvPr/>
        </p:nvSpPr>
        <p:spPr>
          <a:xfrm>
            <a:off x="162393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393F868-F223-5891-88FC-780F909457BF}"/>
              </a:ext>
            </a:extLst>
          </p:cNvPr>
          <p:cNvCxnSpPr/>
          <p:nvPr/>
        </p:nvCxnSpPr>
        <p:spPr>
          <a:xfrm>
            <a:off x="6390208" y="2267261"/>
            <a:ext cx="1773836" cy="23909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7E86211A-D46E-3351-9D67-C822CF53AC0E}"/>
              </a:ext>
            </a:extLst>
          </p:cNvPr>
          <p:cNvCxnSpPr>
            <a:cxnSpLocks/>
          </p:cNvCxnSpPr>
          <p:nvPr/>
        </p:nvCxnSpPr>
        <p:spPr>
          <a:xfrm flipH="1">
            <a:off x="4613875" y="2267261"/>
            <a:ext cx="1776333" cy="239093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Fluxograma: Operação Manual 31">
            <a:extLst>
              <a:ext uri="{FF2B5EF4-FFF2-40B4-BE49-F238E27FC236}">
                <a16:creationId xmlns:a16="http://schemas.microsoft.com/office/drawing/2014/main" id="{8C0DF0C9-424A-5F51-7322-2CF7770A06F5}"/>
              </a:ext>
            </a:extLst>
          </p:cNvPr>
          <p:cNvSpPr/>
          <p:nvPr/>
        </p:nvSpPr>
        <p:spPr>
          <a:xfrm>
            <a:off x="4411505" y="4658192"/>
            <a:ext cx="3964900" cy="676532"/>
          </a:xfrm>
          <a:prstGeom prst="flowChartManualOperation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52B237D-70A9-ADF3-7AE5-B7E6858DA281}"/>
              </a:ext>
            </a:extLst>
          </p:cNvPr>
          <p:cNvSpPr txBox="1"/>
          <p:nvPr/>
        </p:nvSpPr>
        <p:spPr>
          <a:xfrm>
            <a:off x="451431" y="1048063"/>
            <a:ext cx="3485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Case 1a: </a:t>
            </a:r>
            <a:r>
              <a:rPr lang="pt-BR" sz="3200" dirty="0" err="1"/>
              <a:t>balanced</a:t>
            </a:r>
            <a:endParaRPr lang="en-GB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1F23A46-13FF-C74D-8527-C2083EDB1567}"/>
              </a:ext>
            </a:extLst>
          </p:cNvPr>
          <p:cNvSpPr/>
          <p:nvPr/>
        </p:nvSpPr>
        <p:spPr>
          <a:xfrm>
            <a:off x="5114681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AEE472-42EA-A196-B079-B761E836D50F}"/>
              </a:ext>
            </a:extLst>
          </p:cNvPr>
          <p:cNvSpPr/>
          <p:nvPr/>
        </p:nvSpPr>
        <p:spPr>
          <a:xfrm>
            <a:off x="6004096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2433D06-4739-CD38-04D6-EE9F4969273B}"/>
              </a:ext>
            </a:extLst>
          </p:cNvPr>
          <p:cNvSpPr/>
          <p:nvPr/>
        </p:nvSpPr>
        <p:spPr>
          <a:xfrm>
            <a:off x="6891014" y="3772225"/>
            <a:ext cx="674557" cy="6765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154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915</Words>
  <Application>Microsoft Office PowerPoint</Application>
  <PresentationFormat>Widescreen</PresentationFormat>
  <Paragraphs>211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0" baseType="lpstr">
      <vt:lpstr>Aptos</vt:lpstr>
      <vt:lpstr>Aptos Display</vt:lpstr>
      <vt:lpstr>Arial</vt:lpstr>
      <vt:lpstr>Brush Script MT</vt:lpstr>
      <vt:lpstr>Cambria</vt:lpstr>
      <vt:lpstr>Cambria Math</vt:lpstr>
      <vt:lpstr>Tema do Office</vt:lpstr>
      <vt:lpstr>Riddle solutions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Murillo Vellasco</dc:creator>
  <cp:lastModifiedBy>Murillo Vellasco</cp:lastModifiedBy>
  <cp:revision>1</cp:revision>
  <dcterms:created xsi:type="dcterms:W3CDTF">2025-03-06T21:42:26Z</dcterms:created>
  <dcterms:modified xsi:type="dcterms:W3CDTF">2025-03-07T07:49:48Z</dcterms:modified>
</cp:coreProperties>
</file>