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543" r:id="rId2"/>
    <p:sldId id="544" r:id="rId3"/>
    <p:sldId id="545" r:id="rId4"/>
    <p:sldId id="546" r:id="rId5"/>
    <p:sldId id="547" r:id="rId6"/>
    <p:sldId id="550" r:id="rId7"/>
    <p:sldId id="551" r:id="rId8"/>
    <p:sldId id="54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17E"/>
    <a:srgbClr val="4FACDE"/>
    <a:srgbClr val="C40077"/>
    <a:srgbClr val="F3007C"/>
    <a:srgbClr val="1A209C"/>
    <a:srgbClr val="262FE0"/>
    <a:srgbClr val="013476"/>
    <a:srgbClr val="CD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95118"/>
  </p:normalViewPr>
  <p:slideViewPr>
    <p:cSldViewPr showGuides="1">
      <p:cViewPr varScale="1">
        <p:scale>
          <a:sx n="85" d="100"/>
          <a:sy n="85" d="100"/>
        </p:scale>
        <p:origin x="744" y="17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26.08.24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26.08.24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CEA69BA-44EA-376C-BE6D-AE0BF380C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2"/>
          <a:stretch/>
        </p:blipFill>
        <p:spPr>
          <a:xfrm>
            <a:off x="0" y="1"/>
            <a:ext cx="12184024" cy="54086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4BE726-992F-CC64-2B7C-2AB297D9D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1"/>
          <a:stretch/>
        </p:blipFill>
        <p:spPr>
          <a:xfrm>
            <a:off x="170454" y="176587"/>
            <a:ext cx="4802812" cy="166538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CE53B0C-83FB-57BD-A179-1BDD38B6F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96" y="1449388"/>
            <a:ext cx="6624117" cy="1619572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</a:t>
            </a:r>
            <a:r>
              <a:rPr kumimoji="0" lang="de-DE" sz="16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Institution</a:t>
            </a:r>
            <a:b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26, 2024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6D7A8F-6662-44F2-8792-A9FC725929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" y="4905772"/>
            <a:ext cx="9000762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647700" indent="-285750">
              <a:buFont typeface="Arial" panose="020B0604020202020204" pitchFamily="34" charset="0"/>
              <a:buChar char="•"/>
              <a:defRPr/>
            </a:lvl2pPr>
            <a:lvl3pPr marL="914400" indent="-285750">
              <a:buFont typeface="Arial" panose="020B0604020202020204" pitchFamily="34" charset="0"/>
              <a:buChar char="•"/>
              <a:defRPr/>
            </a:lvl3pPr>
            <a:lvl4pPr marL="895350" indent="0">
              <a:buNone/>
              <a:defRPr/>
            </a:lvl4pPr>
            <a:lvl5pPr marL="1162050" indent="0">
              <a:buNone/>
              <a:defRPr/>
            </a:lvl5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A7B49-EDA8-43B0-A456-6B05A5C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628650" indent="0">
              <a:buNone/>
              <a:defRPr/>
            </a:lvl3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171F483-77FC-952E-5299-D619F91A8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AE8786-A680-463E-B114-4EBC3A4F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CD0E19-35D7-4525-8516-74A5963F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E1FF6E-8B1F-4DBF-950F-27AEF1E84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srgbClr val="D9117E"/>
                </a:solidFill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School </a:t>
            </a:r>
            <a:r>
              <a:rPr lang="de-DE" dirty="0" err="1"/>
              <a:t>or</a:t>
            </a:r>
            <a:r>
              <a:rPr lang="de-DE" dirty="0"/>
              <a:t> Institution</a:t>
            </a:r>
          </a:p>
          <a:p>
            <a:pPr lvl="0"/>
            <a:r>
              <a:rPr lang="de-DE" dirty="0"/>
              <a:t>Contact Data</a:t>
            </a:r>
          </a:p>
          <a:p>
            <a:pPr lvl="0"/>
            <a:r>
              <a:rPr lang="de-DE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0C1C52-9D58-4C02-A123-CB92F13B9FEF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4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6BB074-34F9-4561-9742-3641CFA856E0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9DADF4-006E-4C0B-9B4D-357CB3E5CA9C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70" r:id="rId3"/>
    <p:sldLayoutId id="2147483674" r:id="rId4"/>
    <p:sldLayoutId id="2147483669" r:id="rId5"/>
    <p:sldLayoutId id="2147483681" r:id="rId6"/>
    <p:sldLayoutId id="2147483682" r:id="rId7"/>
    <p:sldLayoutId id="2147483675" r:id="rId8"/>
    <p:sldLayoutId id="214748369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FACDE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C80F679-BC38-8E8A-BD80-B58426CD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2BC7C1-B232-D592-43C1-DB011C50D3B8}"/>
              </a:ext>
            </a:extLst>
          </p:cNvPr>
          <p:cNvSpPr txBox="1"/>
          <p:nvPr/>
        </p:nvSpPr>
        <p:spPr>
          <a:xfrm>
            <a:off x="10487869" y="5974867"/>
            <a:ext cx="12961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1200" dirty="0"/>
              <a:t>Logo </a:t>
            </a:r>
          </a:p>
          <a:p>
            <a:pPr algn="r"/>
            <a:r>
              <a:rPr lang="de-DE" sz="1200" dirty="0" err="1"/>
              <a:t>school</a:t>
            </a:r>
            <a:r>
              <a:rPr lang="de-DE" sz="1200" dirty="0"/>
              <a:t>/</a:t>
            </a:r>
            <a:r>
              <a:rPr lang="de-DE" sz="1200" dirty="0" err="1"/>
              <a:t>institute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02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D496F-E409-4C8C-B130-9639C46C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6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318C6-4B2A-4779-BA8D-B690E190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A2BEB-7CBD-4ED2-8A08-364C7492F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29FB99-5C6F-48C0-BB2F-7D4E44A2C7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4ABD529-7B44-494E-94E9-F06AE9C651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16DD8D3-AE28-4DA8-A6E3-88AAEA2F5F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FEFCB3-87DF-413C-9155-B86E23EF0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F09D76-9BD0-478D-BD6C-96E33F7C3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98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8B710-35ED-41AB-ACF6-21852CB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D9CB-B2CC-483A-81BC-942F11DB3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DF91F9-1BA1-449C-B35E-210BE3CD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BC97D8-288D-4650-A85D-C53862FCF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C040721-66CC-41A8-9B5E-6CD01AA690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DA59CFE-C077-4E4D-8C8C-E471F390E8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25B6882-39BE-482F-8804-F5FB19E8A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84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BBEA9-1A2D-46A3-B66D-F1B8179FC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72855-1665-4E5A-9363-9F677039C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F6CD7BE-B590-4461-B655-0E96AD5054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59AA50-9352-4E53-85AC-4606C1A3B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0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23083-2CCD-147E-777C-C14E16E6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EFDF9C-E420-17E0-DAFF-0E80094AE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3E5564-B2B2-E0E4-CEA5-D841BC3E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47FA2B-2CA4-7FD5-D39E-6D69CD212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53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85B40-29A9-28C4-4191-D647BCA3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01BF10-8FD3-9D92-708A-DA4C9910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22E064-7C0A-1618-2D31-ED7F86E7E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C418F7-D3B8-1B77-6732-E6D626480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EB81BDF-BEF2-CDE2-E37B-106179072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CBEA95D-8724-F040-9788-D32E29A33C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CE82112-FACF-75E3-E77D-6D72BB753F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E34D002-7ADE-3B9A-C7C1-89171DAD4B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B8EE852-8C6E-40B5-EA0D-86A905ED15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8375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A025D6F-B0E9-44D1-9941-0F6670AD3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0474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Macintosh PowerPoint</Application>
  <PresentationFormat>Breitbild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Arial</vt:lpstr>
      <vt:lpstr>DESY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Unsichtbare Erforschen</dc:title>
  <dc:creator>Carolin Schwerdt</dc:creator>
  <cp:lastModifiedBy>Carolin Schwerdt</cp:lastModifiedBy>
  <cp:revision>91</cp:revision>
  <cp:lastPrinted>2019-05-22T21:07:34Z</cp:lastPrinted>
  <dcterms:created xsi:type="dcterms:W3CDTF">2019-02-12T13:28:43Z</dcterms:created>
  <dcterms:modified xsi:type="dcterms:W3CDTF">2024-08-26T15:00:07Z</dcterms:modified>
</cp:coreProperties>
</file>