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6" r:id="rId2"/>
  </p:sldMasterIdLst>
  <p:notesMasterIdLst>
    <p:notesMasterId r:id="rId12"/>
  </p:notesMasterIdLst>
  <p:handoutMasterIdLst>
    <p:handoutMasterId r:id="rId13"/>
  </p:handoutMasterIdLst>
  <p:sldIdLst>
    <p:sldId id="256" r:id="rId3"/>
    <p:sldId id="377" r:id="rId4"/>
    <p:sldId id="382" r:id="rId5"/>
    <p:sldId id="383" r:id="rId6"/>
    <p:sldId id="380" r:id="rId7"/>
    <p:sldId id="376" r:id="rId8"/>
    <p:sldId id="384" r:id="rId9"/>
    <p:sldId id="378" r:id="rId10"/>
    <p:sldId id="381" r:id="rId11"/>
  </p:sldIdLst>
  <p:sldSz cx="12192000" cy="6858000"/>
  <p:notesSz cx="6797675" cy="9928225"/>
  <p:defaultTextStyle>
    <a:defPPr>
      <a:defRPr lang="de-DE"/>
    </a:defPPr>
    <a:lvl1pPr marL="0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604715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209431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1814145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2418860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3023574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3628290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4233005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4837720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1" userDrawn="1">
          <p15:clr>
            <a:srgbClr val="A4A3A4"/>
          </p15:clr>
        </p15:guide>
        <p15:guide id="2" orient="horz" pos="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2399" userDrawn="1">
          <p15:clr>
            <a:srgbClr val="A4A3A4"/>
          </p15:clr>
        </p15:guide>
        <p15:guide id="5" orient="horz" pos="3840" userDrawn="1">
          <p15:clr>
            <a:srgbClr val="A4A3A4"/>
          </p15:clr>
        </p15:guide>
        <p15:guide id="6" orient="horz" pos="4200" userDrawn="1">
          <p15:clr>
            <a:srgbClr val="A4A3A4"/>
          </p15:clr>
        </p15:guide>
        <p15:guide id="7" orient="horz" pos="120" userDrawn="1">
          <p15:clr>
            <a:srgbClr val="A4A3A4"/>
          </p15:clr>
        </p15:guide>
        <p15:guide id="8" orient="horz" pos="3719" userDrawn="1">
          <p15:clr>
            <a:srgbClr val="A4A3A4"/>
          </p15:clr>
        </p15:guide>
        <p15:guide id="9" pos="239" userDrawn="1">
          <p15:clr>
            <a:srgbClr val="A4A3A4"/>
          </p15:clr>
        </p15:guide>
        <p15:guide id="10" pos="7441" userDrawn="1">
          <p15:clr>
            <a:srgbClr val="A4A3A4"/>
          </p15:clr>
        </p15:guide>
        <p15:guide id="11" pos="3960" userDrawn="1">
          <p15:clr>
            <a:srgbClr val="A4A3A4"/>
          </p15:clr>
        </p15:guide>
        <p15:guide id="12" pos="3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63" userDrawn="1">
          <p15:clr>
            <a:srgbClr val="A4A3A4"/>
          </p15:clr>
        </p15:guide>
        <p15:guide id="2" orient="horz" pos="5491" userDrawn="1">
          <p15:clr>
            <a:srgbClr val="A4A3A4"/>
          </p15:clr>
        </p15:guide>
        <p15:guide id="3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EFF"/>
    <a:srgbClr val="EAB90C"/>
    <a:srgbClr val="485464"/>
    <a:srgbClr val="07529A"/>
    <a:srgbClr val="909085"/>
    <a:srgbClr val="7373FF"/>
    <a:srgbClr val="00EA6A"/>
    <a:srgbClr val="FF7C80"/>
    <a:srgbClr val="F0F0EB"/>
    <a:srgbClr val="FA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9374" autoAdjust="0"/>
  </p:normalViewPr>
  <p:slideViewPr>
    <p:cSldViewPr showGuides="1">
      <p:cViewPr varScale="1">
        <p:scale>
          <a:sx n="143" d="100"/>
          <a:sy n="143" d="100"/>
        </p:scale>
        <p:origin x="132" y="174"/>
      </p:cViewPr>
      <p:guideLst>
        <p:guide orient="horz" pos="601"/>
        <p:guide orient="horz" pos="840"/>
        <p:guide orient="horz" pos="2160"/>
        <p:guide orient="horz" pos="2399"/>
        <p:guide orient="horz" pos="3840"/>
        <p:guide orient="horz" pos="4200"/>
        <p:guide orient="horz" pos="120"/>
        <p:guide orient="horz" pos="3719"/>
        <p:guide pos="239"/>
        <p:guide pos="7441"/>
        <p:guide pos="3960"/>
        <p:guide pos="37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2754" y="-96"/>
      </p:cViewPr>
      <p:guideLst>
        <p:guide orient="horz" pos="763"/>
        <p:guide orient="horz" pos="549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3034" y="38575"/>
            <a:ext cx="4852934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3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40075" y="38575"/>
            <a:ext cx="856400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300"/>
            </a:lvl1pPr>
          </a:lstStyle>
          <a:p>
            <a:fld id="{446DED8E-4509-4B08-ADAB-8B63991CC573}" type="datetime1">
              <a:rPr lang="de-DE" smtClean="0"/>
              <a:t>14.08.2023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3035" y="9576984"/>
            <a:ext cx="4995666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3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25574" y="9576984"/>
            <a:ext cx="570934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3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0934" y="5120481"/>
            <a:ext cx="5615637" cy="412321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1211263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1105" y="5120480"/>
            <a:ext cx="5995466" cy="414373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1660" y="38575"/>
            <a:ext cx="4852934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3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40075" y="38575"/>
            <a:ext cx="856400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300"/>
            </a:lvl1pPr>
          </a:lstStyle>
          <a:p>
            <a:fld id="{7F63EE67-314E-4ED0-8A27-E6186DC1FB47}" type="datetime1">
              <a:rPr lang="de-DE" smtClean="0"/>
              <a:t>14.08.2023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1660" y="9576984"/>
            <a:ext cx="4995666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3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25574" y="9576984"/>
            <a:ext cx="570934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3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1252" y="6058631"/>
            <a:ext cx="6065981" cy="2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604715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209431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1814145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2418860" algn="l" defTabSz="1209431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3023574" algn="l" defTabSz="1209431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6pPr>
    <a:lvl7pPr marL="3628290" algn="l" defTabSz="1209431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7pPr>
    <a:lvl8pPr marL="4233005" algn="l" defTabSz="1209431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8pPr>
    <a:lvl9pPr marL="4837720" algn="l" defTabSz="1209431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el 1"/>
          <p:cNvSpPr>
            <a:spLocks noGrp="1"/>
          </p:cNvSpPr>
          <p:nvPr>
            <p:ph type="ctrTitle" hasCustomPrompt="1"/>
          </p:nvPr>
        </p:nvSpPr>
        <p:spPr>
          <a:xfrm>
            <a:off x="1715346" y="2000304"/>
            <a:ext cx="6666759" cy="571478"/>
          </a:xfrm>
        </p:spPr>
        <p:txBody>
          <a:bodyPr wrap="none" tIns="0" bIns="5400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Titelmaster bearbeiten</a:t>
            </a:r>
          </a:p>
        </p:txBody>
      </p:sp>
      <p:sp>
        <p:nvSpPr>
          <p:cNvPr id="51" name="Untertitel 2"/>
          <p:cNvSpPr>
            <a:spLocks noGrp="1"/>
          </p:cNvSpPr>
          <p:nvPr>
            <p:ph type="subTitle" idx="1"/>
          </p:nvPr>
        </p:nvSpPr>
        <p:spPr>
          <a:xfrm>
            <a:off x="1715346" y="2571782"/>
            <a:ext cx="6666759" cy="247613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32F5F19-25B3-4667-BE9D-E635DDE4C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r="23219"/>
          <a:stretch/>
        </p:blipFill>
        <p:spPr>
          <a:xfrm>
            <a:off x="7464152" y="-1"/>
            <a:ext cx="4727848" cy="687323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1211"/>
            <a:ext cx="2732673" cy="7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0085" y="1333581"/>
            <a:ext cx="5524827" cy="45711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6287092" y="1333582"/>
            <a:ext cx="5524829" cy="2095421"/>
          </a:xfrm>
        </p:spPr>
        <p:txBody>
          <a:bodyPr/>
          <a:lstStyle>
            <a:lvl1pPr marL="0" indent="0">
              <a:buNone/>
              <a:defRPr/>
            </a:lvl1pPr>
            <a:lvl2pPr marL="215991" indent="0">
              <a:buNone/>
              <a:defRPr/>
            </a:lvl2pPr>
            <a:lvl3pPr marL="431983" indent="0">
              <a:buNone/>
              <a:defRPr/>
            </a:lvl3pPr>
            <a:lvl4pPr marL="647975" indent="0">
              <a:buNone/>
              <a:defRPr/>
            </a:lvl4pPr>
            <a:lvl5pPr marL="863967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6287092" y="3809032"/>
            <a:ext cx="5524829" cy="2095187"/>
          </a:xfrm>
        </p:spPr>
        <p:txBody>
          <a:bodyPr/>
          <a:lstStyle>
            <a:lvl1pPr marL="0" indent="0">
              <a:buNone/>
              <a:defRPr/>
            </a:lvl1pPr>
            <a:lvl2pPr marL="215991" indent="0">
              <a:buNone/>
              <a:defRPr/>
            </a:lvl2pPr>
            <a:lvl3pPr marL="431983" indent="0">
              <a:buNone/>
              <a:defRPr/>
            </a:lvl3pPr>
            <a:lvl4pPr marL="647975" indent="0">
              <a:buNone/>
              <a:defRPr/>
            </a:lvl4pPr>
            <a:lvl5pPr marL="863967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3114" y="1333386"/>
            <a:ext cx="5524827" cy="2095617"/>
          </a:xfrm>
        </p:spPr>
        <p:txBody>
          <a:bodyPr/>
          <a:lstStyle>
            <a:lvl1pPr marL="143995" indent="-143995">
              <a:spcBef>
                <a:spcPts val="0"/>
              </a:spcBef>
              <a:spcAft>
                <a:spcPts val="420"/>
              </a:spcAft>
              <a:defRPr sz="1400"/>
            </a:lvl1pPr>
            <a:lvl2pPr marL="287989" indent="-143995">
              <a:spcBef>
                <a:spcPts val="0"/>
              </a:spcBef>
              <a:spcAft>
                <a:spcPts val="420"/>
              </a:spcAft>
              <a:defRPr sz="1400"/>
            </a:lvl2pPr>
            <a:lvl3pPr marL="431983" indent="-143995">
              <a:spcBef>
                <a:spcPts val="0"/>
              </a:spcBef>
              <a:spcAft>
                <a:spcPts val="420"/>
              </a:spcAft>
              <a:defRPr sz="1400"/>
            </a:lvl3pPr>
            <a:lvl4pPr marL="575978" indent="-143995">
              <a:spcBef>
                <a:spcPts val="0"/>
              </a:spcBef>
              <a:spcAft>
                <a:spcPts val="420"/>
              </a:spcAft>
              <a:defRPr sz="1400"/>
            </a:lvl4pPr>
            <a:lvl5pPr marL="719972" indent="-143995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287092" y="1326426"/>
            <a:ext cx="5524829" cy="2102577"/>
          </a:xfrm>
        </p:spPr>
        <p:txBody>
          <a:bodyPr/>
          <a:lstStyle>
            <a:lvl1pPr marL="143995" indent="-143995">
              <a:spcBef>
                <a:spcPts val="0"/>
              </a:spcBef>
              <a:spcAft>
                <a:spcPts val="420"/>
              </a:spcAft>
              <a:defRPr sz="1400"/>
            </a:lvl1pPr>
            <a:lvl2pPr marL="287989" indent="-143995">
              <a:spcBef>
                <a:spcPts val="0"/>
              </a:spcBef>
              <a:spcAft>
                <a:spcPts val="420"/>
              </a:spcAft>
              <a:defRPr sz="1400"/>
            </a:lvl2pPr>
            <a:lvl3pPr marL="431983" indent="-143995">
              <a:spcBef>
                <a:spcPts val="0"/>
              </a:spcBef>
              <a:spcAft>
                <a:spcPts val="420"/>
              </a:spcAft>
              <a:defRPr sz="1400"/>
            </a:lvl3pPr>
            <a:lvl4pPr marL="575978" indent="-143995">
              <a:spcBef>
                <a:spcPts val="0"/>
              </a:spcBef>
              <a:spcAft>
                <a:spcPts val="420"/>
              </a:spcAft>
              <a:defRPr sz="1400"/>
            </a:lvl4pPr>
            <a:lvl5pPr marL="719972" indent="-143995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77684" y="3811280"/>
            <a:ext cx="5509932" cy="2093404"/>
          </a:xfrm>
        </p:spPr>
        <p:txBody>
          <a:bodyPr/>
          <a:lstStyle>
            <a:lvl1pPr marL="143995" indent="-143995">
              <a:spcBef>
                <a:spcPts val="0"/>
              </a:spcBef>
              <a:spcAft>
                <a:spcPts val="420"/>
              </a:spcAft>
              <a:defRPr sz="1400"/>
            </a:lvl1pPr>
            <a:lvl2pPr marL="287989" indent="-143995">
              <a:spcBef>
                <a:spcPts val="0"/>
              </a:spcBef>
              <a:spcAft>
                <a:spcPts val="420"/>
              </a:spcAft>
              <a:defRPr sz="1400"/>
            </a:lvl2pPr>
            <a:lvl3pPr marL="431983" indent="-143995">
              <a:spcBef>
                <a:spcPts val="0"/>
              </a:spcBef>
              <a:spcAft>
                <a:spcPts val="420"/>
              </a:spcAft>
              <a:defRPr sz="1400"/>
            </a:lvl3pPr>
            <a:lvl4pPr marL="575978" indent="-143995">
              <a:spcBef>
                <a:spcPts val="0"/>
              </a:spcBef>
              <a:spcAft>
                <a:spcPts val="420"/>
              </a:spcAft>
              <a:defRPr sz="1400"/>
            </a:lvl4pPr>
            <a:lvl5pPr marL="719972" indent="-143995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56985" y="3821482"/>
            <a:ext cx="5524829" cy="2083202"/>
          </a:xfrm>
        </p:spPr>
        <p:txBody>
          <a:bodyPr/>
          <a:lstStyle>
            <a:lvl1pPr marL="143995" indent="-143995">
              <a:spcBef>
                <a:spcPts val="0"/>
              </a:spcBef>
              <a:spcAft>
                <a:spcPts val="420"/>
              </a:spcAft>
              <a:defRPr sz="1400"/>
            </a:lvl1pPr>
            <a:lvl2pPr marL="287989" indent="-143995">
              <a:spcBef>
                <a:spcPts val="0"/>
              </a:spcBef>
              <a:spcAft>
                <a:spcPts val="420"/>
              </a:spcAft>
              <a:defRPr sz="1400"/>
            </a:lvl2pPr>
            <a:lvl3pPr marL="431983" indent="-143995">
              <a:spcBef>
                <a:spcPts val="0"/>
              </a:spcBef>
              <a:spcAft>
                <a:spcPts val="420"/>
              </a:spcAft>
              <a:defRPr sz="1400"/>
            </a:lvl3pPr>
            <a:lvl4pPr marL="575978" indent="-143995">
              <a:spcBef>
                <a:spcPts val="0"/>
              </a:spcBef>
              <a:spcAft>
                <a:spcPts val="420"/>
              </a:spcAft>
              <a:defRPr sz="1400"/>
            </a:lvl4pPr>
            <a:lvl5pPr marL="719972" indent="-143995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082" y="191085"/>
            <a:ext cx="11428729" cy="762233"/>
          </a:xfrm>
        </p:spPr>
        <p:txBody>
          <a:bodyPr tIns="0" anchor="ctr" anchorCtr="0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2271" y="1618959"/>
            <a:ext cx="11428729" cy="390466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182" indent="0">
              <a:buNone/>
              <a:defRPr sz="2800"/>
            </a:lvl2pPr>
            <a:lvl3pPr marL="914365" indent="0">
              <a:buNone/>
              <a:defRPr sz="2400"/>
            </a:lvl3pPr>
            <a:lvl4pPr marL="1371547" indent="0">
              <a:buNone/>
              <a:defRPr sz="2000"/>
            </a:lvl4pPr>
            <a:lvl5pPr marL="1828729" indent="0">
              <a:buNone/>
              <a:defRPr sz="2000"/>
            </a:lvl5pPr>
            <a:lvl6pPr marL="2285911" indent="0">
              <a:buNone/>
              <a:defRPr sz="2000"/>
            </a:lvl6pPr>
            <a:lvl7pPr marL="2743094" indent="0">
              <a:buNone/>
              <a:defRPr sz="2000"/>
            </a:lvl7pPr>
            <a:lvl8pPr marL="3200276" indent="0">
              <a:buNone/>
              <a:defRPr sz="2000"/>
            </a:lvl8pPr>
            <a:lvl9pPr marL="3657458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0082" y="5524473"/>
            <a:ext cx="11428729" cy="476179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1" indent="0">
              <a:buNone/>
              <a:defRPr sz="900"/>
            </a:lvl6pPr>
            <a:lvl7pPr marL="2743094" indent="0">
              <a:buNone/>
              <a:defRPr sz="900"/>
            </a:lvl7pPr>
            <a:lvl8pPr marL="3200276" indent="0">
              <a:buNone/>
              <a:defRPr sz="900"/>
            </a:lvl8pPr>
            <a:lvl9pPr marL="3657458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082" y="191085"/>
            <a:ext cx="11428729" cy="762233"/>
          </a:xfrm>
        </p:spPr>
        <p:txBody>
          <a:bodyPr tIns="0" anchor="ctr" anchorCtr="0"/>
          <a:lstStyle>
            <a:lvl1pPr algn="l">
              <a:defRPr sz="24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1868" y="1618959"/>
            <a:ext cx="7809631" cy="438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182" indent="0">
              <a:buNone/>
              <a:defRPr sz="2800"/>
            </a:lvl2pPr>
            <a:lvl3pPr marL="914365" indent="0">
              <a:buNone/>
              <a:defRPr sz="2400"/>
            </a:lvl3pPr>
            <a:lvl4pPr marL="1371547" indent="0">
              <a:buNone/>
              <a:defRPr sz="2000"/>
            </a:lvl4pPr>
            <a:lvl5pPr marL="1828729" indent="0">
              <a:buNone/>
              <a:defRPr sz="2000"/>
            </a:lvl5pPr>
            <a:lvl6pPr marL="2285911" indent="0">
              <a:buNone/>
              <a:defRPr sz="2000"/>
            </a:lvl6pPr>
            <a:lvl7pPr marL="2743094" indent="0">
              <a:buNone/>
              <a:defRPr sz="2000"/>
            </a:lvl7pPr>
            <a:lvl8pPr marL="3200276" indent="0">
              <a:buNone/>
              <a:defRPr sz="2000"/>
            </a:lvl8pPr>
            <a:lvl9pPr marL="3657458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72499" y="1618959"/>
            <a:ext cx="3239420" cy="4380845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1" indent="0">
              <a:buNone/>
              <a:defRPr sz="900"/>
            </a:lvl6pPr>
            <a:lvl7pPr marL="2743094" indent="0">
              <a:buNone/>
              <a:defRPr sz="900"/>
            </a:lvl7pPr>
            <a:lvl8pPr marL="3200276" indent="0">
              <a:buNone/>
              <a:defRPr sz="900"/>
            </a:lvl8pPr>
            <a:lvl9pPr marL="3657458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082" y="171759"/>
            <a:ext cx="11428729" cy="781558"/>
          </a:xfrm>
        </p:spPr>
        <p:txBody>
          <a:bodyPr tIns="0" anchor="ctr" anchorCtr="0"/>
          <a:lstStyle>
            <a:lvl1pPr algn="l">
              <a:defRPr lang="de-DE" dirty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1868" y="1618957"/>
            <a:ext cx="2476092" cy="200112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182" indent="0">
              <a:buNone/>
              <a:defRPr sz="2800"/>
            </a:lvl2pPr>
            <a:lvl3pPr marL="914365" indent="0">
              <a:buNone/>
              <a:defRPr sz="2400"/>
            </a:lvl3pPr>
            <a:lvl4pPr marL="1371547" indent="0">
              <a:buNone/>
              <a:defRPr sz="2000"/>
            </a:lvl4pPr>
            <a:lvl5pPr marL="1828729" indent="0">
              <a:buNone/>
              <a:defRPr sz="2000"/>
            </a:lvl5pPr>
            <a:lvl6pPr marL="2285911" indent="0">
              <a:buNone/>
              <a:defRPr sz="2000"/>
            </a:lvl6pPr>
            <a:lvl7pPr marL="2743094" indent="0">
              <a:buNone/>
              <a:defRPr sz="2000"/>
            </a:lvl7pPr>
            <a:lvl8pPr marL="3200276" indent="0">
              <a:buNone/>
              <a:defRPr sz="2000"/>
            </a:lvl8pPr>
            <a:lvl9pPr marL="3657458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8500" y="1618959"/>
            <a:ext cx="8573420" cy="4380845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1" indent="0">
              <a:buNone/>
              <a:defRPr sz="900"/>
            </a:lvl6pPr>
            <a:lvl7pPr marL="2743094" indent="0">
              <a:buNone/>
              <a:defRPr sz="900"/>
            </a:lvl7pPr>
            <a:lvl8pPr marL="3200276" indent="0">
              <a:buNone/>
              <a:defRPr sz="900"/>
            </a:lvl8pPr>
            <a:lvl9pPr marL="3657458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80082" y="4000151"/>
            <a:ext cx="2477878" cy="200112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1333385"/>
            <a:ext cx="12192000" cy="5524617"/>
          </a:xfrm>
          <a:noFill/>
        </p:spPr>
        <p:txBody>
          <a:bodyPr lIns="1368000" tIns="864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818" algn="l"/>
              </a:tabLst>
              <a:defRPr sz="2800" cap="all" baseline="0">
                <a:latin typeface="Exo 2 Semi Bold" pitchFamily="50" charset="0"/>
              </a:defRPr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09422" y="3810215"/>
            <a:ext cx="5524827" cy="1618958"/>
          </a:xfr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3143248" y="-12387"/>
            <a:ext cx="9065461" cy="6894047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  <a:gd name="connsiteX0" fmla="*/ 8674 w 10000"/>
              <a:gd name="connsiteY0" fmla="*/ 0 h 10000"/>
              <a:gd name="connsiteX1" fmla="*/ 6805 w 10000"/>
              <a:gd name="connsiteY1" fmla="*/ 0 h 10000"/>
              <a:gd name="connsiteX2" fmla="*/ 4960 w 10000"/>
              <a:gd name="connsiteY2" fmla="*/ 4648 h 10000"/>
              <a:gd name="connsiteX3" fmla="*/ 0 w 10000"/>
              <a:gd name="connsiteY3" fmla="*/ 884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8674 w 10000"/>
              <a:gd name="connsiteY6" fmla="*/ 0 h 10000"/>
              <a:gd name="connsiteX0" fmla="*/ 8674 w 8674"/>
              <a:gd name="connsiteY0" fmla="*/ 0 h 10036"/>
              <a:gd name="connsiteX1" fmla="*/ 6805 w 8674"/>
              <a:gd name="connsiteY1" fmla="*/ 0 h 10036"/>
              <a:gd name="connsiteX2" fmla="*/ 4960 w 8674"/>
              <a:gd name="connsiteY2" fmla="*/ 4648 h 10036"/>
              <a:gd name="connsiteX3" fmla="*/ 0 w 8674"/>
              <a:gd name="connsiteY3" fmla="*/ 8844 h 10036"/>
              <a:gd name="connsiteX4" fmla="*/ 0 w 8674"/>
              <a:gd name="connsiteY4" fmla="*/ 10000 h 10036"/>
              <a:gd name="connsiteX5" fmla="*/ 8651 w 8674"/>
              <a:gd name="connsiteY5" fmla="*/ 10036 h 10036"/>
              <a:gd name="connsiteX6" fmla="*/ 8674 w 8674"/>
              <a:gd name="connsiteY6" fmla="*/ 0 h 10036"/>
              <a:gd name="connsiteX0" fmla="*/ 9951 w 9974"/>
              <a:gd name="connsiteY0" fmla="*/ 0 h 10000"/>
              <a:gd name="connsiteX1" fmla="*/ 7845 w 9974"/>
              <a:gd name="connsiteY1" fmla="*/ 0 h 10000"/>
              <a:gd name="connsiteX2" fmla="*/ 5718 w 9974"/>
              <a:gd name="connsiteY2" fmla="*/ 4631 h 10000"/>
              <a:gd name="connsiteX3" fmla="*/ 0 w 9974"/>
              <a:gd name="connsiteY3" fmla="*/ 8812 h 10000"/>
              <a:gd name="connsiteX4" fmla="*/ 0 w 9974"/>
              <a:gd name="connsiteY4" fmla="*/ 9964 h 10000"/>
              <a:gd name="connsiteX5" fmla="*/ 9973 w 9974"/>
              <a:gd name="connsiteY5" fmla="*/ 10000 h 10000"/>
              <a:gd name="connsiteX6" fmla="*/ 9951 w 9974"/>
              <a:gd name="connsiteY6" fmla="*/ 0 h 10000"/>
              <a:gd name="connsiteX0" fmla="*/ 9986 w 10000"/>
              <a:gd name="connsiteY0" fmla="*/ 6 h 10000"/>
              <a:gd name="connsiteX1" fmla="*/ 7865 w 10000"/>
              <a:gd name="connsiteY1" fmla="*/ 0 h 10000"/>
              <a:gd name="connsiteX2" fmla="*/ 5733 w 10000"/>
              <a:gd name="connsiteY2" fmla="*/ 4631 h 10000"/>
              <a:gd name="connsiteX3" fmla="*/ 0 w 10000"/>
              <a:gd name="connsiteY3" fmla="*/ 8812 h 10000"/>
              <a:gd name="connsiteX4" fmla="*/ 0 w 10000"/>
              <a:gd name="connsiteY4" fmla="*/ 9964 h 10000"/>
              <a:gd name="connsiteX5" fmla="*/ 9999 w 10000"/>
              <a:gd name="connsiteY5" fmla="*/ 10000 h 10000"/>
              <a:gd name="connsiteX6" fmla="*/ 9986 w 10000"/>
              <a:gd name="connsiteY6" fmla="*/ 6 h 10000"/>
              <a:gd name="connsiteX0" fmla="*/ 9986 w 10000"/>
              <a:gd name="connsiteY0" fmla="*/ 0 h 10012"/>
              <a:gd name="connsiteX1" fmla="*/ 7865 w 10000"/>
              <a:gd name="connsiteY1" fmla="*/ 12 h 10012"/>
              <a:gd name="connsiteX2" fmla="*/ 5733 w 10000"/>
              <a:gd name="connsiteY2" fmla="*/ 4643 h 10012"/>
              <a:gd name="connsiteX3" fmla="*/ 0 w 10000"/>
              <a:gd name="connsiteY3" fmla="*/ 8824 h 10012"/>
              <a:gd name="connsiteX4" fmla="*/ 0 w 10000"/>
              <a:gd name="connsiteY4" fmla="*/ 9976 h 10012"/>
              <a:gd name="connsiteX5" fmla="*/ 9999 w 10000"/>
              <a:gd name="connsiteY5" fmla="*/ 10012 h 10012"/>
              <a:gd name="connsiteX6" fmla="*/ 9986 w 10000"/>
              <a:gd name="connsiteY6" fmla="*/ 0 h 10012"/>
              <a:gd name="connsiteX0" fmla="*/ 9977 w 10000"/>
              <a:gd name="connsiteY0" fmla="*/ 0 h 10012"/>
              <a:gd name="connsiteX1" fmla="*/ 7865 w 10000"/>
              <a:gd name="connsiteY1" fmla="*/ 12 h 10012"/>
              <a:gd name="connsiteX2" fmla="*/ 5733 w 10000"/>
              <a:gd name="connsiteY2" fmla="*/ 4643 h 10012"/>
              <a:gd name="connsiteX3" fmla="*/ 0 w 10000"/>
              <a:gd name="connsiteY3" fmla="*/ 8824 h 10012"/>
              <a:gd name="connsiteX4" fmla="*/ 0 w 10000"/>
              <a:gd name="connsiteY4" fmla="*/ 9976 h 10012"/>
              <a:gd name="connsiteX5" fmla="*/ 9999 w 10000"/>
              <a:gd name="connsiteY5" fmla="*/ 10012 h 10012"/>
              <a:gd name="connsiteX6" fmla="*/ 9977 w 10000"/>
              <a:gd name="connsiteY6" fmla="*/ 0 h 10012"/>
              <a:gd name="connsiteX0" fmla="*/ 9990 w 10001"/>
              <a:gd name="connsiteY0" fmla="*/ 0 h 10018"/>
              <a:gd name="connsiteX1" fmla="*/ 7865 w 10001"/>
              <a:gd name="connsiteY1" fmla="*/ 18 h 10018"/>
              <a:gd name="connsiteX2" fmla="*/ 5733 w 10001"/>
              <a:gd name="connsiteY2" fmla="*/ 4649 h 10018"/>
              <a:gd name="connsiteX3" fmla="*/ 0 w 10001"/>
              <a:gd name="connsiteY3" fmla="*/ 8830 h 10018"/>
              <a:gd name="connsiteX4" fmla="*/ 0 w 10001"/>
              <a:gd name="connsiteY4" fmla="*/ 9982 h 10018"/>
              <a:gd name="connsiteX5" fmla="*/ 9999 w 10001"/>
              <a:gd name="connsiteY5" fmla="*/ 10018 h 10018"/>
              <a:gd name="connsiteX6" fmla="*/ 9990 w 10001"/>
              <a:gd name="connsiteY6" fmla="*/ 0 h 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" h="10018">
                <a:moveTo>
                  <a:pt x="9990" y="0"/>
                </a:moveTo>
                <a:lnTo>
                  <a:pt x="7865" y="18"/>
                </a:lnTo>
                <a:cubicBezTo>
                  <a:pt x="7426" y="1554"/>
                  <a:pt x="6751" y="3113"/>
                  <a:pt x="5733" y="4649"/>
                </a:cubicBezTo>
                <a:cubicBezTo>
                  <a:pt x="3722" y="7670"/>
                  <a:pt x="1497" y="8579"/>
                  <a:pt x="0" y="8830"/>
                </a:cubicBezTo>
                <a:lnTo>
                  <a:pt x="0" y="9982"/>
                </a:lnTo>
                <a:lnTo>
                  <a:pt x="9999" y="10018"/>
                </a:lnTo>
                <a:cubicBezTo>
                  <a:pt x="10009" y="6685"/>
                  <a:pt x="9981" y="3333"/>
                  <a:pt x="9990" y="0"/>
                </a:cubicBez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381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381000" y="6953114"/>
            <a:ext cx="1142873" cy="380943"/>
          </a:xfrm>
        </p:spPr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762249" y="6953156"/>
            <a:ext cx="6666759" cy="3809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11049085" y="6953114"/>
            <a:ext cx="761915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9" name="Gruppieren 29"/>
          <p:cNvGrpSpPr>
            <a:grpSpLocks noChangeAspect="1"/>
          </p:cNvGrpSpPr>
          <p:nvPr userDrawn="1"/>
        </p:nvGrpSpPr>
        <p:grpSpPr>
          <a:xfrm>
            <a:off x="381000" y="5714911"/>
            <a:ext cx="2478754" cy="952358"/>
            <a:chOff x="7081838" y="144463"/>
            <a:chExt cx="1871662" cy="719137"/>
          </a:xfrm>
        </p:grpSpPr>
        <p:sp>
          <p:nvSpPr>
            <p:cNvPr id="9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9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92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93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94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95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96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97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98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99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00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01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02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03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04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05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06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07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08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</p:grpSp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53499" y="1618959"/>
            <a:ext cx="2858420" cy="438231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0083" y="1618959"/>
            <a:ext cx="8190589" cy="438084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271" y="1333386"/>
            <a:ext cx="11428729" cy="45712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58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235"/>
            </a:lvl1pPr>
            <a:lvl2pPr marL="425686" indent="0" algn="ctr">
              <a:buNone/>
              <a:defRPr sz="1863"/>
            </a:lvl2pPr>
            <a:lvl3pPr marL="851370" indent="0" algn="ctr">
              <a:buNone/>
              <a:defRPr sz="1676"/>
            </a:lvl3pPr>
            <a:lvl4pPr marL="1277055" indent="0" algn="ctr">
              <a:buNone/>
              <a:defRPr sz="1490"/>
            </a:lvl4pPr>
            <a:lvl5pPr marL="1702739" indent="0" algn="ctr">
              <a:buNone/>
              <a:defRPr sz="1490"/>
            </a:lvl5pPr>
            <a:lvl6pPr marL="2128425" indent="0" algn="ctr">
              <a:buNone/>
              <a:defRPr sz="1490"/>
            </a:lvl6pPr>
            <a:lvl7pPr marL="2554109" indent="0" algn="ctr">
              <a:buNone/>
              <a:defRPr sz="1490"/>
            </a:lvl7pPr>
            <a:lvl8pPr marL="2979795" indent="0" algn="ctr">
              <a:buNone/>
              <a:defRPr sz="1490"/>
            </a:lvl8pPr>
            <a:lvl9pPr marL="3405479" indent="0" algn="ctr">
              <a:buNone/>
              <a:defRPr sz="149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283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43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1"/>
            <a:ext cx="10515601" cy="2852736"/>
          </a:xfrm>
        </p:spPr>
        <p:txBody>
          <a:bodyPr anchor="b"/>
          <a:lstStyle>
            <a:lvl1pPr>
              <a:defRPr sz="558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515601" cy="1500187"/>
          </a:xfrm>
        </p:spPr>
        <p:txBody>
          <a:bodyPr/>
          <a:lstStyle>
            <a:lvl1pPr marL="0" indent="0">
              <a:buNone/>
              <a:defRPr sz="2235">
                <a:solidFill>
                  <a:schemeClr val="tx1">
                    <a:tint val="75000"/>
                  </a:schemeClr>
                </a:solidFill>
              </a:defRPr>
            </a:lvl1pPr>
            <a:lvl2pPr marL="425686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2pPr>
            <a:lvl3pPr marL="851370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3pPr>
            <a:lvl4pPr marL="127705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4pPr>
            <a:lvl5pPr marL="1702739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5pPr>
            <a:lvl6pPr marL="212842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6pPr>
            <a:lvl7pPr marL="2554109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7pPr>
            <a:lvl8pPr marL="297979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8pPr>
            <a:lvl9pPr marL="3405479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338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882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6"/>
            <a:ext cx="10515601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8" cy="823913"/>
          </a:xfrm>
        </p:spPr>
        <p:txBody>
          <a:bodyPr anchor="b"/>
          <a:lstStyle>
            <a:lvl1pPr marL="0" indent="0">
              <a:buNone/>
              <a:defRPr sz="2235" b="1"/>
            </a:lvl1pPr>
            <a:lvl2pPr marL="425686" indent="0">
              <a:buNone/>
              <a:defRPr sz="1863" b="1"/>
            </a:lvl2pPr>
            <a:lvl3pPr marL="851370" indent="0">
              <a:buNone/>
              <a:defRPr sz="1676" b="1"/>
            </a:lvl3pPr>
            <a:lvl4pPr marL="1277055" indent="0">
              <a:buNone/>
              <a:defRPr sz="1490" b="1"/>
            </a:lvl4pPr>
            <a:lvl5pPr marL="1702739" indent="0">
              <a:buNone/>
              <a:defRPr sz="1490" b="1"/>
            </a:lvl5pPr>
            <a:lvl6pPr marL="2128425" indent="0">
              <a:buNone/>
              <a:defRPr sz="1490" b="1"/>
            </a:lvl6pPr>
            <a:lvl7pPr marL="2554109" indent="0">
              <a:buNone/>
              <a:defRPr sz="1490" b="1"/>
            </a:lvl7pPr>
            <a:lvl8pPr marL="2979795" indent="0">
              <a:buNone/>
              <a:defRPr sz="1490" b="1"/>
            </a:lvl8pPr>
            <a:lvl9pPr marL="3405479" indent="0">
              <a:buNone/>
              <a:defRPr sz="149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235" b="1"/>
            </a:lvl1pPr>
            <a:lvl2pPr marL="425686" indent="0">
              <a:buNone/>
              <a:defRPr sz="1863" b="1"/>
            </a:lvl2pPr>
            <a:lvl3pPr marL="851370" indent="0">
              <a:buNone/>
              <a:defRPr sz="1676" b="1"/>
            </a:lvl3pPr>
            <a:lvl4pPr marL="1277055" indent="0">
              <a:buNone/>
              <a:defRPr sz="1490" b="1"/>
            </a:lvl4pPr>
            <a:lvl5pPr marL="1702739" indent="0">
              <a:buNone/>
              <a:defRPr sz="1490" b="1"/>
            </a:lvl5pPr>
            <a:lvl6pPr marL="2128425" indent="0">
              <a:buNone/>
              <a:defRPr sz="1490" b="1"/>
            </a:lvl6pPr>
            <a:lvl7pPr marL="2554109" indent="0">
              <a:buNone/>
              <a:defRPr sz="1490" b="1"/>
            </a:lvl7pPr>
            <a:lvl8pPr marL="2979795" indent="0">
              <a:buNone/>
              <a:defRPr sz="1490" b="1"/>
            </a:lvl8pPr>
            <a:lvl9pPr marL="3405479" indent="0">
              <a:buNone/>
              <a:defRPr sz="149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293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93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596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97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199" cy="4873625"/>
          </a:xfrm>
        </p:spPr>
        <p:txBody>
          <a:bodyPr/>
          <a:lstStyle>
            <a:lvl1pPr>
              <a:defRPr sz="2979"/>
            </a:lvl1pPr>
            <a:lvl2pPr>
              <a:defRPr sz="2606"/>
            </a:lvl2pPr>
            <a:lvl3pPr>
              <a:defRPr sz="2235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490"/>
            </a:lvl1pPr>
            <a:lvl2pPr marL="425686" indent="0">
              <a:buNone/>
              <a:defRPr sz="1303"/>
            </a:lvl2pPr>
            <a:lvl3pPr marL="851370" indent="0">
              <a:buNone/>
              <a:defRPr sz="1118"/>
            </a:lvl3pPr>
            <a:lvl4pPr marL="1277055" indent="0">
              <a:buNone/>
              <a:defRPr sz="931"/>
            </a:lvl4pPr>
            <a:lvl5pPr marL="1702739" indent="0">
              <a:buNone/>
              <a:defRPr sz="931"/>
            </a:lvl5pPr>
            <a:lvl6pPr marL="2128425" indent="0">
              <a:buNone/>
              <a:defRPr sz="931"/>
            </a:lvl6pPr>
            <a:lvl7pPr marL="2554109" indent="0">
              <a:buNone/>
              <a:defRPr sz="931"/>
            </a:lvl7pPr>
            <a:lvl8pPr marL="2979795" indent="0">
              <a:buNone/>
              <a:defRPr sz="931"/>
            </a:lvl8pPr>
            <a:lvl9pPr marL="3405479" indent="0">
              <a:buNone/>
              <a:defRPr sz="93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97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97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5"/>
            <a:ext cx="6172199" cy="4873625"/>
          </a:xfrm>
        </p:spPr>
        <p:txBody>
          <a:bodyPr anchor="t"/>
          <a:lstStyle>
            <a:lvl1pPr marL="0" indent="0">
              <a:buNone/>
              <a:defRPr sz="2979"/>
            </a:lvl1pPr>
            <a:lvl2pPr marL="425686" indent="0">
              <a:buNone/>
              <a:defRPr sz="2606"/>
            </a:lvl2pPr>
            <a:lvl3pPr marL="851370" indent="0">
              <a:buNone/>
              <a:defRPr sz="2235"/>
            </a:lvl3pPr>
            <a:lvl4pPr marL="1277055" indent="0">
              <a:buNone/>
              <a:defRPr sz="1863"/>
            </a:lvl4pPr>
            <a:lvl5pPr marL="1702739" indent="0">
              <a:buNone/>
              <a:defRPr sz="1863"/>
            </a:lvl5pPr>
            <a:lvl6pPr marL="2128425" indent="0">
              <a:buNone/>
              <a:defRPr sz="1863"/>
            </a:lvl6pPr>
            <a:lvl7pPr marL="2554109" indent="0">
              <a:buNone/>
              <a:defRPr sz="1863"/>
            </a:lvl7pPr>
            <a:lvl8pPr marL="2979795" indent="0">
              <a:buNone/>
              <a:defRPr sz="1863"/>
            </a:lvl8pPr>
            <a:lvl9pPr marL="3405479" indent="0">
              <a:buNone/>
              <a:defRPr sz="186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490"/>
            </a:lvl1pPr>
            <a:lvl2pPr marL="425686" indent="0">
              <a:buNone/>
              <a:defRPr sz="1303"/>
            </a:lvl2pPr>
            <a:lvl3pPr marL="851370" indent="0">
              <a:buNone/>
              <a:defRPr sz="1118"/>
            </a:lvl3pPr>
            <a:lvl4pPr marL="1277055" indent="0">
              <a:buNone/>
              <a:defRPr sz="931"/>
            </a:lvl4pPr>
            <a:lvl5pPr marL="1702739" indent="0">
              <a:buNone/>
              <a:defRPr sz="931"/>
            </a:lvl5pPr>
            <a:lvl6pPr marL="2128425" indent="0">
              <a:buNone/>
              <a:defRPr sz="931"/>
            </a:lvl6pPr>
            <a:lvl7pPr marL="2554109" indent="0">
              <a:buNone/>
              <a:defRPr sz="931"/>
            </a:lvl7pPr>
            <a:lvl8pPr marL="2979795" indent="0">
              <a:buNone/>
              <a:defRPr sz="931"/>
            </a:lvl8pPr>
            <a:lvl9pPr marL="3405479" indent="0">
              <a:buNone/>
              <a:defRPr sz="93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455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55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810702" y="2095594"/>
            <a:ext cx="8571547" cy="476179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accent3"/>
                </a:solidFill>
                <a:latin typeface="Exo 2 Semi Bold" pitchFamily="50" charset="0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810702" y="2572036"/>
            <a:ext cx="8571547" cy="2285658"/>
          </a:xfrm>
        </p:spPr>
        <p:txBody>
          <a:bodyPr tIns="0" anchor="t"/>
          <a:lstStyle>
            <a:lvl1pPr algn="l">
              <a:lnSpc>
                <a:spcPts val="3600"/>
              </a:lnSpc>
              <a:defRPr sz="32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381000" y="6953114"/>
            <a:ext cx="1142873" cy="380943"/>
          </a:xfrm>
        </p:spPr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762249" y="6953156"/>
            <a:ext cx="6666759" cy="3809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11049085" y="6953114"/>
            <a:ext cx="761915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7" name="Gruppieren 29"/>
          <p:cNvGrpSpPr>
            <a:grpSpLocks noChangeAspect="1"/>
          </p:cNvGrpSpPr>
          <p:nvPr userDrawn="1"/>
        </p:nvGrpSpPr>
        <p:grpSpPr>
          <a:xfrm>
            <a:off x="381000" y="5714911"/>
            <a:ext cx="2478754" cy="952358"/>
            <a:chOff x="7081838" y="144463"/>
            <a:chExt cx="1871662" cy="719137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0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2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3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1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3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5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6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</p:grpSp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35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614" y="1331818"/>
            <a:ext cx="5523886" cy="45728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6499" y="1333386"/>
            <a:ext cx="5523886" cy="45712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614" y="1333581"/>
            <a:ext cx="5523886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 cap="none" baseline="0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1" indent="0">
              <a:buNone/>
              <a:defRPr sz="1600" b="1"/>
            </a:lvl6pPr>
            <a:lvl7pPr marL="2743094" indent="0">
              <a:buNone/>
              <a:defRPr sz="1600" b="1"/>
            </a:lvl7pPr>
            <a:lvl8pPr marL="3200276" indent="0">
              <a:buNone/>
              <a:defRPr sz="1600" b="1"/>
            </a:lvl8pPr>
            <a:lvl9pPr marL="365745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0672" y="2286043"/>
            <a:ext cx="5524827" cy="361998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86172" y="1333581"/>
            <a:ext cx="5524829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 cap="none" baseline="0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1" indent="0">
              <a:buNone/>
              <a:defRPr sz="1600" b="1"/>
            </a:lvl6pPr>
            <a:lvl7pPr marL="2743094" indent="0">
              <a:buNone/>
              <a:defRPr sz="1600" b="1"/>
            </a:lvl7pPr>
            <a:lvl8pPr marL="3200276" indent="0">
              <a:buNone/>
              <a:defRPr sz="1600" b="1"/>
            </a:lvl8pPr>
            <a:lvl9pPr marL="365745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87113" y="2287071"/>
            <a:ext cx="5523886" cy="361895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1" y="1333580"/>
            <a:ext cx="2476225" cy="45711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5991" indent="0">
              <a:buFont typeface="Arial" panose="020B0604020202020204" pitchFamily="34" charset="0"/>
              <a:buNone/>
              <a:defRPr sz="1400"/>
            </a:lvl2pPr>
            <a:lvl3pPr marL="431983" indent="0">
              <a:buNone/>
              <a:defRPr sz="1400"/>
            </a:lvl3pPr>
            <a:lvl4pPr marL="647975" indent="0">
              <a:buNone/>
              <a:defRPr sz="1400"/>
            </a:lvl4pPr>
            <a:lvl5pPr marL="863967" indent="0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238501" y="1333580"/>
            <a:ext cx="8572499" cy="4571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333580"/>
            <a:ext cx="11428729" cy="11433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5991" indent="0">
              <a:buNone/>
              <a:defRPr sz="1400"/>
            </a:lvl2pPr>
            <a:lvl3pPr marL="431983" indent="0">
              <a:buNone/>
              <a:defRPr sz="1400"/>
            </a:lvl3pPr>
            <a:lvl4pPr marL="647975" indent="0">
              <a:buNone/>
              <a:defRPr sz="1400"/>
            </a:lvl4pPr>
            <a:lvl5pPr marL="863967" indent="0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2271" y="2857522"/>
            <a:ext cx="11428729" cy="3047162"/>
          </a:xfrm>
        </p:spPr>
        <p:txBody>
          <a:bodyPr/>
          <a:lstStyle>
            <a:lvl1pPr marL="0" indent="0">
              <a:buNone/>
              <a:defRPr/>
            </a:lvl1pPr>
            <a:lvl2pPr marL="215991" indent="0">
              <a:buNone/>
              <a:defRPr/>
            </a:lvl2pPr>
            <a:lvl3pPr marL="431983" indent="0">
              <a:buNone/>
              <a:defRPr/>
            </a:lvl3pPr>
            <a:lvl4pPr marL="647975" indent="0">
              <a:buNone/>
              <a:defRPr/>
            </a:lvl4pPr>
            <a:lvl5pPr marL="863967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333581"/>
            <a:ext cx="11428729" cy="2857073"/>
          </a:xfrm>
        </p:spPr>
        <p:txBody>
          <a:bodyPr/>
          <a:lstStyle>
            <a:lvl1pPr marL="0" indent="0">
              <a:buNone/>
              <a:defRPr sz="1400"/>
            </a:lvl1pPr>
            <a:lvl2pPr marL="215991" indent="0">
              <a:buNone/>
              <a:defRPr sz="1400"/>
            </a:lvl2pPr>
            <a:lvl3pPr marL="431983" indent="0">
              <a:buNone/>
              <a:defRPr sz="1400"/>
            </a:lvl3pPr>
            <a:lvl4pPr marL="647975" indent="0">
              <a:buNone/>
              <a:defRPr sz="1400"/>
            </a:lvl4pPr>
            <a:lvl5pPr marL="863967" indent="0">
              <a:buNone/>
              <a:defRPr sz="1400"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4571956"/>
            <a:ext cx="11428729" cy="133272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5991" indent="0">
              <a:buNone/>
              <a:defRPr sz="1400"/>
            </a:lvl2pPr>
            <a:lvl3pPr marL="431983" indent="0">
              <a:buNone/>
              <a:defRPr sz="1400"/>
            </a:lvl3pPr>
            <a:lvl4pPr marL="647975" indent="0">
              <a:buNone/>
              <a:defRPr sz="1400"/>
            </a:lvl4pPr>
            <a:lvl5pPr marL="863967" indent="0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333581"/>
            <a:ext cx="5523886" cy="2857073"/>
          </a:xfrm>
        </p:spPr>
        <p:txBody>
          <a:bodyPr/>
          <a:lstStyle>
            <a:lvl1pPr marL="0" indent="0">
              <a:buNone/>
              <a:defRPr/>
            </a:lvl1pPr>
            <a:lvl2pPr marL="215991" indent="0">
              <a:buNone/>
              <a:defRPr/>
            </a:lvl2pPr>
            <a:lvl3pPr marL="431983" indent="0">
              <a:buNone/>
              <a:defRPr/>
            </a:lvl3pPr>
            <a:lvl4pPr marL="647975" indent="0">
              <a:buNone/>
              <a:defRPr/>
            </a:lvl4pPr>
            <a:lvl5pPr marL="863967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6287113" y="1333581"/>
            <a:ext cx="5523886" cy="2857073"/>
          </a:xfrm>
        </p:spPr>
        <p:txBody>
          <a:bodyPr/>
          <a:lstStyle>
            <a:lvl1pPr marL="0" indent="0">
              <a:buNone/>
              <a:defRPr/>
            </a:lvl1pPr>
            <a:lvl2pPr marL="215991" indent="0">
              <a:buNone/>
              <a:defRPr/>
            </a:lvl2pPr>
            <a:lvl3pPr marL="431983" indent="0">
              <a:buNone/>
              <a:defRPr/>
            </a:lvl3pPr>
            <a:lvl4pPr marL="647975" indent="0">
              <a:buNone/>
              <a:defRPr/>
            </a:lvl4pPr>
            <a:lvl5pPr marL="863967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81000" y="4571956"/>
            <a:ext cx="11431837" cy="1332728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5991" indent="0">
              <a:spcAft>
                <a:spcPts val="420"/>
              </a:spcAft>
              <a:buNone/>
              <a:defRPr sz="1400"/>
            </a:lvl2pPr>
            <a:lvl3pPr marL="431983" indent="0">
              <a:spcAft>
                <a:spcPts val="420"/>
              </a:spcAft>
              <a:buNone/>
              <a:defRPr sz="1400"/>
            </a:lvl3pPr>
            <a:lvl4pPr marL="647975" indent="0">
              <a:spcAft>
                <a:spcPts val="420"/>
              </a:spcAft>
              <a:buNone/>
              <a:defRPr sz="1400"/>
            </a:lvl4pPr>
            <a:lvl5pPr marL="863967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756231" y="6241961"/>
            <a:ext cx="6666759" cy="57141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702" y="187517"/>
            <a:ext cx="769367" cy="769367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4152" y="191085"/>
            <a:ext cx="11430917" cy="7622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7336" y="1333384"/>
            <a:ext cx="11428729" cy="4716843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6226" y="6241961"/>
            <a:ext cx="1619123" cy="571415"/>
          </a:xfrm>
          <a:prstGeom prst="rect">
            <a:avLst/>
          </a:prstGeom>
        </p:spPr>
        <p:txBody>
          <a:bodyPr vert="horz" wrap="none" lIns="0" tIns="29520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FTD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50098" y="6241960"/>
            <a:ext cx="761915" cy="571150"/>
          </a:xfrm>
          <a:prstGeom prst="rect">
            <a:avLst/>
          </a:prstGeom>
        </p:spPr>
        <p:txBody>
          <a:bodyPr vert="horz" wrap="none" lIns="0" tIns="295200" rIns="0" bIns="0" rtlCol="0" anchor="t" anchorCtr="0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 ftr="0"/>
  <p:txStyles>
    <p:titleStyle>
      <a:lvl1pPr algn="l" defTabSz="914365" rtl="0" eaLnBrk="1" latinLnBrk="0" hangingPunct="1">
        <a:lnSpc>
          <a:spcPts val="2600"/>
        </a:lnSpc>
        <a:spcBef>
          <a:spcPts val="600"/>
        </a:spcBef>
        <a:buNone/>
        <a:defRPr sz="3200" b="0" kern="1200" cap="all" baseline="0">
          <a:solidFill>
            <a:schemeClr val="accent1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5991" indent="-215991" algn="l" defTabSz="914365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1983" indent="-215991" algn="l" defTabSz="914365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7975" indent="-215991" algn="l" defTabSz="914365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3967" indent="-215991" algn="l" defTabSz="914365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9958" indent="-215991" algn="l" defTabSz="914365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02" indent="-228591" algn="l" defTabSz="914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5" indent="-228591" algn="l" defTabSz="914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7" indent="-228591" algn="l" defTabSz="914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9" indent="-228591" algn="l" defTabSz="914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5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1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4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6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8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15BB-1124-4EB3-9821-BEAFED14BAD5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28A7-80B7-4382-9F40-1FFF70B7E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0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851370" rtl="0" eaLnBrk="1" latinLnBrk="0" hangingPunct="1">
        <a:lnSpc>
          <a:spcPct val="90000"/>
        </a:lnSpc>
        <a:spcBef>
          <a:spcPct val="0"/>
        </a:spcBef>
        <a:buNone/>
        <a:defRPr sz="40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843" indent="-212843" algn="l" defTabSz="851370" rtl="0" eaLnBrk="1" latinLnBrk="0" hangingPunct="1">
        <a:lnSpc>
          <a:spcPct val="90000"/>
        </a:lnSpc>
        <a:spcBef>
          <a:spcPts val="931"/>
        </a:spcBef>
        <a:buFont typeface="Arial" panose="020B0604020202020204" pitchFamily="34" charset="0"/>
        <a:buChar char="•"/>
        <a:defRPr sz="2606" kern="1200">
          <a:solidFill>
            <a:schemeClr val="tx1"/>
          </a:solidFill>
          <a:latin typeface="+mn-lt"/>
          <a:ea typeface="+mn-ea"/>
          <a:cs typeface="+mn-cs"/>
        </a:defRPr>
      </a:lvl1pPr>
      <a:lvl2pPr marL="638527" indent="-212843" algn="l" defTabSz="851370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2235" kern="1200">
          <a:solidFill>
            <a:schemeClr val="tx1"/>
          </a:solidFill>
          <a:latin typeface="+mn-lt"/>
          <a:ea typeface="+mn-ea"/>
          <a:cs typeface="+mn-cs"/>
        </a:defRPr>
      </a:lvl2pPr>
      <a:lvl3pPr marL="1064213" indent="-212843" algn="l" defTabSz="851370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3pPr>
      <a:lvl4pPr marL="1489897" indent="-212843" algn="l" defTabSz="851370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6" kern="1200">
          <a:solidFill>
            <a:schemeClr val="tx1"/>
          </a:solidFill>
          <a:latin typeface="+mn-lt"/>
          <a:ea typeface="+mn-ea"/>
          <a:cs typeface="+mn-cs"/>
        </a:defRPr>
      </a:lvl4pPr>
      <a:lvl5pPr marL="1915582" indent="-212843" algn="l" defTabSz="851370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6" kern="1200">
          <a:solidFill>
            <a:schemeClr val="tx1"/>
          </a:solidFill>
          <a:latin typeface="+mn-lt"/>
          <a:ea typeface="+mn-ea"/>
          <a:cs typeface="+mn-cs"/>
        </a:defRPr>
      </a:lvl5pPr>
      <a:lvl6pPr marL="2341268" indent="-212843" algn="l" defTabSz="851370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6" kern="1200">
          <a:solidFill>
            <a:schemeClr val="tx1"/>
          </a:solidFill>
          <a:latin typeface="+mn-lt"/>
          <a:ea typeface="+mn-ea"/>
          <a:cs typeface="+mn-cs"/>
        </a:defRPr>
      </a:lvl6pPr>
      <a:lvl7pPr marL="2766952" indent="-212843" algn="l" defTabSz="851370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6" kern="1200">
          <a:solidFill>
            <a:schemeClr val="tx1"/>
          </a:solidFill>
          <a:latin typeface="+mn-lt"/>
          <a:ea typeface="+mn-ea"/>
          <a:cs typeface="+mn-cs"/>
        </a:defRPr>
      </a:lvl7pPr>
      <a:lvl8pPr marL="3192638" indent="-212843" algn="l" defTabSz="851370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6" kern="1200">
          <a:solidFill>
            <a:schemeClr val="tx1"/>
          </a:solidFill>
          <a:latin typeface="+mn-lt"/>
          <a:ea typeface="+mn-ea"/>
          <a:cs typeface="+mn-cs"/>
        </a:defRPr>
      </a:lvl8pPr>
      <a:lvl9pPr marL="3618322" indent="-212843" algn="l" defTabSz="851370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1370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1pPr>
      <a:lvl2pPr marL="425686" algn="l" defTabSz="851370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2pPr>
      <a:lvl3pPr marL="851370" algn="l" defTabSz="851370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3pPr>
      <a:lvl4pPr marL="1277055" algn="l" defTabSz="851370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4pPr>
      <a:lvl5pPr marL="1702739" algn="l" defTabSz="851370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5pPr>
      <a:lvl6pPr marL="2128425" algn="l" defTabSz="851370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6pPr>
      <a:lvl7pPr marL="2554109" algn="l" defTabSz="851370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7pPr>
      <a:lvl8pPr marL="2979795" algn="l" defTabSz="851370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8pPr>
      <a:lvl9pPr marL="3405479" algn="l" defTabSz="851370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703512" y="2348613"/>
            <a:ext cx="5688632" cy="432048"/>
          </a:xfrm>
          <a:prstGeom prst="rect">
            <a:avLst/>
          </a:prstGeom>
          <a:noFill/>
        </p:spPr>
        <p:txBody>
          <a:bodyPr vert="horz" wrap="none" lIns="0" tIns="0" rIns="0" bIns="54000" rtlCol="0" anchor="b" anchorCtr="0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ts val="600"/>
              </a:spcBef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Exo 2" panose="00000500000000000000" pitchFamily="50" charset="0"/>
              </a:rPr>
              <a:t>Forschungs-</a:t>
            </a:r>
            <a:r>
              <a:rPr lang="de-DE" dirty="0"/>
              <a:t> und </a:t>
            </a:r>
          </a:p>
          <a:p>
            <a:r>
              <a:rPr lang="de-DE" dirty="0"/>
              <a:t>Technologiezentrum </a:t>
            </a:r>
          </a:p>
          <a:p>
            <a:r>
              <a:rPr lang="de-DE" dirty="0" err="1"/>
              <a:t>DetektorPhysik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03512" y="2780928"/>
            <a:ext cx="5040000" cy="18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3200" kern="1200" cap="all" baseline="0">
                <a:solidFill>
                  <a:schemeClr val="accent2"/>
                </a:solidFill>
                <a:latin typeface="Exo 2 Semi Bold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Future Technologies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03513" y="4285545"/>
            <a:ext cx="243380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>
                <a:solidFill>
                  <a:schemeClr val="accent2"/>
                </a:solidFill>
              </a:rPr>
              <a:t>Bernhard Ketzer</a:t>
            </a:r>
          </a:p>
          <a:p>
            <a:pPr>
              <a:spcAft>
                <a:spcPts val="420"/>
              </a:spcAft>
            </a:pPr>
            <a:r>
              <a:rPr lang="de-DE" sz="1400" dirty="0">
                <a:solidFill>
                  <a:schemeClr val="accent2"/>
                </a:solidFill>
              </a:rPr>
              <a:t>Jochen Dingfelder</a:t>
            </a:r>
          </a:p>
          <a:p>
            <a:pPr>
              <a:spcAft>
                <a:spcPts val="420"/>
              </a:spcAft>
            </a:pPr>
            <a:endParaRPr lang="de-DE" sz="1400" dirty="0">
              <a:solidFill>
                <a:schemeClr val="accent2"/>
              </a:solidFill>
            </a:endParaRPr>
          </a:p>
          <a:p>
            <a:pPr>
              <a:spcAft>
                <a:spcPts val="420"/>
              </a:spcAft>
            </a:pPr>
            <a:r>
              <a:rPr lang="de-DE" sz="1400" dirty="0">
                <a:solidFill>
                  <a:schemeClr val="accent2"/>
                </a:solidFill>
              </a:rPr>
              <a:t>email: sprecher@ftd.uni-bonn.de</a:t>
            </a:r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374153" y="3429000"/>
            <a:ext cx="11430916" cy="432048"/>
          </a:xfrm>
          <a:prstGeom prst="rightArrow">
            <a:avLst/>
          </a:prstGeom>
          <a:solidFill>
            <a:srgbClr val="EAB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0"/>
              </a:spcAft>
            </a:pPr>
            <a:r>
              <a:rPr lang="en-US" sz="1400" dirty="0"/>
              <a:t>15.11.2011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4030" y="3806627"/>
            <a:ext cx="11994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Draft proposal Art 91b GG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83139" y="3212976"/>
            <a:ext cx="7244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Proposal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007469"/>
            <a:ext cx="1519769" cy="21500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404955" y="3537302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15.03.2012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149080"/>
            <a:ext cx="2160240" cy="108012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414262" y="3537302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04.11.2014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706560" y="3806627"/>
            <a:ext cx="22292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Demolition Alte </a:t>
            </a:r>
            <a:r>
              <a:rPr lang="en-US" sz="1600" dirty="0" err="1"/>
              <a:t>Pharmazie</a:t>
            </a:r>
            <a:endParaRPr lang="en-US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3454263" y="3537302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02.10.2015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414405" y="3212976"/>
            <a:ext cx="88139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Excavation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857915"/>
            <a:ext cx="1304342" cy="231906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439775" y="3537302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02.11.2016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694413" y="3212976"/>
            <a:ext cx="23376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Foundation stone ceremony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728068"/>
            <a:ext cx="2143783" cy="1429188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444451" y="3524725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28.02.2018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204099" y="3212976"/>
            <a:ext cx="14121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Envelope closure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476961" y="3537302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04.04.2016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173992" y="3806627"/>
            <a:ext cx="14899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Shell construction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45" y="4167854"/>
            <a:ext cx="1912368" cy="1274912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6441715" y="3534863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14.03.2017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240016" y="3806627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Interior work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088" y="1714581"/>
            <a:ext cx="1933465" cy="145009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8446" y="4433845"/>
            <a:ext cx="1799160" cy="1199441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469336" y="3524472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05.07.2018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917261" y="3806627"/>
            <a:ext cx="192315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Clean room installation</a:t>
            </a: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87" y="4149888"/>
            <a:ext cx="2103436" cy="1577577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10561316" y="3534863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08.11.2021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0128448" y="3806627"/>
            <a:ext cx="16561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Inauguration with State Minister of Culture and Science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581128"/>
            <a:ext cx="1939316" cy="1292877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9618090" y="3526203"/>
            <a:ext cx="8207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bg1"/>
                </a:solidFill>
              </a:rPr>
              <a:t>05.07.2021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9104232" y="3212976"/>
            <a:ext cx="19196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dirty="0"/>
              <a:t>Handover to University</a:t>
            </a: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358" y="1701285"/>
            <a:ext cx="2216202" cy="14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34" grpId="0"/>
      <p:bldP spid="36" grpId="0"/>
      <p:bldP spid="37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FA65A-F1B8-433D-8CFD-524ED125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Basic Science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05014-65C0-49E2-AB1B-91EE8A75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5D9F7E-99C2-402F-8786-3E427E9C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601157C-8759-40C7-952B-A6A0DF7EF58A}"/>
              </a:ext>
            </a:extLst>
          </p:cNvPr>
          <p:cNvSpPr txBox="1"/>
          <p:nvPr/>
        </p:nvSpPr>
        <p:spPr>
          <a:xfrm>
            <a:off x="4311986" y="1909879"/>
            <a:ext cx="596047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6"/>
                </a:solidFill>
              </a:rPr>
              <a:t>“New directions in science are launched by new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6"/>
                </a:solidFill>
              </a:rPr>
              <a:t>tools much more often than by new concepts.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9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6"/>
                </a:solidFill>
              </a:rPr>
              <a:t>The effect of a concept-driven revolution is to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6"/>
                </a:solidFill>
              </a:rPr>
              <a:t>explain old things in new ways.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9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6"/>
                </a:solidFill>
              </a:rPr>
              <a:t>The effect of a tool-driven revolution is to discover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6"/>
                </a:solidFill>
              </a:rPr>
              <a:t>new things that have to be explained.”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</a:rPr>
              <a:t>Freeman Dyson (1923 - 2020), Imagined Worlds</a:t>
            </a:r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B18F22-881F-4E55-8588-0DAD56C7A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01" y="1964032"/>
            <a:ext cx="227380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7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B8CBB-0D76-4571-A213-FDF38675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Basic Science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AF650E-881C-49DD-BD69-D787C861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CDF93-5873-48C2-A9DA-B43D301E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C51DC60-4EF2-414C-B497-CEB2E9078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22840"/>
              </p:ext>
            </p:extLst>
          </p:nvPr>
        </p:nvGraphicFramePr>
        <p:xfrm>
          <a:off x="2424444" y="1340768"/>
          <a:ext cx="6479868" cy="416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3823508807"/>
                    </a:ext>
                  </a:extLst>
                </a:gridCol>
                <a:gridCol w="982361">
                  <a:extLst>
                    <a:ext uri="{9D8B030D-6E8A-4147-A177-3AD203B41FA5}">
                      <a16:colId xmlns:a16="http://schemas.microsoft.com/office/drawing/2014/main" val="2595944180"/>
                    </a:ext>
                  </a:extLst>
                </a:gridCol>
                <a:gridCol w="2237534">
                  <a:extLst>
                    <a:ext uri="{9D8B030D-6E8A-4147-A177-3AD203B41FA5}">
                      <a16:colId xmlns:a16="http://schemas.microsoft.com/office/drawing/2014/main" val="3712014655"/>
                    </a:ext>
                  </a:extLst>
                </a:gridCol>
                <a:gridCol w="1815402">
                  <a:extLst>
                    <a:ext uri="{9D8B030D-6E8A-4147-A177-3AD203B41FA5}">
                      <a16:colId xmlns:a16="http://schemas.microsoft.com/office/drawing/2014/main" val="68402399"/>
                    </a:ext>
                  </a:extLst>
                </a:gridCol>
                <a:gridCol w="915616">
                  <a:extLst>
                    <a:ext uri="{9D8B030D-6E8A-4147-A177-3AD203B41FA5}">
                      <a16:colId xmlns:a16="http://schemas.microsoft.com/office/drawing/2014/main" val="3725385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Nobel Prize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0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J. Plücker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Geißler</a:t>
                      </a:r>
                      <a:r>
                        <a:rPr lang="en-US" sz="1200" dirty="0"/>
                        <a:t>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Spectral analysis of 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8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H. Hertz, P. Lenard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Cathode ray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2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H. Becquerel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Photographic 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987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H. Geiger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Geiger 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Cosmic ray showers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C.T.R. 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Cloud chamber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Many new particles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1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C.F. Powell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Emulsion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3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G. </a:t>
                      </a:r>
                      <a:r>
                        <a:rPr lang="en-US" sz="1200" dirty="0" err="1"/>
                        <a:t>Charpak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Multiwire proportional chamber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 boson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30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W. Paul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Paul trap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Study of single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M. </a:t>
                      </a:r>
                      <a:r>
                        <a:rPr lang="en-US" sz="1200" dirty="0" err="1"/>
                        <a:t>Koshiba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Cherenkov neutrino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Neutrino oscillations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85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LHC, ATLAS and CMS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Higgs boson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36162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ADFC5C64-A782-41DE-97B2-036B47956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4" y="868734"/>
            <a:ext cx="1590184" cy="21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1AE2D9-916C-498C-A3C2-CE65A4E45DAF}"/>
              </a:ext>
            </a:extLst>
          </p:cNvPr>
          <p:cNvSpPr txBox="1"/>
          <p:nvPr/>
        </p:nvSpPr>
        <p:spPr>
          <a:xfrm>
            <a:off x="558929" y="3051889"/>
            <a:ext cx="14608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</a:pPr>
            <a:r>
              <a:rPr lang="en-US" sz="2000" dirty="0"/>
              <a:t>Julius Plücker 1801 - 1868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DB1984-62EC-4F18-82D6-5D0DD7B23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699830"/>
            <a:ext cx="1620000" cy="216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F5FE1C4-8227-4EC8-9200-7EE6E9F8A0DC}"/>
              </a:ext>
            </a:extLst>
          </p:cNvPr>
          <p:cNvSpPr txBox="1"/>
          <p:nvPr/>
        </p:nvSpPr>
        <p:spPr>
          <a:xfrm>
            <a:off x="479376" y="5882985"/>
            <a:ext cx="1620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</a:pPr>
            <a:r>
              <a:rPr lang="en-US" sz="2000" dirty="0"/>
              <a:t>Heinrich Hertz 1857 - 1894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A3DE4A5-020A-4947-9ECB-D5936A6BA5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/>
          <a:stretch/>
        </p:blipFill>
        <p:spPr>
          <a:xfrm>
            <a:off x="8976319" y="1971889"/>
            <a:ext cx="2872367" cy="21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D83C8C0-4226-4514-A840-6560B44EF4A1}"/>
              </a:ext>
            </a:extLst>
          </p:cNvPr>
          <p:cNvSpPr txBox="1"/>
          <p:nvPr/>
        </p:nvSpPr>
        <p:spPr>
          <a:xfrm>
            <a:off x="9584410" y="4169630"/>
            <a:ext cx="165618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</a:pPr>
            <a:r>
              <a:rPr lang="en-US" sz="2000" dirty="0"/>
              <a:t>Wolfgang Paul 1913 - 1993</a:t>
            </a:r>
          </a:p>
        </p:txBody>
      </p:sp>
    </p:spTree>
    <p:extLst>
      <p:ext uri="{BB962C8B-B14F-4D97-AF65-F5344CB8AC3E}">
        <p14:creationId xmlns:p14="http://schemas.microsoft.com/office/powerpoint/2010/main" val="33354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home\michael\Desktop\bonds.JPG"/>
          <p:cNvPicPr>
            <a:picLocks noChangeAspect="1" noChangeArrowheads="1"/>
          </p:cNvPicPr>
          <p:nvPr/>
        </p:nvPicPr>
        <p:blipFill>
          <a:blip r:embed="rId2"/>
          <a:srcRect b="6352"/>
          <a:stretch/>
        </p:blipFill>
        <p:spPr bwMode="auto">
          <a:xfrm>
            <a:off x="386226" y="1465497"/>
            <a:ext cx="2136185" cy="1331683"/>
          </a:xfrm>
          <a:prstGeom prst="rect">
            <a:avLst/>
          </a:prstGeom>
          <a:noFill/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76755" y="1194228"/>
            <a:ext cx="2126625" cy="154416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/>
          <a:srcRect l="9880" t="3454" r="6039"/>
          <a:stretch/>
        </p:blipFill>
        <p:spPr>
          <a:xfrm>
            <a:off x="245409" y="4509942"/>
            <a:ext cx="1746135" cy="15020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Technologies and Applications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  <p:sp>
        <p:nvSpPr>
          <p:cNvPr id="6" name="Oval 8"/>
          <p:cNvSpPr>
            <a:spLocks noChangeAspect="1"/>
          </p:cNvSpPr>
          <p:nvPr/>
        </p:nvSpPr>
        <p:spPr>
          <a:xfrm>
            <a:off x="1775520" y="3717032"/>
            <a:ext cx="1440000" cy="1440160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Photonics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Oval 11"/>
          <p:cNvSpPr>
            <a:spLocks noChangeAspect="1"/>
          </p:cNvSpPr>
          <p:nvPr/>
        </p:nvSpPr>
        <p:spPr>
          <a:xfrm>
            <a:off x="3107668" y="1412776"/>
            <a:ext cx="6084676" cy="100811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Semiconductor pixel detectors (hybrid, monolithic/CMOS)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" name="Oval 13"/>
          <p:cNvSpPr>
            <a:spLocks noChangeAspect="1"/>
          </p:cNvSpPr>
          <p:nvPr/>
        </p:nvSpPr>
        <p:spPr>
          <a:xfrm>
            <a:off x="3287688" y="3789040"/>
            <a:ext cx="5677956" cy="100811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Micropattern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gaseous detectors</a:t>
            </a:r>
          </a:p>
        </p:txBody>
      </p:sp>
      <p:sp>
        <p:nvSpPr>
          <p:cNvPr id="9" name="Oval 14"/>
          <p:cNvSpPr>
            <a:spLocks noChangeAspect="1"/>
          </p:cNvSpPr>
          <p:nvPr/>
        </p:nvSpPr>
        <p:spPr>
          <a:xfrm>
            <a:off x="9028654" y="3573016"/>
            <a:ext cx="1459834" cy="1459996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Calorimeters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Scint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. fibers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0" name="Oval 5"/>
          <p:cNvSpPr>
            <a:spLocks noChangeAspect="1"/>
          </p:cNvSpPr>
          <p:nvPr/>
        </p:nvSpPr>
        <p:spPr>
          <a:xfrm>
            <a:off x="4007768" y="2004844"/>
            <a:ext cx="2232248" cy="2232496"/>
          </a:xfrm>
          <a:prstGeom prst="ellipse">
            <a:avLst/>
          </a:prstGeom>
          <a:solidFill>
            <a:srgbClr val="F79646">
              <a:lumMod val="75000"/>
              <a:alpha val="4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Micro-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bonding techniques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&amp; Wafer tests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flip-chip/3D-assemblies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wire bonding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chip tests</a:t>
            </a:r>
          </a:p>
        </p:txBody>
      </p:sp>
      <p:sp>
        <p:nvSpPr>
          <p:cNvPr id="11" name="Oval 3"/>
          <p:cNvSpPr>
            <a:spLocks noChangeAspect="1"/>
          </p:cNvSpPr>
          <p:nvPr/>
        </p:nvSpPr>
        <p:spPr>
          <a:xfrm>
            <a:off x="2063552" y="2004844"/>
            <a:ext cx="2232248" cy="2232496"/>
          </a:xfrm>
          <a:prstGeom prst="ellipse">
            <a:avLst/>
          </a:prstGeom>
          <a:solidFill>
            <a:srgbClr val="FFFF00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Nano-/Micro-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structuring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wafer post processing (…)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photonic metamaterials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micropattern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structures</a:t>
            </a:r>
          </a:p>
        </p:txBody>
      </p:sp>
      <p:sp>
        <p:nvSpPr>
          <p:cNvPr id="12" name="Oval 6"/>
          <p:cNvSpPr>
            <a:spLocks noChangeAspect="1"/>
          </p:cNvSpPr>
          <p:nvPr/>
        </p:nvSpPr>
        <p:spPr>
          <a:xfrm>
            <a:off x="6023992" y="2004844"/>
            <a:ext cx="2232248" cy="2232496"/>
          </a:xfrm>
          <a:prstGeom prst="ellipse">
            <a:avLst/>
          </a:prstGeom>
          <a:solidFill>
            <a:srgbClr val="00B0F0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Fine-pitch structures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high-density interconnects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Kapton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flex circuits</a:t>
            </a:r>
          </a:p>
        </p:txBody>
      </p:sp>
      <p:sp>
        <p:nvSpPr>
          <p:cNvPr id="13" name="Oval 7"/>
          <p:cNvSpPr>
            <a:spLocks noChangeAspect="1"/>
          </p:cNvSpPr>
          <p:nvPr/>
        </p:nvSpPr>
        <p:spPr>
          <a:xfrm>
            <a:off x="8040216" y="2004844"/>
            <a:ext cx="2232248" cy="2232496"/>
          </a:xfrm>
          <a:prstGeom prst="ellipse">
            <a:avLst/>
          </a:prstGeom>
          <a:solidFill>
            <a:srgbClr val="00B050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Detector modules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readout electronics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mechanics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QA</a:t>
            </a:r>
          </a:p>
        </p:txBody>
      </p:sp>
      <p:sp>
        <p:nvSpPr>
          <p:cNvPr id="14" name="Right Arrow 8"/>
          <p:cNvSpPr/>
          <p:nvPr/>
        </p:nvSpPr>
        <p:spPr>
          <a:xfrm>
            <a:off x="3061670" y="5579948"/>
            <a:ext cx="6192688" cy="43204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de-DE" sz="1800" dirty="0">
                <a:solidFill>
                  <a:prstClr val="white"/>
                </a:solidFill>
                <a:cs typeface="Arial"/>
              </a:rPr>
              <a:t>S</a:t>
            </a:r>
            <a:r>
              <a:rPr lang="de-DE" sz="1800" dirty="0" err="1">
                <a:solidFill>
                  <a:prstClr val="white"/>
                </a:solidFill>
                <a:cs typeface="Arial"/>
              </a:rPr>
              <a:t>tructure</a:t>
            </a:r>
            <a:r>
              <a:rPr lang="de-DE" sz="1800" dirty="0">
                <a:solidFill>
                  <a:prstClr val="white"/>
                </a:solidFill>
                <a:cs typeface="Arial"/>
              </a:rPr>
              <a:t> </a:t>
            </a:r>
            <a:r>
              <a:rPr lang="de-DE" sz="1800" dirty="0" err="1">
                <a:solidFill>
                  <a:prstClr val="white"/>
                </a:solidFill>
                <a:cs typeface="Arial"/>
              </a:rPr>
              <a:t>size</a:t>
            </a:r>
            <a:endParaRPr lang="de-DE" sz="1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349702" y="6084004"/>
            <a:ext cx="544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800" b="1" kern="0" dirty="0">
                <a:solidFill>
                  <a:srgbClr val="FBBA00"/>
                </a:solidFill>
                <a:cs typeface="Arial"/>
              </a:rPr>
              <a:t>Goal: </a:t>
            </a:r>
            <a:r>
              <a:rPr lang="de-DE" sz="1800" b="1" kern="0" dirty="0" err="1">
                <a:solidFill>
                  <a:srgbClr val="FBBA00"/>
                </a:solidFill>
                <a:cs typeface="Arial"/>
              </a:rPr>
              <a:t>maximize</a:t>
            </a:r>
            <a:r>
              <a:rPr lang="de-DE" sz="1800" b="1" kern="0" dirty="0">
                <a:solidFill>
                  <a:srgbClr val="FBBA00"/>
                </a:solidFill>
                <a:cs typeface="Arial"/>
              </a:rPr>
              <a:t> </a:t>
            </a:r>
            <a:r>
              <a:rPr lang="de-DE" sz="1800" b="1" kern="0" dirty="0" err="1">
                <a:solidFill>
                  <a:srgbClr val="FBBA00"/>
                </a:solidFill>
                <a:cs typeface="Arial"/>
              </a:rPr>
              <a:t>synergies</a:t>
            </a:r>
            <a:r>
              <a:rPr lang="de-DE" sz="1800" b="1" kern="0" dirty="0">
                <a:solidFill>
                  <a:srgbClr val="FBBA00"/>
                </a:solidFill>
                <a:cs typeface="Arial"/>
              </a:rPr>
              <a:t> </a:t>
            </a:r>
            <a:r>
              <a:rPr lang="de-DE" sz="1800" b="1" kern="0" dirty="0" err="1">
                <a:solidFill>
                  <a:srgbClr val="FBBA00"/>
                </a:solidFill>
                <a:cs typeface="Arial"/>
              </a:rPr>
              <a:t>between</a:t>
            </a:r>
            <a:r>
              <a:rPr lang="de-DE" sz="1800" b="1" kern="0" dirty="0">
                <a:solidFill>
                  <a:srgbClr val="FBBA00"/>
                </a:solidFill>
                <a:cs typeface="Arial"/>
              </a:rPr>
              <a:t> </a:t>
            </a:r>
            <a:r>
              <a:rPr lang="de-DE" sz="1800" b="1" kern="0" dirty="0" err="1">
                <a:solidFill>
                  <a:srgbClr val="FBBA00"/>
                </a:solidFill>
                <a:cs typeface="Arial"/>
              </a:rPr>
              <a:t>development</a:t>
            </a:r>
            <a:r>
              <a:rPr lang="de-DE" sz="1800" b="1" kern="0" dirty="0">
                <a:solidFill>
                  <a:srgbClr val="FBBA00"/>
                </a:solidFill>
                <a:cs typeface="Arial"/>
              </a:rPr>
              <a:t> </a:t>
            </a:r>
            <a:r>
              <a:rPr lang="de-DE" sz="1800" b="1" kern="0" dirty="0" err="1">
                <a:solidFill>
                  <a:srgbClr val="FBBA00"/>
                </a:solidFill>
                <a:cs typeface="Arial"/>
              </a:rPr>
              <a:t>areas</a:t>
            </a:r>
            <a:r>
              <a:rPr lang="de-DE" sz="1800" b="1" kern="0" dirty="0">
                <a:solidFill>
                  <a:srgbClr val="FBBA00"/>
                </a:solidFill>
                <a:cs typeface="Arial"/>
              </a:rPr>
              <a:t> </a:t>
            </a:r>
          </a:p>
        </p:txBody>
      </p:sp>
      <p:pic>
        <p:nvPicPr>
          <p:cNvPr id="21" name="Picture 3" descr="20150724_163040.jpg"/>
          <p:cNvPicPr>
            <a:picLocks noChangeAspect="1"/>
          </p:cNvPicPr>
          <p:nvPr/>
        </p:nvPicPr>
        <p:blipFill>
          <a:blip r:embed="rId5"/>
          <a:srcRect t="32981" b="19259"/>
          <a:stretch/>
        </p:blipFill>
        <p:spPr bwMode="auto">
          <a:xfrm>
            <a:off x="9545310" y="5071965"/>
            <a:ext cx="2558070" cy="916285"/>
          </a:xfrm>
          <a:prstGeom prst="rect">
            <a:avLst/>
          </a:prstGeom>
        </p:spPr>
      </p:pic>
      <p:pic>
        <p:nvPicPr>
          <p:cNvPr id="22" name="Grafik 12"/>
          <p:cNvPicPr>
            <a:picLocks noChangeAspect="1"/>
          </p:cNvPicPr>
          <p:nvPr/>
        </p:nvPicPr>
        <p:blipFill rotWithShape="1">
          <a:blip r:embed="rId6"/>
          <a:srcRect l="28003"/>
          <a:stretch/>
        </p:blipFill>
        <p:spPr bwMode="auto">
          <a:xfrm>
            <a:off x="10458110" y="2906875"/>
            <a:ext cx="1656184" cy="1155333"/>
          </a:xfrm>
          <a:prstGeom prst="rect">
            <a:avLst/>
          </a:prstGeom>
          <a:ln w="98425">
            <a:noFill/>
          </a:ln>
        </p:spPr>
      </p:pic>
      <p:pic>
        <p:nvPicPr>
          <p:cNvPr id="26" name="Picture 5" descr="C:\Users\ketzer\graphics\compass\pixelgem\results\2011\GP03XY\surface_tum\rem\sample2\sample2 10.tif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3431387" y="4745376"/>
            <a:ext cx="1214066" cy="910551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</p:spTree>
    <p:extLst>
      <p:ext uri="{BB962C8B-B14F-4D97-AF65-F5344CB8AC3E}">
        <p14:creationId xmlns:p14="http://schemas.microsoft.com/office/powerpoint/2010/main" val="26018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4B01C51F-8F6E-414A-B786-F0D12F11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r="23219"/>
          <a:stretch/>
        </p:blipFill>
        <p:spPr>
          <a:xfrm>
            <a:off x="2" y="236345"/>
            <a:ext cx="5596354" cy="638531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81A8EBEA-19F7-4BC8-A427-BD249D0774A1}"/>
              </a:ext>
            </a:extLst>
          </p:cNvPr>
          <p:cNvSpPr txBox="1"/>
          <p:nvPr/>
        </p:nvSpPr>
        <p:spPr>
          <a:xfrm>
            <a:off x="6935380" y="1460651"/>
            <a:ext cx="4943712" cy="466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372"/>
            <a:r>
              <a:rPr lang="de-DE" sz="1129" b="1" dirty="0">
                <a:solidFill>
                  <a:prstClr val="black"/>
                </a:solidFill>
                <a:latin typeface="Calibri" panose="020F0502020204030204"/>
              </a:rPr>
              <a:t>Prof. Dr. Jochen Dingfelder &amp; Prof. Dr. Bernhard Ketzer</a:t>
            </a:r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Spokespersons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Forschungs- und Technologiezentrum Detektorphysik</a:t>
            </a:r>
          </a:p>
          <a:p>
            <a:pPr defTabSz="737372"/>
            <a:endParaRPr lang="de-DE" sz="968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b="1" dirty="0">
                <a:solidFill>
                  <a:prstClr val="black"/>
                </a:solidFill>
                <a:latin typeface="Calibri" panose="020F0502020204030204"/>
              </a:rPr>
              <a:t>Prof. Dr. Dr. h. c. Michael Hoch </a:t>
            </a:r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Rector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Rheinische Friedrich-Wilhelms-Universität Bonn </a:t>
            </a:r>
          </a:p>
          <a:p>
            <a:pPr defTabSz="737372"/>
            <a:endParaRPr lang="de-DE" sz="484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b="1" dirty="0">
                <a:solidFill>
                  <a:prstClr val="black"/>
                </a:solidFill>
                <a:latin typeface="Calibri" panose="020F0502020204030204"/>
              </a:rPr>
              <a:t>Prof. Dr. Beate Heinemann </a:t>
            </a:r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Director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charge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Particle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Physics, DESY, Hamburg</a:t>
            </a:r>
            <a:endParaRPr lang="de-DE" sz="1129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endParaRPr lang="de-DE" sz="484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b="1" dirty="0">
                <a:solidFill>
                  <a:prstClr val="black"/>
                </a:solidFill>
                <a:latin typeface="Calibri" panose="020F0502020204030204"/>
              </a:rPr>
              <a:t>Prof. Dr. Joachim Mnich</a:t>
            </a:r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Director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Research and Computing, CERN, Geneva</a:t>
            </a:r>
          </a:p>
          <a:p>
            <a:pPr defTabSz="737372"/>
            <a:endParaRPr lang="de-DE" sz="484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b="1" dirty="0">
                <a:solidFill>
                  <a:prstClr val="black"/>
                </a:solidFill>
                <a:latin typeface="Calibri" panose="020F0502020204030204"/>
              </a:rPr>
              <a:t>Prof. Dr. Paolo </a:t>
            </a:r>
            <a:r>
              <a:rPr lang="de-DE" sz="1129" b="1" dirty="0" err="1">
                <a:solidFill>
                  <a:prstClr val="black"/>
                </a:solidFill>
                <a:latin typeface="Calibri" panose="020F0502020204030204"/>
              </a:rPr>
              <a:t>Giubellino</a:t>
            </a:r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Scientific Managing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Director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, GSI/FAIR, Darmstadt</a:t>
            </a:r>
          </a:p>
          <a:p>
            <a:pPr defTabSz="737372"/>
            <a:endParaRPr lang="de-DE" sz="968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b="1" dirty="0">
                <a:solidFill>
                  <a:prstClr val="black"/>
                </a:solidFill>
                <a:latin typeface="Calibri" panose="020F0502020204030204"/>
              </a:rPr>
              <a:t>Jun.-Prof. Dr. Loredana </a:t>
            </a:r>
            <a:r>
              <a:rPr lang="de-DE" sz="1129" b="1" dirty="0" err="1">
                <a:solidFill>
                  <a:prstClr val="black"/>
                </a:solidFill>
                <a:latin typeface="Calibri" panose="020F0502020204030204"/>
              </a:rPr>
              <a:t>Gastaldo</a:t>
            </a:r>
            <a:endParaRPr lang="de-DE" sz="1129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Ruprecht-Karls-Universität Heidelberg, “Low-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temperature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quantum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sensors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“ </a:t>
            </a:r>
          </a:p>
          <a:p>
            <a:pPr defTabSz="737372"/>
            <a:r>
              <a:rPr lang="de-DE" sz="484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737372"/>
            <a:r>
              <a:rPr lang="de-DE" sz="1129" b="1" dirty="0">
                <a:solidFill>
                  <a:prstClr val="black"/>
                </a:solidFill>
                <a:latin typeface="Calibri" panose="020F0502020204030204"/>
              </a:rPr>
              <a:t>Prof. Dr. Peter Fischer</a:t>
            </a:r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Ruprecht-Karls-Universität Heidelberg, “CMOS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detectors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photons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“ </a:t>
            </a:r>
            <a:r>
              <a:rPr lang="de-DE" sz="1129" b="1" dirty="0">
                <a:solidFill>
                  <a:prstClr val="black"/>
                </a:solidFill>
                <a:latin typeface="Calibri" panose="020F0502020204030204"/>
              </a:rPr>
              <a:t> </a:t>
            </a:r>
          </a:p>
          <a:p>
            <a:pPr defTabSz="737372"/>
            <a:endParaRPr lang="de-DE" sz="1129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endParaRPr lang="de-DE" sz="1129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b="1" dirty="0">
                <a:solidFill>
                  <a:prstClr val="black"/>
                </a:solidFill>
                <a:latin typeface="Calibri" panose="020F0502020204030204"/>
              </a:rPr>
              <a:t>Dr. Serena </a:t>
            </a:r>
            <a:r>
              <a:rPr lang="de-DE" sz="1129" b="1" dirty="0" err="1">
                <a:solidFill>
                  <a:prstClr val="black"/>
                </a:solidFill>
                <a:latin typeface="Calibri" panose="020F0502020204030204"/>
              </a:rPr>
              <a:t>Psoroulas</a:t>
            </a:r>
            <a:endParaRPr lang="de-DE" sz="1129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PSI,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Villigen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Switzerland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, “Hadron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therapy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beam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to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129" dirty="0" err="1">
                <a:solidFill>
                  <a:prstClr val="black"/>
                </a:solidFill>
                <a:latin typeface="Calibri" panose="020F0502020204030204"/>
              </a:rPr>
              <a:t>detector</a:t>
            </a:r>
            <a:r>
              <a:rPr lang="de-DE" sz="1129" dirty="0">
                <a:solidFill>
                  <a:prstClr val="black"/>
                </a:solidFill>
                <a:latin typeface="Calibri" panose="020F0502020204030204"/>
              </a:rPr>
              <a:t>“</a:t>
            </a:r>
          </a:p>
          <a:p>
            <a:pPr defTabSz="737372"/>
            <a:r>
              <a:rPr lang="de-DE" sz="968" dirty="0">
                <a:solidFill>
                  <a:prstClr val="black"/>
                </a:solidFill>
                <a:latin typeface="Calibri" panose="020F0502020204030204"/>
              </a:rPr>
              <a:t> </a:t>
            </a:r>
          </a:p>
          <a:p>
            <a:pPr defTabSz="737372"/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  <a:p>
            <a:pPr defTabSz="737372"/>
            <a:endParaRPr lang="de-DE" sz="112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0D09BB13-D406-43D3-916A-F35CEA0D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70" y="540245"/>
            <a:ext cx="402771" cy="24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138" tIns="42569" rIns="85138" bIns="42569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68501" defTabSz="851370"/>
            <a:r>
              <a:rPr lang="de-DE" altLang="de-DE" sz="102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de-DE" altLang="de-DE" sz="745" dirty="0">
              <a:solidFill>
                <a:prstClr val="black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6E7BFBE-5DC3-4725-A62E-6262CC133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380" y="188641"/>
            <a:ext cx="833190" cy="83319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8D42EC7-FC9A-4FD5-9330-0049CAC63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88640"/>
            <a:ext cx="2173574" cy="839994"/>
          </a:xfrm>
          <a:prstGeom prst="rect">
            <a:avLst/>
          </a:prstGeom>
        </p:spPr>
      </p:pic>
      <p:sp>
        <p:nvSpPr>
          <p:cNvPr id="25" name="Textfeld 11">
            <a:extLst>
              <a:ext uri="{FF2B5EF4-FFF2-40B4-BE49-F238E27FC236}">
                <a16:creationId xmlns:a16="http://schemas.microsoft.com/office/drawing/2014/main" id="{722A2136-4FF0-498D-A65E-89EC9234A628}"/>
              </a:ext>
            </a:extLst>
          </p:cNvPr>
          <p:cNvSpPr txBox="1"/>
          <p:nvPr/>
        </p:nvSpPr>
        <p:spPr>
          <a:xfrm>
            <a:off x="5618988" y="1438785"/>
            <a:ext cx="1223691" cy="295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372">
              <a:lnSpc>
                <a:spcPct val="107000"/>
              </a:lnSpc>
              <a:spcAft>
                <a:spcPts val="1290"/>
              </a:spcAft>
            </a:pP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</a:t>
            </a:r>
            <a:r>
              <a:rPr lang="de-DE" sz="129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29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feld 11">
            <a:extLst>
              <a:ext uri="{FF2B5EF4-FFF2-40B4-BE49-F238E27FC236}">
                <a16:creationId xmlns:a16="http://schemas.microsoft.com/office/drawing/2014/main" id="{AAA16169-F64C-4408-8156-6D5C66E8BC24}"/>
              </a:ext>
            </a:extLst>
          </p:cNvPr>
          <p:cNvSpPr txBox="1"/>
          <p:nvPr/>
        </p:nvSpPr>
        <p:spPr>
          <a:xfrm>
            <a:off x="5620398" y="1954244"/>
            <a:ext cx="1223691" cy="5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372">
              <a:lnSpc>
                <a:spcPct val="107000"/>
              </a:lnSpc>
              <a:spcAft>
                <a:spcPts val="1290"/>
              </a:spcAft>
            </a:pP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</a:t>
            </a:r>
            <a:r>
              <a:rPr lang="de-DE" sz="129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Addresses</a:t>
            </a: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9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29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feld 11">
            <a:extLst>
              <a:ext uri="{FF2B5EF4-FFF2-40B4-BE49-F238E27FC236}">
                <a16:creationId xmlns:a16="http://schemas.microsoft.com/office/drawing/2014/main" id="{DC973650-2A7C-45E6-9309-3CF097E2C974}"/>
              </a:ext>
            </a:extLst>
          </p:cNvPr>
          <p:cNvSpPr txBox="1"/>
          <p:nvPr/>
        </p:nvSpPr>
        <p:spPr>
          <a:xfrm>
            <a:off x="5621035" y="3701380"/>
            <a:ext cx="1223691" cy="5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372">
              <a:lnSpc>
                <a:spcPct val="107000"/>
              </a:lnSpc>
              <a:spcAft>
                <a:spcPts val="1290"/>
              </a:spcAft>
            </a:pP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Lectures</a:t>
            </a:r>
            <a:endParaRPr lang="de-DE" sz="129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feld 11">
            <a:extLst>
              <a:ext uri="{FF2B5EF4-FFF2-40B4-BE49-F238E27FC236}">
                <a16:creationId xmlns:a16="http://schemas.microsoft.com/office/drawing/2014/main" id="{4DBBC267-CF07-4B47-B5AB-85B2173D0C42}"/>
              </a:ext>
            </a:extLst>
          </p:cNvPr>
          <p:cNvSpPr txBox="1"/>
          <p:nvPr/>
        </p:nvSpPr>
        <p:spPr>
          <a:xfrm>
            <a:off x="5620391" y="4481047"/>
            <a:ext cx="1223691" cy="295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372">
              <a:lnSpc>
                <a:spcPct val="107000"/>
              </a:lnSpc>
              <a:spcAft>
                <a:spcPts val="1290"/>
              </a:spcAft>
            </a:pP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Coffee Break</a:t>
            </a:r>
            <a:endParaRPr lang="de-DE" sz="129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feld 11">
            <a:extLst>
              <a:ext uri="{FF2B5EF4-FFF2-40B4-BE49-F238E27FC236}">
                <a16:creationId xmlns:a16="http://schemas.microsoft.com/office/drawing/2014/main" id="{17642FF7-4D8C-4042-A664-98D99E119530}"/>
              </a:ext>
            </a:extLst>
          </p:cNvPr>
          <p:cNvSpPr txBox="1"/>
          <p:nvPr/>
        </p:nvSpPr>
        <p:spPr>
          <a:xfrm>
            <a:off x="5618988" y="4789424"/>
            <a:ext cx="1223691" cy="5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372">
              <a:lnSpc>
                <a:spcPct val="107000"/>
              </a:lnSpc>
              <a:spcAft>
                <a:spcPts val="1290"/>
              </a:spcAft>
            </a:pP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Lectures</a:t>
            </a:r>
            <a:endParaRPr lang="de-DE" sz="129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feld 11">
            <a:extLst>
              <a:ext uri="{FF2B5EF4-FFF2-40B4-BE49-F238E27FC236}">
                <a16:creationId xmlns:a16="http://schemas.microsoft.com/office/drawing/2014/main" id="{DB36E9FD-D450-42ED-B8F2-18EB005A5C42}"/>
              </a:ext>
            </a:extLst>
          </p:cNvPr>
          <p:cNvSpPr txBox="1"/>
          <p:nvPr/>
        </p:nvSpPr>
        <p:spPr>
          <a:xfrm>
            <a:off x="5620396" y="5336986"/>
            <a:ext cx="1169847" cy="5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372">
              <a:lnSpc>
                <a:spcPct val="107000"/>
              </a:lnSpc>
              <a:spcAft>
                <a:spcPts val="1290"/>
              </a:spcAft>
            </a:pPr>
            <a:r>
              <a:rPr lang="de-DE" sz="129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</a:t>
            </a: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Tour </a:t>
            </a:r>
            <a:r>
              <a:rPr lang="de-DE" sz="129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9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FTD</a:t>
            </a:r>
            <a:endParaRPr lang="de-DE" sz="129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feld 11">
            <a:extLst>
              <a:ext uri="{FF2B5EF4-FFF2-40B4-BE49-F238E27FC236}">
                <a16:creationId xmlns:a16="http://schemas.microsoft.com/office/drawing/2014/main" id="{55DF403A-A603-4E12-B004-3A9F1F6F001C}"/>
              </a:ext>
            </a:extLst>
          </p:cNvPr>
          <p:cNvSpPr txBox="1"/>
          <p:nvPr/>
        </p:nvSpPr>
        <p:spPr>
          <a:xfrm>
            <a:off x="1" y="6186229"/>
            <a:ext cx="2199783" cy="39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372">
              <a:lnSpc>
                <a:spcPct val="107000"/>
              </a:lnSpc>
              <a:spcAft>
                <a:spcPts val="1290"/>
              </a:spcAft>
            </a:pPr>
            <a:r>
              <a:rPr lang="de-DE" sz="193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de-DE" sz="193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Volker Lannert</a:t>
            </a:r>
            <a:endParaRPr lang="de-DE" sz="1774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feld 11">
            <a:extLst>
              <a:ext uri="{FF2B5EF4-FFF2-40B4-BE49-F238E27FC236}">
                <a16:creationId xmlns:a16="http://schemas.microsoft.com/office/drawing/2014/main" id="{F51539FC-D22D-45FB-8230-981F5937DDA8}"/>
              </a:ext>
            </a:extLst>
          </p:cNvPr>
          <p:cNvSpPr txBox="1"/>
          <p:nvPr/>
        </p:nvSpPr>
        <p:spPr>
          <a:xfrm>
            <a:off x="5621803" y="5884546"/>
            <a:ext cx="1313577" cy="5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7372">
              <a:lnSpc>
                <a:spcPct val="107000"/>
              </a:lnSpc>
              <a:spcAft>
                <a:spcPts val="1290"/>
              </a:spcAft>
            </a:pPr>
            <a:r>
              <a:rPr lang="de-DE" sz="129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Snack and </a:t>
            </a:r>
            <a:r>
              <a:rPr lang="de-DE" sz="129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Refreshments</a:t>
            </a:r>
            <a:endParaRPr lang="de-DE" sz="129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DC235E4-E4E8-46CE-8D21-E3A00EB6F76D}"/>
              </a:ext>
            </a:extLst>
          </p:cNvPr>
          <p:cNvSpPr txBox="1"/>
          <p:nvPr/>
        </p:nvSpPr>
        <p:spPr>
          <a:xfrm>
            <a:off x="58989" y="540250"/>
            <a:ext cx="5426951" cy="183460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 defTabSz="737372">
              <a:spcAft>
                <a:spcPts val="645"/>
              </a:spcAft>
            </a:pPr>
            <a:r>
              <a:rPr lang="de-DE" sz="2903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Future Technologies </a:t>
            </a:r>
            <a:r>
              <a:rPr lang="de-DE" sz="2903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for</a:t>
            </a:r>
            <a:r>
              <a:rPr lang="de-DE" sz="2903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 </a:t>
            </a:r>
            <a:r>
              <a:rPr lang="de-DE" sz="2903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Detectors</a:t>
            </a:r>
            <a:endParaRPr lang="de-DE" sz="2903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 2 Medium" panose="00000600000000000000" pitchFamily="50" charset="0"/>
            </a:endParaRPr>
          </a:p>
          <a:p>
            <a:pPr algn="ctr" defTabSz="737372">
              <a:spcAft>
                <a:spcPts val="645"/>
              </a:spcAft>
            </a:pPr>
            <a:r>
              <a:rPr lang="de-DE" sz="225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Scientific </a:t>
            </a:r>
            <a:r>
              <a:rPr lang="de-DE" sz="2258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symposium</a:t>
            </a:r>
            <a:r>
              <a:rPr lang="de-DE" sz="225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 </a:t>
            </a:r>
            <a:r>
              <a:rPr lang="de-DE" sz="2258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for</a:t>
            </a:r>
            <a:r>
              <a:rPr lang="de-DE" sz="225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 </a:t>
            </a:r>
            <a:r>
              <a:rPr lang="de-DE" sz="2258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the</a:t>
            </a:r>
            <a:endParaRPr lang="de-DE" sz="2258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 2 Medium" panose="00000600000000000000" pitchFamily="50" charset="0"/>
            </a:endParaRPr>
          </a:p>
          <a:p>
            <a:pPr algn="ctr" defTabSz="737372">
              <a:spcAft>
                <a:spcPts val="645"/>
              </a:spcAft>
            </a:pPr>
            <a:r>
              <a:rPr lang="de-DE" sz="2258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inauguration</a:t>
            </a:r>
            <a:r>
              <a:rPr lang="de-DE" sz="225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 </a:t>
            </a:r>
            <a:r>
              <a:rPr lang="de-DE" sz="2258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of</a:t>
            </a:r>
            <a:r>
              <a:rPr lang="de-DE" sz="225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 </a:t>
            </a:r>
            <a:r>
              <a:rPr lang="de-DE" sz="2258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the</a:t>
            </a:r>
            <a:r>
              <a:rPr lang="de-DE" sz="225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Medium" panose="00000600000000000000" pitchFamily="50" charset="0"/>
              </a:rPr>
              <a:t> FTD</a:t>
            </a:r>
            <a:endParaRPr lang="de-DE" sz="2258" dirty="0">
              <a:solidFill>
                <a:srgbClr val="485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 2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9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5919372-4276-47E4-9CAA-EB8B3C6A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</a:t>
            </a:r>
          </a:p>
        </p:txBody>
      </p:sp>
    </p:spTree>
    <p:extLst>
      <p:ext uri="{BB962C8B-B14F-4D97-AF65-F5344CB8AC3E}">
        <p14:creationId xmlns:p14="http://schemas.microsoft.com/office/powerpoint/2010/main" val="273442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B729-9A69-418A-9878-7C886F06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TecHnology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5E1A28-F15C-4A0F-85FF-4DAE275F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FTD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35AEDF-D5E5-4223-A1FC-98C79CAA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017ED4-7899-4BC5-AB3F-EAADB2DD2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08" y="1124744"/>
            <a:ext cx="4304611" cy="27363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E41461-53BE-4A9E-96A6-AD218BAC9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124744"/>
            <a:ext cx="2895786" cy="38610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85344AA-F034-4F98-A027-8EED0482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6" y="1116124"/>
            <a:ext cx="3405461" cy="462575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F760495-B246-4699-A427-3B4B003D536B}"/>
              </a:ext>
            </a:extLst>
          </p:cNvPr>
          <p:cNvSpPr txBox="1"/>
          <p:nvPr/>
        </p:nvSpPr>
        <p:spPr>
          <a:xfrm>
            <a:off x="623392" y="5877272"/>
            <a:ext cx="27236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2000" dirty="0"/>
              <a:t>Julius Plücker, 1801 - 1868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7E26FBC-79AE-44B8-B519-04ACE0567AAE}"/>
              </a:ext>
            </a:extLst>
          </p:cNvPr>
          <p:cNvSpPr txBox="1"/>
          <p:nvPr/>
        </p:nvSpPr>
        <p:spPr>
          <a:xfrm>
            <a:off x="4254995" y="5085184"/>
            <a:ext cx="29110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2000" dirty="0"/>
              <a:t>Heinrich Hertz, 1857 - 1894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EEBE31-43BB-45FF-9910-CB908EE8EE54}"/>
              </a:ext>
            </a:extLst>
          </p:cNvPr>
          <p:cNvSpPr txBox="1"/>
          <p:nvPr/>
        </p:nvSpPr>
        <p:spPr>
          <a:xfrm>
            <a:off x="7442080" y="3933056"/>
            <a:ext cx="283282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2000" dirty="0"/>
              <a:t>Wolfgang Paul, 1913 - 1993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13AD145-7546-41E8-B407-48CDE82AF6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38" y="3617640"/>
            <a:ext cx="1334411" cy="273630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CB6F207-6B48-4327-933E-1BADC9931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94" y="4365104"/>
            <a:ext cx="2755900" cy="11557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92A73019-CDB4-4EBF-8293-51E85E938D23}"/>
              </a:ext>
            </a:extLst>
          </p:cNvPr>
          <p:cNvSpPr/>
          <p:nvPr/>
        </p:nvSpPr>
        <p:spPr>
          <a:xfrm>
            <a:off x="5690058" y="5318936"/>
            <a:ext cx="4916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de-DE" sz="1600" dirty="0">
                <a:solidFill>
                  <a:srgbClr val="0000FF"/>
                </a:solidFill>
              </a:rPr>
              <a:t>"... ich fand ein sonderbares Institut vor, entsetzlich leer und einsam ist es in den Räumen und alle die Keller und Gänge, wo das Wasser von den Wänden tropft ... </a:t>
            </a:r>
            <a:r>
              <a:rPr lang="de-DE" sz="1600" dirty="0" err="1">
                <a:solidFill>
                  <a:srgbClr val="0000FF"/>
                </a:solidFill>
              </a:rPr>
              <a:t>Clausius</a:t>
            </a:r>
            <a:r>
              <a:rPr lang="de-DE" sz="1600" dirty="0">
                <a:solidFill>
                  <a:srgbClr val="0000FF"/>
                </a:solidFill>
              </a:rPr>
              <a:t> muss ein eigenartiger Institutsdirektor gewesen sein, der zur Schonung der Apparaturen vor allem darauf achtete, dass mit Ihnen nicht gearbeitet wurde ... "</a:t>
            </a:r>
          </a:p>
        </p:txBody>
      </p:sp>
    </p:spTree>
    <p:extLst>
      <p:ext uri="{BB962C8B-B14F-4D97-AF65-F5344CB8AC3E}">
        <p14:creationId xmlns:p14="http://schemas.microsoft.com/office/powerpoint/2010/main" val="375395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3A49D0-8B99-4BCA-827E-D8F18E86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0675BD-00EB-4F99-83A4-6DBD1CCD4F1F}"/>
              </a:ext>
            </a:extLst>
          </p:cNvPr>
          <p:cNvSpPr txBox="1"/>
          <p:nvPr/>
        </p:nvSpPr>
        <p:spPr>
          <a:xfrm>
            <a:off x="3503712" y="692696"/>
            <a:ext cx="5894306" cy="58990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LU" sz="2000" dirty="0"/>
              <a:t>U1: </a:t>
            </a:r>
            <a:br>
              <a:rPr lang="de-LU" sz="2000" dirty="0"/>
            </a:br>
            <a:r>
              <a:rPr lang="de-LU" sz="2000" dirty="0" err="1"/>
              <a:t>Electron</a:t>
            </a:r>
            <a:r>
              <a:rPr lang="de-LU" sz="2000" dirty="0"/>
              <a:t> </a:t>
            </a:r>
            <a:r>
              <a:rPr lang="de-LU" sz="2000" dirty="0" err="1"/>
              <a:t>microscope</a:t>
            </a:r>
            <a:r>
              <a:rPr lang="de-LU" sz="2000" dirty="0"/>
              <a:t> and 3D-laser </a:t>
            </a:r>
            <a:r>
              <a:rPr lang="de-LU" sz="2000" dirty="0" err="1"/>
              <a:t>printing</a:t>
            </a:r>
            <a:r>
              <a:rPr lang="de-LU" sz="2000" dirty="0"/>
              <a:t> (AG Linden) </a:t>
            </a:r>
            <a:br>
              <a:rPr lang="de-LU" sz="2000" dirty="0"/>
            </a:br>
            <a:r>
              <a:rPr lang="de-LU" sz="2000" dirty="0"/>
              <a:t>Time </a:t>
            </a:r>
            <a:r>
              <a:rPr lang="de-LU" sz="2000" dirty="0" err="1"/>
              <a:t>Projection</a:t>
            </a:r>
            <a:r>
              <a:rPr lang="de-LU" sz="2000" dirty="0"/>
              <a:t> Chamber (AG Ketzer) </a:t>
            </a:r>
            <a:br>
              <a:rPr lang="de-LU" sz="2000" dirty="0"/>
            </a:br>
            <a:r>
              <a:rPr lang="de-LU" sz="2000" dirty="0"/>
              <a:t> --- APD </a:t>
            </a:r>
            <a:r>
              <a:rPr lang="de-LU" sz="2000" dirty="0" err="1"/>
              <a:t>readout</a:t>
            </a:r>
            <a:r>
              <a:rPr lang="de-LU" sz="2000" dirty="0"/>
              <a:t> </a:t>
            </a:r>
            <a:r>
              <a:rPr lang="de-LU" sz="2000" dirty="0" err="1"/>
              <a:t>of</a:t>
            </a:r>
            <a:r>
              <a:rPr lang="de-LU" sz="2000" dirty="0"/>
              <a:t> </a:t>
            </a:r>
            <a:r>
              <a:rPr lang="de-LU" sz="2000" dirty="0" err="1"/>
              <a:t>photon</a:t>
            </a:r>
            <a:r>
              <a:rPr lang="de-LU" sz="2000" dirty="0"/>
              <a:t> </a:t>
            </a:r>
            <a:r>
              <a:rPr lang="de-LU" sz="2000" dirty="0" err="1"/>
              <a:t>detectors</a:t>
            </a:r>
            <a:r>
              <a:rPr lang="de-LU" sz="2000" dirty="0"/>
              <a:t> (AG Beck, </a:t>
            </a:r>
            <a:r>
              <a:rPr lang="de-LU" sz="2000" dirty="0" err="1"/>
              <a:t>tbc</a:t>
            </a:r>
            <a:r>
              <a:rPr lang="de-LU" sz="2000" dirty="0"/>
              <a:t>) </a:t>
            </a:r>
            <a:br>
              <a:rPr lang="de-LU" sz="2000" dirty="0"/>
            </a:br>
            <a:br>
              <a:rPr lang="de-LU" sz="2000" dirty="0"/>
            </a:br>
            <a:r>
              <a:rPr lang="de-LU" sz="2000" dirty="0"/>
              <a:t>EG: </a:t>
            </a:r>
            <a:br>
              <a:rPr lang="de-LU" sz="2000" dirty="0"/>
            </a:br>
            <a:r>
              <a:rPr lang="de-LU" sz="2000" dirty="0" err="1"/>
              <a:t>Scintillating</a:t>
            </a:r>
            <a:r>
              <a:rPr lang="de-LU" sz="2000" dirty="0"/>
              <a:t> </a:t>
            </a:r>
            <a:r>
              <a:rPr lang="de-LU" sz="2000" dirty="0" err="1"/>
              <a:t>crystals</a:t>
            </a:r>
            <a:r>
              <a:rPr lang="de-LU" sz="2000" dirty="0"/>
              <a:t> </a:t>
            </a:r>
            <a:r>
              <a:rPr lang="de-LU" sz="2000" dirty="0" err="1"/>
              <a:t>for</a:t>
            </a:r>
            <a:r>
              <a:rPr lang="de-LU" sz="2000" dirty="0"/>
              <a:t> </a:t>
            </a:r>
            <a:r>
              <a:rPr lang="de-LU" sz="2000" dirty="0" err="1"/>
              <a:t>calorimeters</a:t>
            </a:r>
            <a:r>
              <a:rPr lang="de-LU" sz="2000" dirty="0"/>
              <a:t> (AG Thoma, </a:t>
            </a:r>
            <a:r>
              <a:rPr lang="de-LU" sz="2000" dirty="0" err="1"/>
              <a:t>tbc</a:t>
            </a:r>
            <a:r>
              <a:rPr lang="de-LU" sz="2000" dirty="0"/>
              <a:t>)</a:t>
            </a:r>
          </a:p>
          <a:p>
            <a:pPr>
              <a:spcAft>
                <a:spcPts val="420"/>
              </a:spcAft>
            </a:pPr>
            <a:r>
              <a:rPr lang="de-LU" sz="2000" dirty="0"/>
              <a:t>ATLAS </a:t>
            </a:r>
            <a:r>
              <a:rPr lang="de-LU" sz="2000" dirty="0" err="1"/>
              <a:t>Inner</a:t>
            </a:r>
            <a:r>
              <a:rPr lang="de-LU" sz="2000" dirty="0"/>
              <a:t> Tracker Pixel </a:t>
            </a:r>
            <a:r>
              <a:rPr lang="de-LU" sz="2000" dirty="0" err="1"/>
              <a:t>staves</a:t>
            </a:r>
            <a:r>
              <a:rPr lang="de-LU" sz="2000" dirty="0"/>
              <a:t> (AG Desch) </a:t>
            </a:r>
            <a:br>
              <a:rPr lang="de-LU" sz="2000" dirty="0"/>
            </a:br>
            <a:br>
              <a:rPr lang="de-LU" sz="2000" dirty="0"/>
            </a:br>
            <a:r>
              <a:rPr lang="de-LU" sz="2000" dirty="0"/>
              <a:t>O1: </a:t>
            </a:r>
            <a:br>
              <a:rPr lang="de-LU" sz="2000" dirty="0"/>
            </a:br>
            <a:r>
              <a:rPr lang="de-LU" sz="2000" dirty="0"/>
              <a:t>GEM </a:t>
            </a:r>
            <a:r>
              <a:rPr lang="de-LU" sz="2000" dirty="0" err="1"/>
              <a:t>tracking</a:t>
            </a:r>
            <a:r>
              <a:rPr lang="de-LU" sz="2000" dirty="0"/>
              <a:t> </a:t>
            </a:r>
            <a:r>
              <a:rPr lang="de-LU" sz="2000" dirty="0" err="1"/>
              <a:t>detectors</a:t>
            </a:r>
            <a:r>
              <a:rPr lang="de-LU" sz="2000" dirty="0"/>
              <a:t> (AG Ketzer) </a:t>
            </a:r>
            <a:br>
              <a:rPr lang="de-LU" sz="2000" dirty="0"/>
            </a:br>
            <a:r>
              <a:rPr lang="de-LU" sz="2000" dirty="0" err="1"/>
              <a:t>GridPix</a:t>
            </a:r>
            <a:r>
              <a:rPr lang="de-LU" sz="2000" dirty="0"/>
              <a:t> </a:t>
            </a:r>
            <a:r>
              <a:rPr lang="de-LU" sz="2000" dirty="0" err="1"/>
              <a:t>detectors</a:t>
            </a:r>
            <a:r>
              <a:rPr lang="de-LU" sz="2000" dirty="0"/>
              <a:t> (AG Desch) </a:t>
            </a:r>
            <a:br>
              <a:rPr lang="de-LU" sz="2000" dirty="0"/>
            </a:br>
            <a:br>
              <a:rPr lang="de-LU" sz="2000" dirty="0"/>
            </a:br>
            <a:r>
              <a:rPr lang="de-LU" sz="2000" dirty="0"/>
              <a:t>O2: </a:t>
            </a:r>
            <a:br>
              <a:rPr lang="de-LU" sz="2000" dirty="0"/>
            </a:br>
            <a:r>
              <a:rPr lang="de-LU" sz="2000" dirty="0" err="1"/>
              <a:t>Silab</a:t>
            </a:r>
            <a:r>
              <a:rPr lang="de-LU" sz="2000" dirty="0"/>
              <a:t>: CMOS, DEPFET &amp; hybrid </a:t>
            </a:r>
            <a:r>
              <a:rPr lang="de-LU" sz="2000" dirty="0" err="1"/>
              <a:t>detectors</a:t>
            </a:r>
            <a:r>
              <a:rPr lang="de-LU" sz="2000" dirty="0"/>
              <a:t> (AG Dingfelder) </a:t>
            </a:r>
            <a:br>
              <a:rPr lang="de-LU" sz="2000" dirty="0"/>
            </a:br>
            <a:r>
              <a:rPr lang="de-LU" sz="2000" dirty="0"/>
              <a:t>Clean Rooms (</a:t>
            </a:r>
            <a:r>
              <a:rPr lang="de-LU" sz="2000" dirty="0" err="1"/>
              <a:t>guided</a:t>
            </a:r>
            <a:r>
              <a:rPr lang="de-LU" sz="2000" dirty="0"/>
              <a:t> </a:t>
            </a:r>
            <a:r>
              <a:rPr lang="de-LU" sz="2000" dirty="0" err="1"/>
              <a:t>visit</a:t>
            </a:r>
            <a:r>
              <a:rPr lang="de-LU" sz="2000" dirty="0"/>
              <a:t> </a:t>
            </a:r>
            <a:r>
              <a:rPr lang="de-LU" sz="2000" dirty="0" err="1"/>
              <a:t>every</a:t>
            </a:r>
            <a:r>
              <a:rPr lang="de-LU" sz="2000" dirty="0"/>
              <a:t> 15 </a:t>
            </a:r>
            <a:r>
              <a:rPr lang="de-LU" sz="2000" dirty="0" err="1"/>
              <a:t>minutes</a:t>
            </a:r>
            <a:r>
              <a:rPr lang="de-LU" sz="2000" dirty="0"/>
              <a:t>) </a:t>
            </a:r>
            <a:br>
              <a:rPr lang="de-LU" sz="2000" dirty="0"/>
            </a:br>
            <a:br>
              <a:rPr lang="de-LU" sz="2000" dirty="0"/>
            </a:br>
            <a:r>
              <a:rPr lang="de-LU" sz="2000" dirty="0"/>
              <a:t>O3: </a:t>
            </a:r>
            <a:br>
              <a:rPr lang="de-LU" sz="2000" dirty="0"/>
            </a:br>
            <a:r>
              <a:rPr lang="de-LU" sz="2000" dirty="0"/>
              <a:t>ASIC design (AG Dingfelder)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6115062"/>
      </p:ext>
    </p:extLst>
  </p:cSld>
  <p:clrMapOvr>
    <a:masterClrMapping/>
  </p:clrMapOvr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spcAft>
            <a:spcPts val="420"/>
          </a:spcAft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7F31B5E-C1BF-D240-BFD3-C75B95032EC3}" vid="{162594C0-6F92-F042-8266-248D4477398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Template_Uni_Bonn_2020-07</Template>
  <TotalTime>0</TotalTime>
  <Words>545</Words>
  <Application>Microsoft Office PowerPoint</Application>
  <PresentationFormat>Breitbild</PresentationFormat>
  <Paragraphs>179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Exo 2</vt:lpstr>
      <vt:lpstr>Exo 2 Medium</vt:lpstr>
      <vt:lpstr>Exo 2 Semi Bold</vt:lpstr>
      <vt:lpstr>Times New Roman</vt:lpstr>
      <vt:lpstr>Uni_Bonn</vt:lpstr>
      <vt:lpstr>Office</vt:lpstr>
      <vt:lpstr>PowerPoint-Präsentation</vt:lpstr>
      <vt:lpstr>Timeline</vt:lpstr>
      <vt:lpstr>Technology and Basic Science</vt:lpstr>
      <vt:lpstr>Technology and Basic Science</vt:lpstr>
      <vt:lpstr>Key Technologies and Applications</vt:lpstr>
      <vt:lpstr>PowerPoint-Präsentation</vt:lpstr>
      <vt:lpstr>Spare</vt:lpstr>
      <vt:lpstr>TecHnology</vt:lpstr>
      <vt:lpstr>Stations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Ulrike Syrakas</dc:creator>
  <cp:lastModifiedBy>Bernhard Ketzer</cp:lastModifiedBy>
  <cp:revision>1439</cp:revision>
  <cp:lastPrinted>2022-04-12T11:43:37Z</cp:lastPrinted>
  <dcterms:created xsi:type="dcterms:W3CDTF">2020-07-07T11:17:10Z</dcterms:created>
  <dcterms:modified xsi:type="dcterms:W3CDTF">2023-08-17T16:58:28Z</dcterms:modified>
</cp:coreProperties>
</file>