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59" r:id="rId6"/>
    <p:sldId id="257" r:id="rId7"/>
    <p:sldId id="260" r:id="rId8"/>
    <p:sldId id="261" r:id="rId9"/>
    <p:sldId id="262" r:id="rId10"/>
    <p:sldId id="268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0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C33B5-108E-415A-B683-4667B6328C1A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2381E-A43A-4889-9FAB-806FE6EFBA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814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FGS: Fine </a:t>
            </a:r>
            <a:r>
              <a:rPr lang="de-DE" dirty="0" err="1"/>
              <a:t>Guidance</a:t>
            </a:r>
            <a:r>
              <a:rPr lang="de-DE" dirty="0"/>
              <a:t> System</a:t>
            </a:r>
          </a:p>
          <a:p>
            <a:r>
              <a:rPr lang="de-DE" dirty="0"/>
              <a:t>AIRS: Ariel </a:t>
            </a:r>
            <a:r>
              <a:rPr lang="de-DE" dirty="0" err="1"/>
              <a:t>InfraRed</a:t>
            </a:r>
            <a:r>
              <a:rPr lang="de-DE" dirty="0"/>
              <a:t> </a:t>
            </a:r>
            <a:r>
              <a:rPr lang="de-DE" dirty="0" err="1"/>
              <a:t>Spectrometer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22381E-A43A-4889-9FAB-806FE6EFBA4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181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135000 </a:t>
            </a:r>
            <a:r>
              <a:rPr lang="de-DE" dirty="0" err="1"/>
              <a:t>images</a:t>
            </a:r>
            <a:r>
              <a:rPr lang="de-DE" dirty="0"/>
              <a:t> for </a:t>
            </a:r>
            <a:r>
              <a:rPr lang="de-DE" dirty="0" err="1"/>
              <a:t>one</a:t>
            </a:r>
            <a:r>
              <a:rPr lang="de-DE" dirty="0"/>
              <a:t> planet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22381E-A43A-4889-9FAB-806FE6EFBA4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8697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11250 </a:t>
            </a:r>
            <a:r>
              <a:rPr lang="de-DE" dirty="0" err="1"/>
              <a:t>images</a:t>
            </a:r>
            <a:r>
              <a:rPr lang="de-DE" dirty="0"/>
              <a:t> for </a:t>
            </a:r>
            <a:r>
              <a:rPr lang="de-DE" dirty="0" err="1"/>
              <a:t>one</a:t>
            </a:r>
            <a:r>
              <a:rPr lang="de-DE" dirty="0"/>
              <a:t> planet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22381E-A43A-4889-9FAB-806FE6EFBA4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661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9D4279-5B12-FDC5-1DCF-CB781C803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F2A9D7D-35CE-E73D-DAF8-F247FBCAA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6C165D-DBF9-D89D-1543-3558B6D0E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807CDD-32E5-2BEF-4913-E3955F180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DA99EE-B18E-2EDB-0D91-F6EF38BBD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0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8AF72-6408-970E-625A-A0FC32606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F632043-653D-5D43-BC80-B3BDDC1C49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808270-813C-7245-2CDB-B93F8C594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BA6B8F-CC1A-D928-0710-8B422873A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C1A2D5-4B34-EC14-0F8F-C33162117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40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0BFE214-0393-F353-A50B-A74DF0477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91F5DF4-39D0-FC28-4C0F-83C6D9DA8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E66DAE-CC77-1E4F-27BC-680F7F452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84B908-FA08-057B-45A4-0FEEBB36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20D6D8-F548-731D-0D3D-4CFCB3939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71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CE385-B7FC-96E8-FB0E-57C8F9222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2CF2DA-5540-C866-E8F0-EA64FEBF5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E6061A-6D7F-80D9-3361-35CF1835C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407C7D-CC32-169B-AA97-62801E832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69FFEC-A715-482D-BE3D-7BF3E8622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28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5E941-1516-A1C0-EEDE-F9740E0B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599501-FD50-DD6E-83D2-508F125B7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2C1A83-BEC8-32E1-1185-82064BAC2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4215C5-24FC-BA15-AD47-CB2DE5C4A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2854CA-D5A0-BE3E-966F-76AF64C1A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463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346DAE-6B92-71A3-09B7-07D9A4FBC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C7CED8-0436-4C89-4714-756B5675A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E3659A-DEF9-B26E-8F21-94E788418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14F1E2-7E73-554D-99B5-068B5ED21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824E02D-61AF-D0FE-146F-8E4FE9D6F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4FCA9B-19A8-C89F-1BF2-240F88D94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418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BB2438-43C5-2299-4B93-DDF72D981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3802F1-C097-15AE-FC36-EADA41DEF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1BFFC0-B88C-7A60-83CE-3D66B0EF7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378F94-95BF-6BA0-E7FE-F32279CF5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6E503B2-E6CE-F4F7-DC90-4C6F61BDE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2AEFB4-E2F1-EC51-B02A-841857364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E08BF6E-51EF-0544-0CC5-FB1BE65DF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01FA4C4-F7E8-4B96-E3B0-9A64193CA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52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CBB1C-2769-D445-92C3-F8611696D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79637BB-3D13-DECC-7137-79B175D9C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AA9C94-9BC1-19F2-0E4F-C587E2BF7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936F95A-C6E8-DD21-A00A-5CA5A03E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831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6419AB0-89DD-E5CF-B085-DDAE28D10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B1151AD-0DDC-D1AE-26E8-C3C291BC1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77894A-4367-E946-EEB9-7BE77711F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934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8FE182-936B-DC92-C5A2-563AC5F66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06C42B-C21C-C5B2-9205-F77E79598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8E4253B-4765-E798-6AE2-C504C9316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66F7F2-A959-512D-8135-68C4B18A6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ABA855-7C10-9707-7391-AB7C6DE34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C54318-FB22-3441-4BFF-A8469AF87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74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57C97-36D7-2EA0-051B-7E7C85349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FCB113-1E60-5F25-27AB-15C3493CB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A185FD-E081-5AE2-4184-75D79B90E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8F72106-7E88-2B74-D1D1-059B273D0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E058E93-B602-28EE-C28A-ED88CFE7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0F34A7-69B9-1168-A4CB-AF1E36330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6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5E62147-2B47-B148-65F4-6DE679267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9EC09C-C117-D812-22AA-D2E92EA43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BE931A-66B2-07E7-E78C-5C7C4929AC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6B427D-6986-457E-80CA-EDF814624A33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BC77C9-FFCA-28C2-C909-1787354E7A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3CDA1E-580D-B1DC-B85A-7AE6BA7CFF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B2E873-D157-4F9E-9C01-EF31C0BEA4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20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A0A3E-2701-92EE-5966-44419685B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Ariel Data Challenge 2025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F59AED2-4E25-D53C-950E-0EA5789059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Can Cetinkaya</a:t>
            </a:r>
          </a:p>
          <a:p>
            <a:r>
              <a:rPr lang="de-DE" dirty="0" err="1"/>
              <a:t>Machine</a:t>
            </a:r>
            <a:r>
              <a:rPr lang="de-DE" dirty="0"/>
              <a:t> Learning for Quantum </a:t>
            </a:r>
            <a:r>
              <a:rPr lang="de-DE" dirty="0" err="1"/>
              <a:t>Scientists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394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42CFF98-2A7A-8185-61BF-0518559EA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695" y="0"/>
            <a:ext cx="92206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02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48C281-69E9-0DF8-99CD-D186D3DF8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Goal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72491-077E-E85C-5003-FA8878F98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Transit </a:t>
            </a:r>
            <a:r>
              <a:rPr lang="de-DE" dirty="0" err="1"/>
              <a:t>spectroscopy</a:t>
            </a:r>
            <a:r>
              <a:rPr lang="de-DE" dirty="0"/>
              <a:t> of </a:t>
            </a:r>
            <a:r>
              <a:rPr lang="de-DE" dirty="0" err="1"/>
              <a:t>exoplanets</a:t>
            </a:r>
            <a:endParaRPr lang="de-DE" dirty="0"/>
          </a:p>
          <a:p>
            <a:r>
              <a:rPr lang="de-DE" dirty="0"/>
              <a:t>Signals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faint</a:t>
            </a:r>
            <a:r>
              <a:rPr lang="de-DE" dirty="0"/>
              <a:t> and </a:t>
            </a:r>
            <a:r>
              <a:rPr lang="de-DE" dirty="0" err="1"/>
              <a:t>hidden</a:t>
            </a:r>
            <a:r>
              <a:rPr lang="de-DE" dirty="0"/>
              <a:t> by </a:t>
            </a:r>
            <a:r>
              <a:rPr lang="de-DE" dirty="0" err="1"/>
              <a:t>complex</a:t>
            </a:r>
            <a:r>
              <a:rPr lang="de-DE" dirty="0"/>
              <a:t> </a:t>
            </a:r>
            <a:r>
              <a:rPr lang="de-DE" dirty="0" err="1"/>
              <a:t>noise</a:t>
            </a:r>
            <a:endParaRPr lang="de-DE" dirty="0"/>
          </a:p>
          <a:p>
            <a:r>
              <a:rPr lang="de-DE" dirty="0" err="1"/>
              <a:t>Neural</a:t>
            </a:r>
            <a:r>
              <a:rPr lang="de-DE" dirty="0"/>
              <a:t> network </a:t>
            </a:r>
            <a:r>
              <a:rPr lang="de-DE" dirty="0" err="1"/>
              <a:t>approach</a:t>
            </a:r>
            <a:r>
              <a:rPr lang="de-DE" dirty="0"/>
              <a:t> to </a:t>
            </a:r>
            <a:r>
              <a:rPr lang="de-DE" dirty="0" err="1"/>
              <a:t>filter</a:t>
            </a:r>
            <a:r>
              <a:rPr lang="de-DE" dirty="0"/>
              <a:t> out the </a:t>
            </a:r>
            <a:r>
              <a:rPr lang="de-DE" dirty="0" err="1"/>
              <a:t>signal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664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0AEE94-90CF-B67E-59E9-90F753E5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Instruments	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E751F2-69CA-1189-AD23-83C5789E7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FGS1</a:t>
            </a:r>
          </a:p>
          <a:p>
            <a:pPr lvl="1"/>
            <a:r>
              <a:rPr lang="de-DE" dirty="0" err="1"/>
              <a:t>Mainly</a:t>
            </a:r>
            <a:r>
              <a:rPr lang="de-DE" dirty="0"/>
              <a:t> to </a:t>
            </a:r>
            <a:r>
              <a:rPr lang="de-DE" dirty="0" err="1"/>
              <a:t>focus</a:t>
            </a:r>
            <a:r>
              <a:rPr lang="de-DE" dirty="0"/>
              <a:t> and guide the </a:t>
            </a:r>
            <a:r>
              <a:rPr lang="de-DE" dirty="0" err="1"/>
              <a:t>satellite</a:t>
            </a:r>
            <a:endParaRPr lang="de-DE" dirty="0"/>
          </a:p>
          <a:p>
            <a:pPr lvl="1"/>
            <a:r>
              <a:rPr lang="de-DE" dirty="0" err="1"/>
              <a:t>Photometry</a:t>
            </a:r>
            <a:r>
              <a:rPr lang="de-DE" dirty="0"/>
              <a:t> of the </a:t>
            </a:r>
            <a:r>
              <a:rPr lang="de-DE" dirty="0" err="1"/>
              <a:t>star</a:t>
            </a:r>
            <a:r>
              <a:rPr lang="de-DE" dirty="0"/>
              <a:t> in the visible </a:t>
            </a:r>
            <a:r>
              <a:rPr lang="de-DE" dirty="0" err="1"/>
              <a:t>spectrum</a:t>
            </a:r>
            <a:endParaRPr lang="de-DE" dirty="0"/>
          </a:p>
          <a:p>
            <a:r>
              <a:rPr lang="de-DE" dirty="0"/>
              <a:t>AIRS-CH0</a:t>
            </a:r>
          </a:p>
          <a:p>
            <a:pPr lvl="1"/>
            <a:r>
              <a:rPr lang="de-DE" dirty="0"/>
              <a:t>Infrared </a:t>
            </a:r>
            <a:r>
              <a:rPr lang="de-DE" dirty="0" err="1"/>
              <a:t>spectrometer</a:t>
            </a:r>
            <a:endParaRPr lang="de-DE" dirty="0"/>
          </a:p>
          <a:p>
            <a:pPr lvl="1"/>
            <a:r>
              <a:rPr lang="de-DE" dirty="0" err="1"/>
              <a:t>Sensitivity</a:t>
            </a:r>
            <a:r>
              <a:rPr lang="de-DE" dirty="0"/>
              <a:t>: 1.95 and 3.90 µm</a:t>
            </a:r>
          </a:p>
        </p:txBody>
      </p:sp>
    </p:spTree>
    <p:extLst>
      <p:ext uri="{BB962C8B-B14F-4D97-AF65-F5344CB8AC3E}">
        <p14:creationId xmlns:p14="http://schemas.microsoft.com/office/powerpoint/2010/main" val="1494275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20FDA5D-6F6A-C1FB-DDBD-CCA8F7D4F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504" y="995627"/>
            <a:ext cx="5736482" cy="567353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842B4F5-617B-639F-7BD7-EB40AEDEE229}"/>
              </a:ext>
            </a:extLst>
          </p:cNvPr>
          <p:cNvSpPr txBox="1"/>
          <p:nvPr/>
        </p:nvSpPr>
        <p:spPr>
          <a:xfrm>
            <a:off x="3021496" y="226186"/>
            <a:ext cx="5267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/>
              <a:t>FGS1 Image</a:t>
            </a:r>
          </a:p>
        </p:txBody>
      </p:sp>
    </p:spTree>
    <p:extLst>
      <p:ext uri="{BB962C8B-B14F-4D97-AF65-F5344CB8AC3E}">
        <p14:creationId xmlns:p14="http://schemas.microsoft.com/office/powerpoint/2010/main" val="839975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7511FDD-D0CF-79F5-B31D-855C80284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420" y="2728907"/>
            <a:ext cx="9553645" cy="140018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FCD2AED-E043-99A6-6291-4F1B6B32F446}"/>
              </a:ext>
            </a:extLst>
          </p:cNvPr>
          <p:cNvSpPr txBox="1"/>
          <p:nvPr/>
        </p:nvSpPr>
        <p:spPr>
          <a:xfrm>
            <a:off x="3190461" y="1399003"/>
            <a:ext cx="5267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/>
              <a:t>AIRS-CH0 Image</a:t>
            </a:r>
          </a:p>
        </p:txBody>
      </p:sp>
    </p:spTree>
    <p:extLst>
      <p:ext uri="{BB962C8B-B14F-4D97-AF65-F5344CB8AC3E}">
        <p14:creationId xmlns:p14="http://schemas.microsoft.com/office/powerpoint/2010/main" val="3355290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EC23822-1693-1628-24C3-231364CFB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0738"/>
            <a:ext cx="12192000" cy="297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1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74B2487-BA26-F818-DAB1-DE0726CD9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777" y="0"/>
            <a:ext cx="9090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87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B78A1EF-111F-9B83-7E2A-D1417F2E7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289" y="0"/>
            <a:ext cx="92534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2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227AE6E-A35D-CA5B-7766-27D24FC39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428" y="28550"/>
            <a:ext cx="9363143" cy="68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45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Breitbild</PresentationFormat>
  <Paragraphs>23</Paragraphs>
  <Slides>10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</vt:lpstr>
      <vt:lpstr>Ariel Data Challenge 2025</vt:lpstr>
      <vt:lpstr>Goal</vt:lpstr>
      <vt:lpstr>Instruments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Can Cetinkaya</dc:creator>
  <cp:lastModifiedBy>Can Cetinkaya</cp:lastModifiedBy>
  <cp:revision>1</cp:revision>
  <dcterms:created xsi:type="dcterms:W3CDTF">2026-07-31T09:19:58Z</dcterms:created>
  <dcterms:modified xsi:type="dcterms:W3CDTF">2026-07-31T09:34:28Z</dcterms:modified>
</cp:coreProperties>
</file>