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29" r:id="rId2"/>
    <p:sldId id="441" r:id="rId3"/>
    <p:sldId id="442" r:id="rId4"/>
    <p:sldId id="439" r:id="rId5"/>
    <p:sldId id="438" r:id="rId6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5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2" autoAdjust="0"/>
    <p:restoredTop sz="90909" autoAdjust="0"/>
  </p:normalViewPr>
  <p:slideViewPr>
    <p:cSldViewPr>
      <p:cViewPr varScale="1">
        <p:scale>
          <a:sx n="114" d="100"/>
          <a:sy n="114" d="100"/>
        </p:scale>
        <p:origin x="212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5E68301-4A1F-F830-150C-C0EE9C0F7B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4" rIns="91906" bIns="45954" numCol="1" anchor="t" anchorCtr="0" compatLnSpc="1">
            <a:prstTxWarp prst="textNoShape">
              <a:avLst/>
            </a:prstTxWarp>
          </a:bodyPr>
          <a:lstStyle>
            <a:lvl1pPr algn="l" defTabSz="919163" eaLnBrk="1" hangingPunct="1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2794990-F320-A1B1-110D-288655D8FF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4" rIns="91906" bIns="45954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A07B50-6392-37D8-B36F-FAD17B05D2E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6735803A-9A31-0607-94F5-3AA7517F5B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4" rIns="91906" bIns="45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A8379B82-D0A4-2DD9-6682-B62A3CC627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4" rIns="91906" bIns="45954" numCol="1" anchor="b" anchorCtr="0" compatLnSpc="1">
            <a:prstTxWarp prst="textNoShape">
              <a:avLst/>
            </a:prstTxWarp>
          </a:bodyPr>
          <a:lstStyle>
            <a:lvl1pPr algn="l" defTabSz="919163" eaLnBrk="1" hangingPunct="1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86809F37-4D66-8527-19DB-5C8320E103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4" rIns="91906" bIns="45954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A0DAE366-846F-C14F-A2AF-CECC97F79202}" type="slidenum">
              <a:rPr lang="en-US" altLang="en-DE"/>
              <a:pPr>
                <a:defRPr/>
              </a:pPr>
              <a:t>‹#›</a:t>
            </a:fld>
            <a:endParaRPr lang="en-US" altLang="en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8A1D637-82ED-CCFC-22BB-51F788CF3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FB9B4F-DA02-9144-9CFC-646FAA0F8F8B}" type="slidenum">
              <a:rPr lang="en-US" altLang="en-DE" smtClean="0"/>
              <a:pPr>
                <a:spcBef>
                  <a:spcPct val="0"/>
                </a:spcBef>
              </a:pPr>
              <a:t>1</a:t>
            </a:fld>
            <a:endParaRPr lang="en-US" altLang="en-DE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4535470-5439-D3B0-15E1-E7AD99597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891ABB5-37FB-1D0E-A794-0E5A7D9B2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8A1D637-82ED-CCFC-22BB-51F788CF3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FB9B4F-DA02-9144-9CFC-646FAA0F8F8B}" type="slidenum">
              <a:rPr lang="en-US" altLang="en-DE" smtClean="0"/>
              <a:pPr>
                <a:spcBef>
                  <a:spcPct val="0"/>
                </a:spcBef>
              </a:pPr>
              <a:t>2</a:t>
            </a:fld>
            <a:endParaRPr lang="en-US" altLang="en-DE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4535470-5439-D3B0-15E1-E7AD99597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891ABB5-37FB-1D0E-A794-0E5A7D9B2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9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8A1D637-82ED-CCFC-22BB-51F788CF3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FB9B4F-DA02-9144-9CFC-646FAA0F8F8B}" type="slidenum">
              <a:rPr lang="en-US" altLang="en-DE" smtClean="0"/>
              <a:pPr>
                <a:spcBef>
                  <a:spcPct val="0"/>
                </a:spcBef>
              </a:pPr>
              <a:t>3</a:t>
            </a:fld>
            <a:endParaRPr lang="en-US" altLang="en-DE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4535470-5439-D3B0-15E1-E7AD99597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891ABB5-37FB-1D0E-A794-0E5A7D9B2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6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5490039-8F16-AB21-A54A-63B8E68C84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85453-9CC6-094C-8B38-925E0566DEC3}" type="slidenum">
              <a:rPr lang="en-US" altLang="en-DE" smtClean="0"/>
              <a:pPr>
                <a:spcBef>
                  <a:spcPct val="0"/>
                </a:spcBef>
              </a:pPr>
              <a:t>4</a:t>
            </a:fld>
            <a:endParaRPr lang="en-US" altLang="en-DE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4CF70CD-7E66-473B-EE76-435A99591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F1EDE52-5228-2C8B-97BA-B566B3ACB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8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8894A690-794B-40A4-9C0D-AEA38C231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98D193-6906-C845-ADC6-C2A705188E7B}" type="slidenum">
              <a:rPr lang="en-US" altLang="en-DE" smtClean="0"/>
              <a:pPr>
                <a:spcBef>
                  <a:spcPct val="0"/>
                </a:spcBef>
              </a:pPr>
              <a:t>5</a:t>
            </a:fld>
            <a:endParaRPr lang="en-US" altLang="en-DE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35E3FE2-613E-EDCD-3215-5711AE11F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D765810-66B9-D6D4-306E-8FCCBD253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1FB126-4074-96BA-1BDD-1771927DEF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1B696F-974E-6A43-7367-BBC9D97935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9C29BE-B604-61A8-9595-002AE0524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450CA-82AB-D34D-89F1-26B94C118676}" type="slidenum">
              <a:rPr lang="en-US" altLang="en-DE"/>
              <a:pPr>
                <a:defRPr/>
              </a:pPr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23358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B074DE-43C3-BA17-1D9D-26565D39F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F18458-CA57-5290-CF71-10C9A778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401A3-D32F-0BAB-C11E-F66943C63C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66D19-4439-3A43-B527-74097C01F326}" type="slidenum">
              <a:rPr lang="en-US" altLang="en-DE"/>
              <a:pPr>
                <a:defRPr/>
              </a:pPr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162014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C188F0-2B95-5AD1-F7A6-52612974C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0CF7F1-51E8-36A8-BBAA-B6C01AF0F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B94558-40E7-3D9A-BCE1-A64E90510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57FC9-7F19-7246-8DA1-21E6F4954D95}" type="slidenum">
              <a:rPr lang="en-US" altLang="en-DE"/>
              <a:pPr>
                <a:defRPr/>
              </a:pPr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583766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9923C8-CF8C-1CC4-611C-262214BB2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EAAA61-4FCC-9B4C-7DF1-2F64BCA68D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4DA6CA-743D-3D5A-6EC9-85E72E8353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1ACEF-39EF-B84D-87A5-D6BC177C526E}" type="slidenum">
              <a:rPr lang="en-US" altLang="en-DE"/>
              <a:pPr>
                <a:defRPr/>
              </a:pPr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348900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41C9C0-F35A-BF73-FDE2-B338CB3E2F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F9B6BB-8D63-BB8C-6932-9781540078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F3088F-3CED-C5A9-1EC9-F918880EE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DB07-1630-2548-944A-FAAA2334EB8F}" type="slidenum">
              <a:rPr lang="en-US" altLang="en-DE"/>
              <a:pPr>
                <a:defRPr/>
              </a:pPr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359038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9EEE53-7D27-1B5C-16C3-FE6CF970B5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888E76-6C52-BEC4-8C3A-9E5CDF88D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8A5B49-0F19-2107-673C-A144381F7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06102-8C94-584F-8A3D-9630B02FD689}" type="slidenum">
              <a:rPr lang="en-US" altLang="en-DE"/>
              <a:pPr>
                <a:defRPr/>
              </a:pPr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756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6FEBC-0DCD-E89C-D452-933E0EE471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526EA-1F68-65AC-3D8E-CC21C65FD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5A4880-3CAF-4E4B-2E3C-ED1CD9A44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500F-BF39-7B46-998D-4FC73E1BF962}" type="slidenum">
              <a:rPr lang="en-US" altLang="en-DE"/>
              <a:pPr>
                <a:defRPr/>
              </a:pPr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155948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92A4DF-80EF-76CA-344D-5096199A4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E0537F-531B-B948-7FAA-D5D0CA7A8C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AF3B55-588B-E662-3C88-C47D914F0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152D-5DBA-C545-BAB5-88CE3391258D}" type="slidenum">
              <a:rPr lang="en-US" altLang="en-DE"/>
              <a:pPr>
                <a:defRPr/>
              </a:pPr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266039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34226-F91D-DB70-48C2-FAE7D5B1A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EA933B-E849-6C6E-A3D7-B4511B6EB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079E55-13AC-442A-BE11-371384016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164A9-A10F-0A43-ABCF-758FBC5AC188}" type="slidenum">
              <a:rPr lang="en-US" altLang="en-DE"/>
              <a:pPr>
                <a:defRPr/>
              </a:pPr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84842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605FD8-4A30-F133-9ABA-A674398CF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9E6B19-D081-85C2-79A5-75A580A0C1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424B69-E484-F84A-8F51-64A0D30B9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608A4-C5D4-FE49-885E-638D89A29784}" type="slidenum">
              <a:rPr lang="en-US" altLang="en-DE"/>
              <a:pPr>
                <a:defRPr/>
              </a:pPr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295992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B7F1B-C2F5-0703-25E4-5A90810A3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A3D00-B64C-3CFC-2AB4-0FF6CD256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D30C87-D786-639D-31A6-123D69CF2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537B0-CD7B-8D41-86DB-A72E537D7833}" type="slidenum">
              <a:rPr lang="en-US" altLang="en-DE"/>
              <a:pPr>
                <a:defRPr/>
              </a:pPr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321648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AC8FC-11A4-38E7-8955-D1D7C4451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E40B3-6F5C-AD19-6878-3E014A78C8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F42E4-AE86-CDD3-CAF1-AB51E5BA4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E76D5-FFFC-EF4A-8EDA-A09A8DAD71F1}" type="slidenum">
              <a:rPr lang="en-US" altLang="en-DE"/>
              <a:pPr>
                <a:defRPr/>
              </a:pPr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68222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0AEB6C-FB9C-DC33-1E34-5A9FDA52E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D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438CA3-86D9-48E6-B8CD-891EB309A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DE"/>
              <a:t>Click to edit Master text styles</a:t>
            </a:r>
          </a:p>
          <a:p>
            <a:pPr lvl="1"/>
            <a:r>
              <a:rPr lang="en-US" altLang="en-DE"/>
              <a:t>Second level</a:t>
            </a:r>
          </a:p>
          <a:p>
            <a:pPr lvl="2"/>
            <a:r>
              <a:rPr lang="en-US" altLang="en-DE"/>
              <a:t>Third level</a:t>
            </a:r>
          </a:p>
          <a:p>
            <a:pPr lvl="3"/>
            <a:r>
              <a:rPr lang="en-US" altLang="en-DE"/>
              <a:t>Fourth level</a:t>
            </a:r>
          </a:p>
          <a:p>
            <a:pPr lvl="4"/>
            <a:r>
              <a:rPr lang="en-US" altLang="en-D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BB20FE3-7A2A-B323-9463-0DFAABA980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3D132B-DD6B-3934-89F3-A1B433BCC5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BC89B0D-F83E-663C-CD58-E92D7D92B7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3C8E3D9A-BE1C-2C48-9B86-26EB31A9FE87}" type="slidenum">
              <a:rPr lang="en-US" altLang="en-DE"/>
              <a:pPr>
                <a:defRPr/>
              </a:pPr>
              <a:t>‹#›</a:t>
            </a:fld>
            <a:endParaRPr lang="en-US" altLang="en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D2D8343C-CF2F-D1DC-C8BA-68D2650F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4281"/>
            <a:ext cx="8991600" cy="6685066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A15C34-4D4B-8F68-9BA9-B61DAC0FA704}"/>
              </a:ext>
            </a:extLst>
          </p:cNvPr>
          <p:cNvSpPr/>
          <p:nvPr/>
        </p:nvSpPr>
        <p:spPr bwMode="auto">
          <a:xfrm>
            <a:off x="71535" y="76200"/>
            <a:ext cx="8991600" cy="67945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" tIns="9144" rIns="9144" bIns="9144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8632A67-762F-2F18-7D2E-054DD9C746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524000"/>
            <a:ext cx="8382000" cy="4038600"/>
          </a:xfrm>
        </p:spPr>
        <p:txBody>
          <a:bodyPr/>
          <a:lstStyle/>
          <a:p>
            <a:pPr eaLnBrk="1" hangingPunct="1"/>
            <a:r>
              <a:rPr lang="en-GB" altLang="en-DE" b="1" dirty="0"/>
              <a:t>FTD Cleanroom</a:t>
            </a:r>
            <a:br>
              <a:rPr lang="en-GB" altLang="en-DE" b="1" dirty="0"/>
            </a:br>
            <a:r>
              <a:rPr lang="en-GB" altLang="en-DE" b="1" dirty="0"/>
              <a:t> Users meeting</a:t>
            </a:r>
            <a:endParaRPr lang="en-US" altLang="en-DE" b="1" dirty="0"/>
          </a:p>
        </p:txBody>
      </p:sp>
      <p:sp>
        <p:nvSpPr>
          <p:cNvPr id="17413" name="Line 8">
            <a:extLst>
              <a:ext uri="{FF2B5EF4-FFF2-40B4-BE49-F238E27FC236}">
                <a16:creationId xmlns:a16="http://schemas.microsoft.com/office/drawing/2014/main" id="{9D736883-3E52-85C3-3C0C-68EEC95502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" tIns="9144" rIns="9144" bIns="9144"/>
          <a:lstStyle/>
          <a:p>
            <a:endParaRPr lang="en-US"/>
          </a:p>
        </p:txBody>
      </p:sp>
      <p:sp>
        <p:nvSpPr>
          <p:cNvPr id="17414" name="Text Box 30">
            <a:extLst>
              <a:ext uri="{FF2B5EF4-FFF2-40B4-BE49-F238E27FC236}">
                <a16:creationId xmlns:a16="http://schemas.microsoft.com/office/drawing/2014/main" id="{453C4D3E-3E4B-30B7-4834-40926AECC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475" y="6249676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DE" sz="1600" dirty="0"/>
              <a:t>27.04.2026</a:t>
            </a:r>
          </a:p>
        </p:txBody>
      </p:sp>
      <p:sp>
        <p:nvSpPr>
          <p:cNvPr id="17415" name="Line 31">
            <a:extLst>
              <a:ext uri="{FF2B5EF4-FFF2-40B4-BE49-F238E27FC236}">
                <a16:creationId xmlns:a16="http://schemas.microsoft.com/office/drawing/2014/main" id="{779FD809-EEAB-A643-0268-195E499D4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54102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" tIns="9144" rIns="9144" bIns="9144"/>
          <a:lstStyle/>
          <a:p>
            <a:endParaRPr lang="en-US"/>
          </a:p>
        </p:txBody>
      </p:sp>
      <p:pic>
        <p:nvPicPr>
          <p:cNvPr id="17416" name="Picture 7">
            <a:extLst>
              <a:ext uri="{FF2B5EF4-FFF2-40B4-BE49-F238E27FC236}">
                <a16:creationId xmlns:a16="http://schemas.microsoft.com/office/drawing/2014/main" id="{1490CEC2-6FF7-A17C-E00C-DC4FD564B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30200"/>
            <a:ext cx="22494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D2D8343C-CF2F-D1DC-C8BA-68D2650F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5" y="72343"/>
            <a:ext cx="8991600" cy="6685066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1E1FC7-210A-DBF9-4157-2BA58F68B90A}"/>
              </a:ext>
            </a:extLst>
          </p:cNvPr>
          <p:cNvSpPr/>
          <p:nvPr/>
        </p:nvSpPr>
        <p:spPr bwMode="auto">
          <a:xfrm>
            <a:off x="71535" y="76200"/>
            <a:ext cx="8991600" cy="67945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" tIns="9144" rIns="9144" bIns="9144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13" name="Line 8">
            <a:extLst>
              <a:ext uri="{FF2B5EF4-FFF2-40B4-BE49-F238E27FC236}">
                <a16:creationId xmlns:a16="http://schemas.microsoft.com/office/drawing/2014/main" id="{9D736883-3E52-85C3-3C0C-68EEC95502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" tIns="9144" rIns="9144" bIns="9144"/>
          <a:lstStyle/>
          <a:p>
            <a:endParaRPr lang="en-US"/>
          </a:p>
        </p:txBody>
      </p:sp>
      <p:sp>
        <p:nvSpPr>
          <p:cNvPr id="17415" name="Line 31">
            <a:extLst>
              <a:ext uri="{FF2B5EF4-FFF2-40B4-BE49-F238E27FC236}">
                <a16:creationId xmlns:a16="http://schemas.microsoft.com/office/drawing/2014/main" id="{779FD809-EEAB-A643-0268-195E499D4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54102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" tIns="9144" rIns="9144" bIns="9144"/>
          <a:lstStyle/>
          <a:p>
            <a:endParaRPr lang="en-US"/>
          </a:p>
        </p:txBody>
      </p:sp>
      <p:pic>
        <p:nvPicPr>
          <p:cNvPr id="17416" name="Picture 7">
            <a:extLst>
              <a:ext uri="{FF2B5EF4-FFF2-40B4-BE49-F238E27FC236}">
                <a16:creationId xmlns:a16="http://schemas.microsoft.com/office/drawing/2014/main" id="{1490CEC2-6FF7-A17C-E00C-DC4FD564B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30200"/>
            <a:ext cx="22494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F7FEEF88-8451-E659-141D-0F903B2D1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2" y="1736735"/>
            <a:ext cx="6697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DE" sz="2800" dirty="0"/>
              <a:t>FTD cleanroom users meetings goals: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49B6E-5A2E-B6F6-4450-66A9559EAE00}"/>
              </a:ext>
            </a:extLst>
          </p:cNvPr>
          <p:cNvSpPr txBox="1"/>
          <p:nvPr/>
        </p:nvSpPr>
        <p:spPr>
          <a:xfrm>
            <a:off x="609600" y="3070502"/>
            <a:ext cx="7968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- to inform FTD cleanroom users about all news concerning functioning of cleanroom </a:t>
            </a:r>
          </a:p>
          <a:p>
            <a:endParaRPr lang="en-US" sz="1800" dirty="0"/>
          </a:p>
          <a:p>
            <a:r>
              <a:rPr lang="en-US" sz="1800" dirty="0"/>
              <a:t>- to update all users about implemented changes in the cleanroom</a:t>
            </a:r>
          </a:p>
          <a:p>
            <a:endParaRPr lang="en-US" sz="1800" dirty="0"/>
          </a:p>
          <a:p>
            <a:r>
              <a:rPr lang="en-US" sz="1800" dirty="0"/>
              <a:t>- to get users opinions about cleanroom activity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E4D3E-05AF-867C-81F0-AA9B492F3D5E}"/>
              </a:ext>
            </a:extLst>
          </p:cNvPr>
          <p:cNvSpPr txBox="1"/>
          <p:nvPr/>
        </p:nvSpPr>
        <p:spPr>
          <a:xfrm>
            <a:off x="1828800" y="60198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054AD"/>
                </a:solidFill>
              </a:rPr>
              <a:t>As of 27.03.2026, we have 111 cleanroom users.</a:t>
            </a:r>
          </a:p>
        </p:txBody>
      </p:sp>
    </p:spTree>
    <p:extLst>
      <p:ext uri="{BB962C8B-B14F-4D97-AF65-F5344CB8AC3E}">
        <p14:creationId xmlns:p14="http://schemas.microsoft.com/office/powerpoint/2010/main" val="358344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D2D8343C-CF2F-D1DC-C8BA-68D2650F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4281"/>
            <a:ext cx="8991600" cy="6685066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A15C34-4D4B-8F68-9BA9-B61DAC0FA704}"/>
              </a:ext>
            </a:extLst>
          </p:cNvPr>
          <p:cNvSpPr/>
          <p:nvPr/>
        </p:nvSpPr>
        <p:spPr bwMode="auto">
          <a:xfrm>
            <a:off x="76200" y="64281"/>
            <a:ext cx="8991600" cy="67945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" tIns="9144" rIns="9144" bIns="9144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13" name="Line 8">
            <a:extLst>
              <a:ext uri="{FF2B5EF4-FFF2-40B4-BE49-F238E27FC236}">
                <a16:creationId xmlns:a16="http://schemas.microsoft.com/office/drawing/2014/main" id="{9D736883-3E52-85C3-3C0C-68EEC95502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" tIns="9144" rIns="9144" bIns="9144"/>
          <a:lstStyle/>
          <a:p>
            <a:endParaRPr lang="en-US"/>
          </a:p>
        </p:txBody>
      </p:sp>
      <p:sp>
        <p:nvSpPr>
          <p:cNvPr id="17415" name="Line 31">
            <a:extLst>
              <a:ext uri="{FF2B5EF4-FFF2-40B4-BE49-F238E27FC236}">
                <a16:creationId xmlns:a16="http://schemas.microsoft.com/office/drawing/2014/main" id="{779FD809-EEAB-A643-0268-195E499D4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54102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" tIns="9144" rIns="9144" bIns="9144"/>
          <a:lstStyle/>
          <a:p>
            <a:endParaRPr lang="en-US"/>
          </a:p>
        </p:txBody>
      </p:sp>
      <p:pic>
        <p:nvPicPr>
          <p:cNvPr id="17416" name="Picture 7">
            <a:extLst>
              <a:ext uri="{FF2B5EF4-FFF2-40B4-BE49-F238E27FC236}">
                <a16:creationId xmlns:a16="http://schemas.microsoft.com/office/drawing/2014/main" id="{1490CEC2-6FF7-A17C-E00C-DC4FD564B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30200"/>
            <a:ext cx="22494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F7FEEF88-8451-E659-141D-0F903B2D1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308" y="1733625"/>
            <a:ext cx="6439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DE" sz="2800" dirty="0"/>
              <a:t>FTD cleanroom users meetings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49B6E-5A2E-B6F6-4450-66A9559EAE00}"/>
              </a:ext>
            </a:extLst>
          </p:cNvPr>
          <p:cNvSpPr txBox="1"/>
          <p:nvPr/>
        </p:nvSpPr>
        <p:spPr>
          <a:xfrm>
            <a:off x="838200" y="2673965"/>
            <a:ext cx="990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30.03</a:t>
            </a:r>
          </a:p>
          <a:p>
            <a:r>
              <a:rPr lang="en-US" sz="2400" dirty="0">
                <a:solidFill>
                  <a:srgbClr val="1054AD"/>
                </a:solidFill>
              </a:rPr>
              <a:t>27.04</a:t>
            </a:r>
          </a:p>
          <a:p>
            <a:r>
              <a:rPr lang="en-US" dirty="0"/>
              <a:t>18.05</a:t>
            </a:r>
          </a:p>
          <a:p>
            <a:r>
              <a:rPr lang="en-US" dirty="0"/>
              <a:t>15.06</a:t>
            </a:r>
          </a:p>
          <a:p>
            <a:r>
              <a:rPr lang="en-US" dirty="0"/>
              <a:t>27.07</a:t>
            </a:r>
          </a:p>
          <a:p>
            <a:r>
              <a:rPr lang="en-US" dirty="0"/>
              <a:t>28.09</a:t>
            </a:r>
          </a:p>
          <a:p>
            <a:r>
              <a:rPr lang="en-US" dirty="0"/>
              <a:t>26.10</a:t>
            </a:r>
          </a:p>
          <a:p>
            <a:r>
              <a:rPr lang="en-US" dirty="0"/>
              <a:t>23.11</a:t>
            </a:r>
          </a:p>
          <a:p>
            <a:r>
              <a:rPr lang="en-US" dirty="0"/>
              <a:t>21.12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F71F8-2832-6C97-9D4C-70BA43E10A05}"/>
              </a:ext>
            </a:extLst>
          </p:cNvPr>
          <p:cNvSpPr txBox="1"/>
          <p:nvPr/>
        </p:nvSpPr>
        <p:spPr>
          <a:xfrm>
            <a:off x="2438400" y="354467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054AD"/>
                </a:solidFill>
              </a:rPr>
              <a:t>14:00-16:00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3F597-C98F-DE04-3354-F761AF84D766}"/>
              </a:ext>
            </a:extLst>
          </p:cNvPr>
          <p:cNvSpPr txBox="1"/>
          <p:nvPr/>
        </p:nvSpPr>
        <p:spPr>
          <a:xfrm>
            <a:off x="4951425" y="3360003"/>
            <a:ext cx="3656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i="0" u="none" strike="noStrike" dirty="0">
                <a:solidFill>
                  <a:srgbClr val="1054AD"/>
                </a:solidFill>
                <a:effectLst/>
                <a:latin typeface="+mj-lt"/>
              </a:rPr>
              <a:t>Room 0.052</a:t>
            </a:r>
          </a:p>
          <a:p>
            <a:pPr algn="ctr"/>
            <a:r>
              <a:rPr lang="en-GB" sz="2400" i="0" u="none" strike="noStrike" dirty="0">
                <a:solidFill>
                  <a:srgbClr val="1054AD"/>
                </a:solidFill>
                <a:effectLst/>
                <a:latin typeface="+mj-lt"/>
              </a:rPr>
              <a:t>FTD </a:t>
            </a:r>
            <a:r>
              <a:rPr lang="en-GB" sz="2400" i="0" u="none" strike="noStrike" dirty="0" err="1">
                <a:solidFill>
                  <a:srgbClr val="1054AD"/>
                </a:solidFill>
                <a:effectLst/>
                <a:latin typeface="+mj-lt"/>
              </a:rPr>
              <a:t>Präsentationsraum</a:t>
            </a:r>
            <a:endParaRPr lang="en-US" sz="2400" dirty="0">
              <a:solidFill>
                <a:srgbClr val="1054A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339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>
            <a:extLst>
              <a:ext uri="{FF2B5EF4-FFF2-40B4-BE49-F238E27FC236}">
                <a16:creationId xmlns:a16="http://schemas.microsoft.com/office/drawing/2014/main" id="{101DD0B7-4687-55B5-8FDC-5B32F95D7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38" y="228600"/>
            <a:ext cx="1838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DE" sz="2000" dirty="0"/>
              <a:t>Access cards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0FA44-1DB3-68E1-B375-19139B763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2049520" cy="32766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ED1C33-E7D8-F4D0-FF4D-5F9527427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62" y="1905000"/>
            <a:ext cx="2056941" cy="327660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4D4A2B-71AD-C5B4-8F9C-67A8D2D0F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76" y="3048000"/>
            <a:ext cx="2057324" cy="327660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067140-156D-A6F8-5ACC-0D5BDB88D399}"/>
              </a:ext>
            </a:extLst>
          </p:cNvPr>
          <p:cNvSpPr txBox="1"/>
          <p:nvPr/>
        </p:nvSpPr>
        <p:spPr>
          <a:xfrm>
            <a:off x="8113348" y="5715000"/>
            <a:ext cx="4972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1054AD"/>
                </a:solidFill>
              </a:rPr>
              <a:t>№</a:t>
            </a:r>
            <a:r>
              <a:rPr lang="en-US" sz="800" dirty="0">
                <a:solidFill>
                  <a:srgbClr val="1054AD"/>
                </a:solidFill>
                <a:latin typeface="Symbol" pitchFamily="2" charset="2"/>
              </a:rPr>
              <a:t> </a:t>
            </a:r>
            <a:r>
              <a:rPr lang="en-US" sz="800" dirty="0">
                <a:solidFill>
                  <a:srgbClr val="1054AD"/>
                </a:solidFill>
              </a:rPr>
              <a:t>123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3AD04E1-EADB-3135-9FFF-E5140C72F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87487" cy="4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8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>
            <a:extLst>
              <a:ext uri="{FF2B5EF4-FFF2-40B4-BE49-F238E27FC236}">
                <a16:creationId xmlns:a16="http://schemas.microsoft.com/office/drawing/2014/main" id="{921DCA36-85CD-0D4B-2975-54A943E5C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87487" cy="4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" tIns="9144" rIns="9144" bIns="9144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" tIns="9144" rIns="9144" bIns="9144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83</Words>
  <Application>Microsoft Macintosh PowerPoint</Application>
  <PresentationFormat>On-screen Show (4:3)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Symbol</vt:lpstr>
      <vt:lpstr>Default Design</vt:lpstr>
      <vt:lpstr>FTD Cleanroom  Users meeting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Discharging and spark protection</dc:title>
  <dc:creator>Bilevych</dc:creator>
  <cp:lastModifiedBy>bilevych@uni-bonn.de</cp:lastModifiedBy>
  <cp:revision>388</cp:revision>
  <cp:lastPrinted>2022-03-23T23:09:16Z</cp:lastPrinted>
  <dcterms:created xsi:type="dcterms:W3CDTF">2007-04-11T10:01:20Z</dcterms:created>
  <dcterms:modified xsi:type="dcterms:W3CDTF">2026-04-27T11:57:26Z</dcterms:modified>
</cp:coreProperties>
</file>