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64" r:id="rId4"/>
    <p:sldId id="262" r:id="rId5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49"/>
    <p:restoredTop sz="94715"/>
  </p:normalViewPr>
  <p:slideViewPr>
    <p:cSldViewPr snapToGrid="0">
      <p:cViewPr varScale="1">
        <p:scale>
          <a:sx n="96" d="100"/>
          <a:sy n="96" d="100"/>
        </p:scale>
        <p:origin x="200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7860D-F0E3-173A-49AA-7BD63D4FC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3B4D98-23C4-7AFE-B34C-18623F07A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E48B04-C8E6-4DB2-49BA-A743399C37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D72240-92E1-D607-223F-C4156933DF54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2993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ihandform: Form 18">
            <a:extLst>
              <a:ext uri="{FF2B5EF4-FFF2-40B4-BE49-F238E27FC236}">
                <a16:creationId xmlns:a16="http://schemas.microsoft.com/office/drawing/2014/main" id="{B2FA80CF-BA29-4CF5-9D84-1D31526E1215}"/>
              </a:ext>
            </a:extLst>
          </p:cNvPr>
          <p:cNvSpPr>
            <a:spLocks noGrp="1"/>
          </p:cNvSpPr>
          <p:nvPr/>
        </p:nvSpPr>
        <p:spPr>
          <a:xfrm>
            <a:off x="1143" y="1799970"/>
            <a:ext cx="6205981" cy="5058029"/>
          </a:xfrm>
          <a:custGeom>
            <a:avLst/>
            <a:gdLst/>
            <a:ahLst/>
            <a:cxnLst/>
            <a:rect l="l" t="t" r="r" b="b"/>
            <a:pathLst>
              <a:path w="6205981" h="5058029">
                <a:moveTo>
                  <a:pt x="0" y="0"/>
                </a:moveTo>
                <a:lnTo>
                  <a:pt x="0" y="5058029"/>
                </a:lnTo>
                <a:lnTo>
                  <a:pt x="4364990" y="5058029"/>
                </a:lnTo>
                <a:lnTo>
                  <a:pt x="6205982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12700">
            <a:noFill/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9AEF6772-FBE0-43F3-83D5-B7854CAEF2C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440810" y="1796935"/>
            <a:ext cx="7751190" cy="5061064"/>
          </a:xfrm>
          <a:custGeom>
            <a:avLst/>
            <a:gdLst/>
            <a:ahLst/>
            <a:cxnLst/>
            <a:rect l="l" t="t" r="r" b="b"/>
            <a:pathLst>
              <a:path w="10000" h="10006">
                <a:moveTo>
                  <a:pt x="0" y="9997"/>
                </a:moveTo>
                <a:lnTo>
                  <a:pt x="2388" y="0"/>
                </a:lnTo>
                <a:lnTo>
                  <a:pt x="10000" y="6"/>
                </a:lnTo>
                <a:lnTo>
                  <a:pt x="10000" y="10006"/>
                </a:lnTo>
                <a:lnTo>
                  <a:pt x="0" y="10006"/>
                </a:lnTo>
                <a:lnTo>
                  <a:pt x="0" y="9997"/>
                </a:lnTo>
                <a:close/>
              </a:path>
            </a:pathLst>
          </a:custGeom>
        </p:spPr>
        <p:txBody>
          <a:bodyPr/>
          <a:lstStyle/>
          <a:p>
            <a:r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7331B77-9E39-4467-A5A1-26D3568133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1872" y="1988840"/>
            <a:ext cx="4814048" cy="13680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buNone/>
              <a:defRPr sz="4400">
                <a:solidFill>
                  <a:schemeClr val="bg1"/>
                </a:solidFill>
              </a:defRPr>
            </a:lvl1pPr>
          </a:lstStyle>
          <a:p>
            <a:r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3AD5C95-7D4D-48AE-8043-4BB0A41A3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4176464" cy="1655762"/>
          </a:xfrm>
        </p:spPr>
        <p:txBody>
          <a:bodyPr/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16BD5E2-E3B3-4F91-9941-29738D96AF93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51384" y="5661248"/>
            <a:ext cx="1944000" cy="216000"/>
          </a:xfrm>
        </p:spPr>
        <p:txBody>
          <a:bodyPr tIns="0"/>
          <a:lstStyle>
            <a:lvl1pPr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fld id="{7E2AE7F8-29CA-3448-BE08-EE77EAC2F5F4}" type="datetime4">
              <a:t>July 13, 2026</a:t>
            </a:fld>
            <a:endParaRPr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3B92C5C-CBF0-4159-9D58-74DBE0EA8EB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51384" y="5373216"/>
            <a:ext cx="2735262" cy="288000"/>
          </a:xfrm>
        </p:spPr>
        <p:txBody>
          <a:bodyPr lIns="0" tIns="36000" rIns="0" bIns="36000"/>
          <a:lstStyle>
            <a:lvl1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  <a:p>
            <a:pPr>
              <a:buNone/>
            </a:pPr>
            <a:r>
              <a:t>Zweite Ebene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76C8FDC-83E3-4CFB-9FBB-CC817385F225}"/>
              </a:ext>
            </a:extLst>
          </p:cNvPr>
          <p:cNvSpPr>
            <a:spLocks noGrp="1"/>
          </p:cNvSpPr>
          <p:nvPr/>
        </p:nvSpPr>
        <p:spPr>
          <a:xfrm>
            <a:off x="551600" y="6093296"/>
            <a:ext cx="1944000" cy="269971"/>
          </a:xfrm>
          <a:prstGeom prst="rect">
            <a:avLst/>
          </a:prstGeom>
          <a:noFill/>
        </p:spPr>
        <p:txBody>
          <a:bodyPr wrap="square" lIns="0" tIns="50400" rIns="0" bIns="0">
            <a:spAutoFit/>
          </a:bodyPr>
          <a:lstStyle/>
          <a:p>
            <a:r>
              <a:rPr sz="1400" b="0">
                <a:solidFill>
                  <a:schemeClr val="bg1"/>
                </a:solidFill>
              </a:rPr>
              <a:t>uni-siegen.de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867C71A-52EF-4930-886F-FF78AB0A4D61}"/>
              </a:ext>
            </a:extLst>
          </p:cNvPr>
          <p:cNvSpPr>
            <a:spLocks noGrp="1"/>
          </p:cNvSpPr>
          <p:nvPr/>
        </p:nvSpPr>
        <p:spPr>
          <a:xfrm>
            <a:off x="8904528" y="6093328"/>
            <a:ext cx="2808096" cy="288000"/>
          </a:xfrm>
          <a:prstGeom prst="rect">
            <a:avLst/>
          </a:prstGeom>
          <a:noFill/>
        </p:spPr>
        <p:txBody>
          <a:bodyPr wrap="square" lIns="0" tIns="7200" rIns="54000" bIns="0">
            <a:spAutoFit/>
          </a:bodyPr>
          <a:lstStyle/>
          <a:p>
            <a:pPr algn="r">
              <a:buNone/>
            </a:pPr>
            <a:r>
              <a:rPr sz="1800" b="1">
                <a:solidFill>
                  <a:schemeClr val="tx1"/>
                </a:solidFill>
              </a:rPr>
              <a:t>www.uni-siegen.de</a:t>
            </a:r>
          </a:p>
        </p:txBody>
      </p:sp>
      <p:pic>
        <p:nvPicPr>
          <p:cNvPr id="27" name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410981"/>
            <a:ext cx="2070000" cy="826248"/>
          </a:xfrm>
          <a:prstGeom prst="rect">
            <a:avLst/>
          </a:prstGeom>
        </p:spPr>
      </p:pic>
      <p:sp>
        <p:nvSpPr>
          <p:cNvPr id="7" name="Parallelogramm 6">
            <a:extLst>
              <a:ext uri="{FF2B5EF4-FFF2-40B4-BE49-F238E27FC236}">
                <a16:creationId xmlns:a16="http://schemas.microsoft.com/office/drawing/2014/main" id="{1A6939B3-CCF2-4414-BC75-53A7CB74BA33}"/>
              </a:ext>
            </a:extLst>
          </p:cNvPr>
          <p:cNvSpPr>
            <a:spLocks noGrp="1"/>
          </p:cNvSpPr>
          <p:nvPr/>
        </p:nvSpPr>
        <p:spPr>
          <a:xfrm>
            <a:off x="2545556" y="410982"/>
            <a:ext cx="339180" cy="826248"/>
          </a:xfrm>
          <a:prstGeom prst="parallelogram">
            <a:avLst>
              <a:gd name="adj" fmla="val 88798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480FFC-C54D-442F-AB61-6887B4C7B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20792"/>
            <a:ext cx="11088000" cy="432000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D05920-C6D7-4D61-AB99-D69AA5A41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6552728" cy="3816424"/>
          </a:xfrm>
        </p:spPr>
        <p:txBody>
          <a:bodyPr tIns="0"/>
          <a:lstStyle>
            <a:lvl1pPr>
              <a:spcBef>
                <a:spcPts val="1400"/>
              </a:spcBef>
              <a:buNone/>
              <a:defRPr sz="2000" b="1">
                <a:solidFill>
                  <a:schemeClr val="tx2"/>
                </a:solidFill>
              </a:defRPr>
            </a:lvl1pPr>
            <a:lvl2pPr marL="180000" indent="0"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tx2"/>
                </a:solidFill>
              </a:defRPr>
            </a:lvl2pPr>
            <a:lvl3pPr marL="180000" indent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3pPr>
            <a:lvl4pPr marL="180000" indent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4pPr>
            <a:lvl5pPr marL="180000" indent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5pPr>
            <a:lvl6pPr marL="180000" indent="0">
              <a:buNone/>
              <a:defRPr>
                <a:solidFill>
                  <a:schemeClr val="tx2"/>
                </a:solidFill>
              </a:defRPr>
            </a:lvl6pPr>
            <a:lvl7pPr marL="180000" indent="0">
              <a:buNone/>
              <a:defRPr>
                <a:solidFill>
                  <a:schemeClr val="tx2"/>
                </a:solidFill>
              </a:defRPr>
            </a:lvl7pPr>
            <a:lvl8pPr marL="180000" indent="0">
              <a:buNone/>
              <a:defRPr>
                <a:solidFill>
                  <a:schemeClr val="tx2"/>
                </a:solidFill>
              </a:defRPr>
            </a:lvl8pPr>
            <a:lvl9pPr marL="180000" indent="0">
              <a:buNone/>
              <a:defRPr>
                <a:solidFill>
                  <a:schemeClr val="tx2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  <a:p>
            <a:pPr>
              <a:buNone/>
            </a:pPr>
            <a:r>
              <a:t>Zweite Ebene</a:t>
            </a:r>
          </a:p>
          <a:p>
            <a:pPr>
              <a:buNone/>
            </a:pPr>
            <a:r>
              <a:t>Dritte Ebene</a:t>
            </a:r>
          </a:p>
          <a:p>
            <a:pPr>
              <a:buNone/>
            </a:pPr>
            <a:r>
              <a:t>Vierte Ebene</a:t>
            </a:r>
          </a:p>
          <a:p>
            <a:pPr>
              <a:buNone/>
            </a:pPr>
            <a:r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9413C9-41C0-4118-88C9-422A5DE23C5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18B0E0A-AE5B-F445-891A-D2B3DB91F2EF}" type="datetime4">
              <a:t>July 13, 2026</a:t>
            </a:fld>
            <a:endParaRPr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9B284C-D04C-476B-8F04-2A7AF1C95FB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Q. Dorosti - The Pierre Auger Observatory: Results and Prospects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CF60C3-89CB-46E0-AF81-A3E502C60B4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155E1C8-C15B-4C47-AD9F-B8F50D129449}" type="slidenum">
              <a:t>‹#›</a:t>
            </a:fld>
            <a:endParaRPr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78A024A-4794-4471-B069-9F8C3E851DB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52152" y="980728"/>
            <a:ext cx="7992120" cy="432000"/>
          </a:xfrm>
        </p:spPr>
        <p:txBody>
          <a:bodyPr tIns="36000"/>
          <a:lstStyle>
            <a:lvl1pPr>
              <a:lnSpc>
                <a:spcPct val="90000"/>
              </a:lnSpc>
              <a:buNone/>
              <a:defRPr sz="2800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3pPr>
            <a:lvl4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4pPr>
            <a:lvl5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5pPr>
            <a:lvl6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6pPr>
            <a:lvl7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8pPr>
            <a:lvl9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45C35ECD-471C-44FB-8C31-D16F5FBB515A}"/>
              </a:ext>
            </a:extLst>
          </p:cNvPr>
          <p:cNvSpPr>
            <a:spLocks noGrp="1"/>
          </p:cNvSpPr>
          <p:nvPr/>
        </p:nvSpPr>
        <p:spPr>
          <a:xfrm>
            <a:off x="0" y="1801742"/>
            <a:ext cx="6839701" cy="4378313"/>
          </a:xfrm>
          <a:custGeom>
            <a:avLst/>
            <a:gdLst/>
            <a:ahLst/>
            <a:cxnLst/>
            <a:rect l="l" t="t" r="r" b="b"/>
            <a:pathLst>
              <a:path w="6839701" h="4378313">
                <a:moveTo>
                  <a:pt x="0" y="0"/>
                </a:moveTo>
                <a:lnTo>
                  <a:pt x="0" y="4378313"/>
                </a:lnTo>
                <a:lnTo>
                  <a:pt x="5246062" y="4378313"/>
                </a:lnTo>
                <a:lnTo>
                  <a:pt x="6839701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12710">
            <a:noFill/>
            <a:prstDash val="solid"/>
          </a:ln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480FFC-C54D-442F-AB61-6887B4C7B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20792"/>
            <a:ext cx="11088000" cy="432000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D05920-C6D7-4D61-AB99-D69AA5A41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6552728" cy="3816424"/>
          </a:xfrm>
        </p:spPr>
        <p:txBody>
          <a:bodyPr tIns="0"/>
          <a:lstStyle>
            <a:lvl1pPr>
              <a:spcBef>
                <a:spcPts val="1400"/>
              </a:spcBef>
              <a:buNone/>
              <a:defRPr sz="2000" b="1">
                <a:solidFill>
                  <a:schemeClr val="tx2"/>
                </a:solidFill>
              </a:defRPr>
            </a:lvl1pPr>
            <a:lvl2pPr marL="180000" indent="0"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tx2"/>
                </a:solidFill>
              </a:defRPr>
            </a:lvl2pPr>
            <a:lvl3pPr marL="180000" indent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3pPr>
            <a:lvl4pPr marL="180000" indent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4pPr>
            <a:lvl5pPr marL="180000" indent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5pPr>
            <a:lvl6pPr marL="180000" indent="0">
              <a:buNone/>
              <a:defRPr>
                <a:solidFill>
                  <a:schemeClr val="tx2"/>
                </a:solidFill>
              </a:defRPr>
            </a:lvl6pPr>
            <a:lvl7pPr marL="180000" indent="0">
              <a:buNone/>
              <a:defRPr>
                <a:solidFill>
                  <a:schemeClr val="tx2"/>
                </a:solidFill>
              </a:defRPr>
            </a:lvl7pPr>
            <a:lvl8pPr marL="180000" indent="0">
              <a:buNone/>
              <a:defRPr>
                <a:solidFill>
                  <a:schemeClr val="tx2"/>
                </a:solidFill>
              </a:defRPr>
            </a:lvl8pPr>
            <a:lvl9pPr marL="180000" indent="0">
              <a:buNone/>
              <a:defRPr>
                <a:solidFill>
                  <a:schemeClr val="tx2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  <a:p>
            <a:pPr>
              <a:buNone/>
            </a:pPr>
            <a:r>
              <a:t>Zweite Ebene</a:t>
            </a:r>
          </a:p>
          <a:p>
            <a:pPr>
              <a:buNone/>
            </a:pPr>
            <a:r>
              <a:t>Dritte Ebene</a:t>
            </a:r>
          </a:p>
          <a:p>
            <a:pPr>
              <a:buNone/>
            </a:pPr>
            <a:r>
              <a:t>Vierte Ebene</a:t>
            </a:r>
          </a:p>
          <a:p>
            <a:pPr>
              <a:buNone/>
            </a:pPr>
            <a:r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9413C9-41C0-4118-88C9-422A5DE23C5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F976E39-C496-CC41-B3F0-3528C0640B46}" type="datetime4">
              <a:t>July 13, 2026</a:t>
            </a:fld>
            <a:endParaRPr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9B284C-D04C-476B-8F04-2A7AF1C95FB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Q. Dorosti - The Pierre Auger Observatory: Results and Prospects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CF60C3-89CB-46E0-AF81-A3E502C60B4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155E1C8-C15B-4C47-AD9F-B8F50D129449}" type="slidenum">
              <a:t>‹#›</a:t>
            </a:fld>
            <a:endParaRPr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78A024A-4794-4471-B069-9F8C3E851DB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52152" y="980728"/>
            <a:ext cx="7992120" cy="432000"/>
          </a:xfrm>
        </p:spPr>
        <p:txBody>
          <a:bodyPr tIns="36000"/>
          <a:lstStyle>
            <a:lvl1pPr>
              <a:lnSpc>
                <a:spcPct val="90000"/>
              </a:lnSpc>
              <a:buNone/>
              <a:defRPr sz="2800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3pPr>
            <a:lvl4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4pPr>
            <a:lvl5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5pPr>
            <a:lvl6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6pPr>
            <a:lvl7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8pPr>
            <a:lvl9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45C35ECD-471C-44FB-8C31-D16F5FBB515A}"/>
              </a:ext>
            </a:extLst>
          </p:cNvPr>
          <p:cNvSpPr>
            <a:spLocks noGrp="1"/>
          </p:cNvSpPr>
          <p:nvPr/>
        </p:nvSpPr>
        <p:spPr>
          <a:xfrm>
            <a:off x="-9655" y="1801742"/>
            <a:ext cx="8900148" cy="4378312"/>
          </a:xfrm>
          <a:custGeom>
            <a:avLst/>
            <a:gdLst/>
            <a:ahLst/>
            <a:cxnLst/>
            <a:rect l="l" t="t" r="r" b="b"/>
            <a:pathLst>
              <a:path w="8900148" h="4378312">
                <a:moveTo>
                  <a:pt x="0" y="0"/>
                </a:moveTo>
                <a:lnTo>
                  <a:pt x="0" y="4378313"/>
                </a:lnTo>
                <a:lnTo>
                  <a:pt x="7306510" y="4378313"/>
                </a:lnTo>
                <a:lnTo>
                  <a:pt x="890014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2710">
            <a:noFill/>
            <a:prstDash val="solid"/>
          </a:ln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480FFC-C54D-442F-AB61-6887B4C7B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D05920-C6D7-4D61-AB99-D69AA5A41B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t>Mastertextformat bearbeiten</a:t>
            </a:r>
          </a:p>
          <a:p>
            <a:pPr>
              <a:buNone/>
            </a:pPr>
            <a:r>
              <a:t>Zweite Ebene</a:t>
            </a:r>
          </a:p>
          <a:p>
            <a:pPr>
              <a:buNone/>
            </a:pPr>
            <a:r>
              <a:t>Dritte Ebene</a:t>
            </a:r>
          </a:p>
          <a:p>
            <a:pPr>
              <a:buNone/>
            </a:pPr>
            <a:r>
              <a:t>Vierte Ebene</a:t>
            </a:r>
          </a:p>
          <a:p>
            <a:pPr>
              <a:buNone/>
            </a:pPr>
            <a:r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9413C9-41C0-4118-88C9-422A5DE23C5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06EBB99-4FD4-2645-A1FF-4EF066667DA1}" type="datetime4">
              <a:t>July 13, 2026</a:t>
            </a:fld>
            <a:endParaRPr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9B284C-D04C-476B-8F04-2A7AF1C95FB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Qader Dorosti · IHL Kickoff Meeting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CF60C3-89CB-46E0-AF81-A3E502C60B4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155E1C8-C15B-4C47-AD9F-B8F50D129449}" type="slidenum">
              <a:t>‹#›</a:t>
            </a:fld>
            <a:endParaRPr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B54B792C-CDB3-4613-BDDA-AC44C09F36E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52616" y="260648"/>
            <a:ext cx="11088000" cy="288000"/>
          </a:xfrm>
        </p:spPr>
        <p:txBody>
          <a:bodyPr tIns="0" bIns="720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 u="sng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BD1271F-5276-4A85-9285-36954394676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51384" y="658800"/>
            <a:ext cx="4104000" cy="5760000"/>
          </a:xfrm>
        </p:spPr>
        <p:txBody>
          <a:bodyPr/>
          <a:lstStyle>
            <a:lvl1pPr marL="0" indent="0">
              <a:lnSpc>
                <a:spcPct val="88000"/>
              </a:lnSpc>
              <a:buNone/>
              <a:defRPr sz="48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buNone/>
            </a:pPr>
            <a:r>
              <a:t>0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96B8529-73FE-43C7-8F21-9054FE81E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872" y="0"/>
            <a:ext cx="9826128" cy="6858000"/>
          </a:xfrm>
          <a:custGeom>
            <a:avLst/>
            <a:gdLst/>
            <a:ahLst/>
            <a:cxnLst/>
            <a:rect l="l" t="t" r="r" b="b"/>
            <a:pathLst>
              <a:path w="9826128" h="6858000">
                <a:moveTo>
                  <a:pt x="2674143" y="0"/>
                </a:moveTo>
                <a:lnTo>
                  <a:pt x="9826128" y="0"/>
                </a:lnTo>
                <a:lnTo>
                  <a:pt x="9826128" y="6858000"/>
                </a:lnTo>
                <a:lnTo>
                  <a:pt x="0" y="6858000"/>
                </a:lnTo>
                <a:lnTo>
                  <a:pt x="2674143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lIns="1620000" bIns="1152000" anchor="b">
            <a:noAutofit/>
          </a:bodyPr>
          <a:lstStyle>
            <a:lvl1pPr>
              <a:buNone/>
              <a:defRPr sz="6000">
                <a:solidFill>
                  <a:schemeClr val="bg1"/>
                </a:solidFill>
              </a:defRPr>
            </a:lvl1pPr>
          </a:lstStyle>
          <a:p>
            <a:r>
              <a:t>Mastertitelformat bearbeiten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6B8529-73FE-43C7-8F21-9054FE81E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6792"/>
            <a:ext cx="5040000" cy="1728000"/>
          </a:xfrm>
          <a:prstGeom prst="rect">
            <a:avLst/>
          </a:prstGeom>
          <a:noFill/>
        </p:spPr>
        <p:txBody>
          <a:bodyPr lIns="0" tIns="36000" bIns="0" anchor="t">
            <a:noAutofit/>
          </a:bodyPr>
          <a:lstStyle>
            <a:lvl1pPr>
              <a:lnSpc>
                <a:spcPct val="100000"/>
              </a:lnSpc>
              <a:buNone/>
              <a:defRPr sz="5000">
                <a:solidFill>
                  <a:schemeClr val="bg1"/>
                </a:solidFill>
              </a:defRPr>
            </a:lvl1pPr>
          </a:lstStyle>
          <a:p>
            <a:r>
              <a:t>Mastertitelformat bearbeiten</a:t>
            </a:r>
          </a:p>
        </p:txBody>
      </p:sp>
      <p:sp>
        <p:nvSpPr>
          <p:cNvPr id="3" name="Grafik 22">
            <a:extLst>
              <a:ext uri="{FF2B5EF4-FFF2-40B4-BE49-F238E27FC236}">
                <a16:creationId xmlns:a16="http://schemas.microsoft.com/office/drawing/2014/main" id="{FCA6D92E-30E9-42EB-80A4-748C23776EF8}"/>
              </a:ext>
            </a:extLst>
          </p:cNvPr>
          <p:cNvSpPr>
            <a:spLocks noGrp="1"/>
          </p:cNvSpPr>
          <p:nvPr/>
        </p:nvSpPr>
        <p:spPr>
          <a:xfrm>
            <a:off x="5917438" y="0"/>
            <a:ext cx="6276847" cy="6858000"/>
          </a:xfrm>
          <a:custGeom>
            <a:avLst/>
            <a:gdLst/>
            <a:ahLst/>
            <a:cxnLst/>
            <a:rect l="l" t="t" r="r" b="b"/>
            <a:pathLst>
              <a:path w="6276847" h="6858000">
                <a:moveTo>
                  <a:pt x="6276848" y="0"/>
                </a:moveTo>
                <a:lnTo>
                  <a:pt x="2496058" y="0"/>
                </a:lnTo>
                <a:lnTo>
                  <a:pt x="0" y="6858000"/>
                </a:lnTo>
                <a:lnTo>
                  <a:pt x="6276086" y="6858000"/>
                </a:lnTo>
                <a:lnTo>
                  <a:pt x="6276848" y="6855841"/>
                </a:lnTo>
                <a:lnTo>
                  <a:pt x="6276848" y="0"/>
                </a:lnTo>
                <a:close/>
              </a:path>
            </a:pathLst>
          </a:custGeom>
          <a:solidFill>
            <a:schemeClr val="accent3"/>
          </a:solidFill>
          <a:ln w="12700">
            <a:noFill/>
            <a:prstDash val="solid"/>
          </a:ln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7">
            <a:extLst>
              <a:ext uri="{FF2B5EF4-FFF2-40B4-BE49-F238E27FC236}">
                <a16:creationId xmlns:a16="http://schemas.microsoft.com/office/drawing/2014/main" id="{78B85CFC-87BC-4EE9-A46A-E00022910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68760"/>
            <a:ext cx="6838718" cy="2592000"/>
          </a:xfrm>
          <a:custGeom>
            <a:avLst/>
            <a:gdLst/>
            <a:ahLst/>
            <a:cxnLst/>
            <a:rect l="l" t="t" r="r" b="b"/>
            <a:pathLst>
              <a:path w="6838718" h="2592000">
                <a:moveTo>
                  <a:pt x="0" y="0"/>
                </a:moveTo>
                <a:lnTo>
                  <a:pt x="6838718" y="0"/>
                </a:lnTo>
                <a:lnTo>
                  <a:pt x="5895623" y="2592000"/>
                </a:lnTo>
                <a:lnTo>
                  <a:pt x="0" y="2592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547200" tIns="324000" rIns="648000" bIns="0" anchor="t">
            <a:noAutofit/>
          </a:bodyPr>
          <a:lstStyle>
            <a:lvl1pPr>
              <a:lnSpc>
                <a:spcPct val="100000"/>
              </a:lnSpc>
              <a:buNone/>
              <a:defRPr sz="5000">
                <a:solidFill>
                  <a:schemeClr val="bg1"/>
                </a:solidFill>
              </a:defRPr>
            </a:lvl1pPr>
          </a:lstStyle>
          <a:p>
            <a:r>
              <a:t>Mastertitelformat bearbeiten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>
            <a:extLst>
              <a:ext uri="{FF2B5EF4-FFF2-40B4-BE49-F238E27FC236}">
                <a16:creationId xmlns:a16="http://schemas.microsoft.com/office/drawing/2014/main" id="{139C1ECA-6431-40F3-B8C1-71E5F8949E9B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t>Bild durch Klicken auf Symbol hinzufügen</a:t>
            </a:r>
          </a:p>
        </p:txBody>
      </p:sp>
      <p:sp>
        <p:nvSpPr>
          <p:cNvPr id="18" name="Titel 17">
            <a:extLst>
              <a:ext uri="{FF2B5EF4-FFF2-40B4-BE49-F238E27FC236}">
                <a16:creationId xmlns:a16="http://schemas.microsoft.com/office/drawing/2014/main" id="{78B85CFC-87BC-4EE9-A46A-E00022910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68760"/>
            <a:ext cx="6838718" cy="2592000"/>
          </a:xfrm>
          <a:custGeom>
            <a:avLst/>
            <a:gdLst/>
            <a:ahLst/>
            <a:cxnLst/>
            <a:rect l="l" t="t" r="r" b="b"/>
            <a:pathLst>
              <a:path w="6838718" h="2592000">
                <a:moveTo>
                  <a:pt x="0" y="0"/>
                </a:moveTo>
                <a:lnTo>
                  <a:pt x="6838718" y="0"/>
                </a:lnTo>
                <a:lnTo>
                  <a:pt x="5895623" y="2592000"/>
                </a:lnTo>
                <a:lnTo>
                  <a:pt x="0" y="2592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547200" tIns="324000" rIns="648000" bIns="0" anchor="t">
            <a:noAutofit/>
          </a:bodyPr>
          <a:lstStyle>
            <a:lvl1pPr>
              <a:lnSpc>
                <a:spcPct val="100000"/>
              </a:lnSpc>
              <a:buNone/>
              <a:defRPr sz="5000">
                <a:solidFill>
                  <a:schemeClr val="bg1"/>
                </a:solidFill>
              </a:defRPr>
            </a:lvl1pPr>
          </a:lstStyle>
          <a:p>
            <a:r>
              <a:t>Mastertitelformat bearbeiten</a:t>
            </a:r>
          </a:p>
        </p:txBody>
      </p:sp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D1DB2BA9-B257-AE2B-358D-BDBB043B2241}"/>
              </a:ext>
            </a:extLst>
          </p:cNvPr>
          <p:cNvSpPr>
            <a:spLocks noGrp="1"/>
          </p:cNvSpPr>
          <p:nvPr>
            <p:ph type="dt" idx="11"/>
          </p:nvPr>
        </p:nvSpPr>
        <p:spPr>
          <a:xfrm>
            <a:off x="9840416" y="6453352"/>
            <a:ext cx="1512000" cy="144000"/>
          </a:xfrm>
        </p:spPr>
        <p:txBody>
          <a:bodyPr/>
          <a:lstStyle/>
          <a:p>
            <a:fld id="{6A5C7A1F-0B4C-2A49-9DCF-E48EE1E89E68}" type="datetime4">
              <a:t>July 13, 2026</a:t>
            </a:fld>
            <a:endParaRPr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F92F7C2E-B32F-746D-8410-A28CFCF371FC}"/>
              </a:ext>
            </a:extLst>
          </p:cNvPr>
          <p:cNvSpPr>
            <a:spLocks noGrp="1"/>
          </p:cNvSpPr>
          <p:nvPr>
            <p:ph type="ftr" idx="12"/>
          </p:nvPr>
        </p:nvSpPr>
        <p:spPr>
          <a:xfrm>
            <a:off x="5375920" y="6453336"/>
            <a:ext cx="4320000" cy="144000"/>
          </a:xfrm>
        </p:spPr>
        <p:txBody>
          <a:bodyPr/>
          <a:lstStyle/>
          <a:p>
            <a:r>
              <a:t>Q. Dorosti - The Pierre Auger Observatory: Results and Prospects</a:t>
            </a:r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11B535BC-8D2B-065C-7537-08D763394D4D}"/>
              </a:ext>
            </a:extLst>
          </p:cNvPr>
          <p:cNvSpPr>
            <a:spLocks noGrp="1"/>
          </p:cNvSpPr>
          <p:nvPr>
            <p:ph type="sldNum" idx="13"/>
          </p:nvPr>
        </p:nvSpPr>
        <p:spPr>
          <a:xfrm>
            <a:off x="11352584" y="6453336"/>
            <a:ext cx="289248" cy="144000"/>
          </a:xfrm>
        </p:spPr>
        <p:txBody>
          <a:bodyPr/>
          <a:lstStyle/>
          <a:p>
            <a:fld id="{2155E1C8-C15B-4C47-AD9F-B8F50D12944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859181-A5FC-47F3-87A1-2CDDE5094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3E398D-CAE1-4AC5-A789-FF2CE97C3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700808"/>
            <a:ext cx="5328000" cy="4464000"/>
          </a:xfrm>
        </p:spPr>
        <p:txBody>
          <a:bodyPr/>
          <a:lstStyle/>
          <a:p>
            <a:pPr>
              <a:buNone/>
            </a:pPr>
            <a:r>
              <a:t>Mastertextformat bearbeiten</a:t>
            </a:r>
          </a:p>
          <a:p>
            <a:pPr>
              <a:buNone/>
            </a:pPr>
            <a:r>
              <a:t>Zweite Ebene</a:t>
            </a:r>
          </a:p>
          <a:p>
            <a:pPr>
              <a:buNone/>
            </a:pPr>
            <a:r>
              <a:t>Dritte Ebene</a:t>
            </a:r>
          </a:p>
          <a:p>
            <a:pPr>
              <a:buNone/>
            </a:pPr>
            <a:r>
              <a:t>Vierte Ebene</a:t>
            </a:r>
          </a:p>
          <a:p>
            <a:pPr>
              <a:buNone/>
            </a:pPr>
            <a:r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FB55922-D5F9-431B-B7B4-5D81B0B87941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6312608" y="1700808"/>
            <a:ext cx="5328000" cy="4464000"/>
          </a:xfrm>
        </p:spPr>
        <p:txBody>
          <a:bodyPr/>
          <a:lstStyle/>
          <a:p>
            <a:pPr>
              <a:buNone/>
            </a:pPr>
            <a:r>
              <a:t>Mastertextformat bearbeiten</a:t>
            </a:r>
          </a:p>
          <a:p>
            <a:pPr>
              <a:buNone/>
            </a:pPr>
            <a:r>
              <a:t>Zweite Ebene</a:t>
            </a:r>
          </a:p>
          <a:p>
            <a:pPr>
              <a:buNone/>
            </a:pPr>
            <a:r>
              <a:t>Dritte Ebene</a:t>
            </a:r>
          </a:p>
          <a:p>
            <a:pPr>
              <a:buNone/>
            </a:pPr>
            <a:r>
              <a:t>Vierte Ebene</a:t>
            </a:r>
          </a:p>
          <a:p>
            <a:pPr>
              <a:buNone/>
            </a:pPr>
            <a:r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A7D0E5D-BC05-4255-A6DC-D38E3CC8120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B63EF82-22C9-FA42-B398-998129EA7CF2}" type="datetime4">
              <a:t>July 13, 2026</a:t>
            </a:fld>
            <a:endParaRPr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DCBBFB0-EAB5-4825-9B89-36EBE40923C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Qader Dorosti · IHL Kickoff Meeting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78D0496-54A8-4E07-AD63-9FB99172FAF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155E1C8-C15B-4C47-AD9F-B8F50D129449}" type="slidenum">
              <a:t>‹#›</a:t>
            </a:fld>
            <a:endParaRPr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0AA0BFF-7BA6-4EBB-92CF-30DC602DF21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52616" y="260648"/>
            <a:ext cx="11088000" cy="288000"/>
          </a:xfrm>
        </p:spPr>
        <p:txBody>
          <a:bodyPr tIns="0" bIns="720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 u="sng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ild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859181-A5FC-47F3-87A1-2CDDE5094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buNone/>
              <a:defRPr sz="3600"/>
            </a:lvl1pPr>
          </a:lstStyle>
          <a:p>
            <a:r>
              <a:t>Mastertitelformat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FB55922-D5F9-431B-B7B4-5D81B0B87941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6312024" y="1701304"/>
            <a:ext cx="5328000" cy="4464000"/>
          </a:xfrm>
        </p:spPr>
        <p:txBody>
          <a:bodyPr/>
          <a:lstStyle/>
          <a:p>
            <a:pPr>
              <a:buNone/>
            </a:pPr>
            <a:r>
              <a:t>Mastertextformat bearbeiten</a:t>
            </a:r>
          </a:p>
          <a:p>
            <a:pPr>
              <a:buNone/>
            </a:pPr>
            <a:r>
              <a:t>Zweite Ebene</a:t>
            </a:r>
          </a:p>
          <a:p>
            <a:pPr>
              <a:buNone/>
            </a:pPr>
            <a:r>
              <a:t>Dritte Ebene</a:t>
            </a:r>
          </a:p>
          <a:p>
            <a:pPr>
              <a:buNone/>
            </a:pPr>
            <a:r>
              <a:t>Vierte Ebene</a:t>
            </a:r>
          </a:p>
          <a:p>
            <a:pPr>
              <a:buNone/>
            </a:pPr>
            <a:r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A7D0E5D-BC05-4255-A6DC-D38E3CC8120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19E2A88-73FC-7343-A3A7-3EF59DB4412A}" type="datetime4">
              <a:t>July 13, 2026</a:t>
            </a:fld>
            <a:endParaRPr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DCBBFB0-EAB5-4825-9B89-36EBE40923C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Qader Dorosti · IHL Kickoff Meeting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78D0496-54A8-4E07-AD63-9FB99172FAF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155E1C8-C15B-4C47-AD9F-B8F50D129449}" type="slidenum">
              <a:t>‹#›</a:t>
            </a:fld>
            <a:endParaRPr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87A5EAE3-80BA-4A43-A401-4A651BF0661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51384" y="1845304"/>
            <a:ext cx="5328000" cy="4320000"/>
          </a:xfrm>
        </p:spPr>
        <p:txBody>
          <a:bodyPr/>
          <a:lstStyle/>
          <a:p>
            <a:r>
              <a:t>Bild durch Klicken auf Symbol hinzufügen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E1AD9D60-E146-4AF1-943E-E3D2CA018C17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52616" y="260648"/>
            <a:ext cx="11088000" cy="288000"/>
          </a:xfrm>
        </p:spPr>
        <p:txBody>
          <a:bodyPr tIns="0" bIns="720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 u="sng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Hervorhe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447AD8CB-006B-438B-AD4F-EE90B20E5DCA}"/>
              </a:ext>
            </a:extLst>
          </p:cNvPr>
          <p:cNvSpPr>
            <a:spLocks noGrp="1"/>
          </p:cNvSpPr>
          <p:nvPr/>
        </p:nvSpPr>
        <p:spPr>
          <a:xfrm>
            <a:off x="4826761" y="1799970"/>
            <a:ext cx="7367523" cy="3630675"/>
          </a:xfrm>
          <a:custGeom>
            <a:avLst/>
            <a:gdLst/>
            <a:ahLst/>
            <a:cxnLst/>
            <a:rect l="l" t="t" r="r" b="b"/>
            <a:pathLst>
              <a:path w="7367523" h="3630675">
                <a:moveTo>
                  <a:pt x="7367524" y="0"/>
                </a:moveTo>
                <a:lnTo>
                  <a:pt x="1321435" y="0"/>
                </a:lnTo>
                <a:lnTo>
                  <a:pt x="0" y="3630676"/>
                </a:lnTo>
                <a:lnTo>
                  <a:pt x="7367524" y="3630676"/>
                </a:lnTo>
                <a:lnTo>
                  <a:pt x="7367524" y="0"/>
                </a:lnTo>
                <a:close/>
              </a:path>
            </a:pathLst>
          </a:custGeom>
          <a:solidFill>
            <a:schemeClr val="accent2"/>
          </a:solidFill>
          <a:ln w="12700">
            <a:noFill/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E859181-A5FC-47F3-87A1-2CDDE5094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Mastertitelformat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FB55922-D5F9-431B-B7B4-5D81B0B87941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6312024" y="2060848"/>
            <a:ext cx="5472608" cy="2952000"/>
          </a:xfrm>
        </p:spPr>
        <p:txBody>
          <a:bodyPr tIns="36000"/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bg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  <a:p>
            <a:pPr>
              <a:buNone/>
            </a:pPr>
            <a:r>
              <a:t>Zweite Ebene</a:t>
            </a:r>
          </a:p>
          <a:p>
            <a:pPr>
              <a:buNone/>
            </a:pPr>
            <a:r>
              <a:t>Dritte Ebene</a:t>
            </a:r>
          </a:p>
          <a:p>
            <a:pPr>
              <a:buNone/>
            </a:pPr>
            <a:r>
              <a:t>Vierte Ebene</a:t>
            </a:r>
          </a:p>
          <a:p>
            <a:pPr>
              <a:buNone/>
            </a:pPr>
            <a:r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A7D0E5D-BC05-4255-A6DC-D38E3CC8120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D739FA17-058D-3F4E-BFDA-AFF26B32C00C}" type="datetime4">
              <a:t>July 13, 2026</a:t>
            </a:fld>
            <a:endParaRPr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DCBBFB0-EAB5-4825-9B89-36EBE40923C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Qader Dorosti · IHL Kickoff Meeting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78D0496-54A8-4E07-AD63-9FB99172FAF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155E1C8-C15B-4C47-AD9F-B8F50D129449}" type="slidenum">
              <a:t>‹#›</a:t>
            </a:fld>
            <a:endParaRPr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87A5EAE3-80BA-4A43-A401-4A651BF0661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" y="2492896"/>
            <a:ext cx="5814000" cy="3674789"/>
          </a:xfrm>
          <a:custGeom>
            <a:avLst/>
            <a:gdLst/>
            <a:ahLst/>
            <a:cxnLst/>
            <a:rect l="l" t="t" r="r" b="b"/>
            <a:pathLst>
              <a:path w="5814000" h="3674789">
                <a:moveTo>
                  <a:pt x="0" y="0"/>
                </a:moveTo>
                <a:lnTo>
                  <a:pt x="5814000" y="0"/>
                </a:lnTo>
                <a:lnTo>
                  <a:pt x="4478118" y="3674789"/>
                </a:lnTo>
                <a:lnTo>
                  <a:pt x="0" y="3672408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r>
              <a:t>Bild durch Klicken auf Symbol hinzufügen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DF6C857E-3BBE-48A1-8BED-BC86D07DF669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52616" y="260648"/>
            <a:ext cx="11088000" cy="288000"/>
          </a:xfrm>
        </p:spPr>
        <p:txBody>
          <a:bodyPr tIns="0" bIns="720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 u="sng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ihandform: Form 15">
            <a:extLst>
              <a:ext uri="{FF2B5EF4-FFF2-40B4-BE49-F238E27FC236}">
                <a16:creationId xmlns:a16="http://schemas.microsoft.com/office/drawing/2014/main" id="{BEF123A1-25A8-4A9E-BFFA-071657D3FBD9}"/>
              </a:ext>
            </a:extLst>
          </p:cNvPr>
          <p:cNvSpPr>
            <a:spLocks noGrp="1"/>
          </p:cNvSpPr>
          <p:nvPr/>
        </p:nvSpPr>
        <p:spPr>
          <a:xfrm>
            <a:off x="1143" y="1799970"/>
            <a:ext cx="6204077" cy="5058029"/>
          </a:xfrm>
          <a:custGeom>
            <a:avLst/>
            <a:gdLst/>
            <a:ahLst/>
            <a:cxnLst/>
            <a:rect l="l" t="t" r="r" b="b"/>
            <a:pathLst>
              <a:path w="6204077" h="5058029">
                <a:moveTo>
                  <a:pt x="0" y="0"/>
                </a:moveTo>
                <a:lnTo>
                  <a:pt x="0" y="5058029"/>
                </a:lnTo>
                <a:lnTo>
                  <a:pt x="4363212" y="5058029"/>
                </a:lnTo>
                <a:lnTo>
                  <a:pt x="620407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12700">
            <a:noFill/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7331B77-9E39-4467-A5A1-26D3568133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1872" y="1988840"/>
            <a:ext cx="4814048" cy="13680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buNone/>
              <a:defRPr sz="4400">
                <a:solidFill>
                  <a:schemeClr val="bg1"/>
                </a:solidFill>
              </a:defRPr>
            </a:lvl1pPr>
          </a:lstStyle>
          <a:p>
            <a:r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3AD5C95-7D4D-48AE-8043-4BB0A41A3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4176464" cy="1655762"/>
          </a:xfrm>
        </p:spPr>
        <p:txBody>
          <a:bodyPr/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16BD5E2-E3B3-4F91-9941-29738D96AF93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51384" y="5661248"/>
            <a:ext cx="1944000" cy="216000"/>
          </a:xfrm>
        </p:spPr>
        <p:txBody>
          <a:bodyPr tIns="0"/>
          <a:lstStyle>
            <a:lvl1pPr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fld id="{75B47875-BA4A-964B-B1D0-89224D781EF8}" type="datetime4">
              <a:t>July 13, 2026</a:t>
            </a:fld>
            <a:endParaRPr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3B92C5C-CBF0-4159-9D58-74DBE0EA8EB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51384" y="5373216"/>
            <a:ext cx="2735262" cy="288000"/>
          </a:xfrm>
        </p:spPr>
        <p:txBody>
          <a:bodyPr lIns="0" tIns="36000" rIns="0" bIns="36000"/>
          <a:lstStyle>
            <a:lvl1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  <a:p>
            <a:pPr>
              <a:buNone/>
            </a:pPr>
            <a:r>
              <a:t>Zweite Ebene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76C8FDC-83E3-4CFB-9FBB-CC817385F225}"/>
              </a:ext>
            </a:extLst>
          </p:cNvPr>
          <p:cNvSpPr>
            <a:spLocks noGrp="1"/>
          </p:cNvSpPr>
          <p:nvPr/>
        </p:nvSpPr>
        <p:spPr>
          <a:xfrm>
            <a:off x="551600" y="6093296"/>
            <a:ext cx="1944000" cy="269971"/>
          </a:xfrm>
          <a:prstGeom prst="rect">
            <a:avLst/>
          </a:prstGeom>
          <a:noFill/>
        </p:spPr>
        <p:txBody>
          <a:bodyPr wrap="square" lIns="0" tIns="50400" rIns="0" bIns="0">
            <a:spAutoFit/>
          </a:bodyPr>
          <a:lstStyle/>
          <a:p>
            <a:r>
              <a:rPr sz="1400" b="0">
                <a:solidFill>
                  <a:schemeClr val="bg1"/>
                </a:solidFill>
              </a:rPr>
              <a:t>uni-siegen.de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867C71A-52EF-4930-886F-FF78AB0A4D61}"/>
              </a:ext>
            </a:extLst>
          </p:cNvPr>
          <p:cNvSpPr>
            <a:spLocks noGrp="1"/>
          </p:cNvSpPr>
          <p:nvPr/>
        </p:nvSpPr>
        <p:spPr>
          <a:xfrm>
            <a:off x="8904528" y="6093328"/>
            <a:ext cx="2808096" cy="288000"/>
          </a:xfrm>
          <a:prstGeom prst="rect">
            <a:avLst/>
          </a:prstGeom>
          <a:noFill/>
        </p:spPr>
        <p:txBody>
          <a:bodyPr wrap="square" lIns="0" tIns="7200" rIns="54000" bIns="0">
            <a:spAutoFit/>
          </a:bodyPr>
          <a:lstStyle/>
          <a:p>
            <a:pPr algn="r">
              <a:buNone/>
            </a:pPr>
            <a:r>
              <a:rPr sz="1800" b="1">
                <a:solidFill>
                  <a:schemeClr val="tx1"/>
                </a:solidFill>
              </a:rPr>
              <a:t>www.uni-siegen.de</a:t>
            </a:r>
          </a:p>
        </p:txBody>
      </p:sp>
      <p:pic>
        <p:nvPicPr>
          <p:cNvPr id="23" name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410981"/>
            <a:ext cx="2070000" cy="826248"/>
          </a:xfrm>
          <a:prstGeom prst="rect">
            <a:avLst/>
          </a:prstGeom>
        </p:spPr>
      </p:pic>
      <p:sp>
        <p:nvSpPr>
          <p:cNvPr id="20" name="Bildplatzhalter 5">
            <a:extLst>
              <a:ext uri="{FF2B5EF4-FFF2-40B4-BE49-F238E27FC236}">
                <a16:creationId xmlns:a16="http://schemas.microsoft.com/office/drawing/2014/main" id="{F9BD75A0-50EF-4746-9BE8-67AB32E9E13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440810" y="-1"/>
            <a:ext cx="7751190" cy="6858000"/>
          </a:xfrm>
          <a:custGeom>
            <a:avLst/>
            <a:gdLst/>
            <a:ahLst/>
            <a:cxnLst/>
            <a:rect l="l" t="t" r="r" b="b"/>
            <a:pathLst>
              <a:path w="10000" h="10006">
                <a:moveTo>
                  <a:pt x="0" y="9997"/>
                </a:moveTo>
                <a:lnTo>
                  <a:pt x="3222" y="0"/>
                </a:lnTo>
                <a:lnTo>
                  <a:pt x="10000" y="6"/>
                </a:lnTo>
                <a:lnTo>
                  <a:pt x="10000" y="10006"/>
                </a:lnTo>
                <a:lnTo>
                  <a:pt x="0" y="10006"/>
                </a:lnTo>
                <a:lnTo>
                  <a:pt x="0" y="9997"/>
                </a:lnTo>
                <a:close/>
              </a:path>
            </a:pathLst>
          </a:custGeom>
        </p:spPr>
        <p:txBody>
          <a:bodyPr/>
          <a:lstStyle/>
          <a:p>
            <a:r>
              <a:t>Bild durch Klicken auf Symbol hinzufügen</a:t>
            </a:r>
          </a:p>
        </p:txBody>
      </p:sp>
      <p:sp>
        <p:nvSpPr>
          <p:cNvPr id="5" name="Parallelogramm 4">
            <a:extLst>
              <a:ext uri="{FF2B5EF4-FFF2-40B4-BE49-F238E27FC236}">
                <a16:creationId xmlns:a16="http://schemas.microsoft.com/office/drawing/2014/main" id="{47FD8D4E-1D46-4AE8-8F06-1952DCE10AFE}"/>
              </a:ext>
            </a:extLst>
          </p:cNvPr>
          <p:cNvSpPr>
            <a:spLocks noGrp="1"/>
          </p:cNvSpPr>
          <p:nvPr/>
        </p:nvSpPr>
        <p:spPr>
          <a:xfrm>
            <a:off x="2545556" y="410982"/>
            <a:ext cx="339180" cy="826248"/>
          </a:xfrm>
          <a:prstGeom prst="parallelogram">
            <a:avLst>
              <a:gd name="adj" fmla="val 88798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859181-A5FC-47F3-87A1-2CDDE5094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Mastertitelformat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A7D0E5D-BC05-4255-A6DC-D38E3CC8120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1EF2C47-DFDC-5342-91FD-335DD5452527}" type="datetime4">
              <a:t>July 13, 2026</a:t>
            </a:fld>
            <a:endParaRPr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DCBBFB0-EAB5-4825-9B89-36EBE40923C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Qader Dorosti · IHL Kickoff Meeting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78D0496-54A8-4E07-AD63-9FB99172FAF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155E1C8-C15B-4C47-AD9F-B8F50D129449}" type="slidenum">
              <a:t>‹#›</a:t>
            </a:fld>
            <a:endParaRPr/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9ED68778-EEF0-4B49-8433-6EFAD2B0179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52616" y="260648"/>
            <a:ext cx="11088000" cy="288000"/>
          </a:xfrm>
        </p:spPr>
        <p:txBody>
          <a:bodyPr tIns="0" bIns="720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 u="sng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</p:txBody>
      </p:sp>
      <p:sp>
        <p:nvSpPr>
          <p:cNvPr id="8" name="Tabellenplatzhalter 7">
            <a:extLst>
              <a:ext uri="{FF2B5EF4-FFF2-40B4-BE49-F238E27FC236}">
                <a16:creationId xmlns:a16="http://schemas.microsoft.com/office/drawing/2014/main" id="{C787DF9F-332B-40EC-8938-20CD5D6CC678}"/>
              </a:ext>
            </a:extLst>
          </p:cNvPr>
          <p:cNvSpPr>
            <a:spLocks noGrp="1"/>
          </p:cNvSpPr>
          <p:nvPr>
            <p:ph type="tbl" idx="15"/>
          </p:nvPr>
        </p:nvSpPr>
        <p:spPr>
          <a:xfrm>
            <a:off x="550864" y="1845304"/>
            <a:ext cx="7200728" cy="4320000"/>
          </a:xfrm>
        </p:spPr>
        <p:txBody>
          <a:bodyPr/>
          <a:lstStyle/>
          <a:p>
            <a:r>
              <a:t>Tabelle durch Klicken auf Symbol hinzufügen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35DB1B6B-04EF-4FE2-90D3-7B2694C2F492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8184232" y="1701254"/>
            <a:ext cx="3455318" cy="4464050"/>
          </a:xfrm>
        </p:spPr>
        <p:txBody>
          <a:bodyPr/>
          <a:lstStyle/>
          <a:p>
            <a:pPr>
              <a:buNone/>
            </a:pPr>
            <a:r>
              <a:t>Mastertextformat bearbeiten</a:t>
            </a:r>
          </a:p>
          <a:p>
            <a:pPr>
              <a:buNone/>
            </a:pPr>
            <a:r>
              <a:t>Zweite Ebene</a:t>
            </a:r>
          </a:p>
          <a:p>
            <a:pPr>
              <a:buNone/>
            </a:pPr>
            <a:r>
              <a:t>Dritte Ebene</a:t>
            </a:r>
          </a:p>
          <a:p>
            <a:pPr>
              <a:buNone/>
            </a:pPr>
            <a:r>
              <a:t>Vierte Ebene</a:t>
            </a:r>
          </a:p>
          <a:p>
            <a:pPr>
              <a:buNone/>
            </a:pPr>
            <a:r>
              <a:t>Fünfte Ebene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0C7EA7-5CC8-4E10-B557-D6243924E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B015681-8B15-444E-8FBD-5D48B1444C7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3C74B02-CD28-BE4B-89E3-B9D4077D74EE}" type="datetime4">
              <a:t>July 13, 2026</a:t>
            </a:fld>
            <a:endParaRPr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574EA10-3C2E-45A0-9051-AEEA7F65E10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Qader Dorosti · IHL Kickoff Meeting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80D9340-224D-48C1-91F4-2FAD2D100C1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155E1C8-C15B-4C47-AD9F-B8F50D129449}" type="slidenum">
              <a:t>‹#›</a:t>
            </a:fld>
            <a:endParaRPr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794E4CB5-FE76-4B28-B61A-0B51A456F49D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51384" y="1845144"/>
            <a:ext cx="3457575" cy="2880000"/>
          </a:xfrm>
        </p:spPr>
        <p:txBody>
          <a:bodyPr/>
          <a:lstStyle/>
          <a:p>
            <a:r>
              <a:t>Bild durch Klicken auf Symbol hinzufügen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9C96DA24-BA5A-4BBB-A3E9-860FE7CDF82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51384" y="4797152"/>
            <a:ext cx="3457575" cy="1368698"/>
          </a:xfrm>
        </p:spPr>
        <p:txBody>
          <a:bodyPr/>
          <a:lstStyle>
            <a:lvl1pPr>
              <a:spcAft>
                <a:spcPts val="0"/>
              </a:spcAft>
              <a:buNone/>
              <a:defRPr sz="1400" b="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accent4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accent4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accent4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accent4"/>
                </a:solidFill>
              </a:defRPr>
            </a:lvl5pPr>
          </a:lstStyle>
          <a:p>
            <a:pPr>
              <a:buNone/>
            </a:pPr>
            <a:r>
              <a:t>Mastertextformat bearbeiten</a:t>
            </a:r>
          </a:p>
          <a:p>
            <a:pPr>
              <a:buNone/>
            </a:pPr>
            <a:r>
              <a:t>Zweite Ebene</a:t>
            </a:r>
          </a:p>
          <a:p>
            <a:pPr>
              <a:buNone/>
            </a:pPr>
            <a:r>
              <a:t>Dritte Ebene</a:t>
            </a:r>
          </a:p>
          <a:p>
            <a:pPr>
              <a:buNone/>
            </a:pPr>
            <a:r>
              <a:t>Vierte Ebene</a:t>
            </a:r>
          </a:p>
          <a:p>
            <a:pPr>
              <a:buNone/>
            </a:pPr>
            <a:r>
              <a:t>Fünfte Ebene</a:t>
            </a:r>
          </a:p>
        </p:txBody>
      </p:sp>
      <p:sp>
        <p:nvSpPr>
          <p:cNvPr id="12" name="Bildplatzhalter 8">
            <a:extLst>
              <a:ext uri="{FF2B5EF4-FFF2-40B4-BE49-F238E27FC236}">
                <a16:creationId xmlns:a16="http://schemas.microsoft.com/office/drawing/2014/main" id="{2005145F-E6CA-47C2-9BA3-50E266819401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4366617" y="1845144"/>
            <a:ext cx="3457575" cy="2880000"/>
          </a:xfrm>
        </p:spPr>
        <p:txBody>
          <a:bodyPr/>
          <a:lstStyle/>
          <a:p>
            <a:r>
              <a:t>Bild durch Klicken auf Symbol hinzufügen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F76ED23B-F010-46FB-AD85-31ADB2C5267B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4367808" y="4797152"/>
            <a:ext cx="3457575" cy="1368698"/>
          </a:xfrm>
        </p:spPr>
        <p:txBody>
          <a:bodyPr/>
          <a:lstStyle>
            <a:lvl1pPr>
              <a:spcAft>
                <a:spcPts val="0"/>
              </a:spcAft>
              <a:buNone/>
              <a:defRPr sz="1400" b="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accent4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accent4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accent4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accent4"/>
                </a:solidFill>
              </a:defRPr>
            </a:lvl5pPr>
          </a:lstStyle>
          <a:p>
            <a:pPr>
              <a:buNone/>
            </a:pPr>
            <a:r>
              <a:t>Mastertextformat bearbeiten</a:t>
            </a:r>
          </a:p>
          <a:p>
            <a:pPr>
              <a:buNone/>
            </a:pPr>
            <a:r>
              <a:t>Zweite Ebene</a:t>
            </a:r>
          </a:p>
          <a:p>
            <a:pPr>
              <a:buNone/>
            </a:pPr>
            <a:r>
              <a:t>Dritte Ebene</a:t>
            </a:r>
          </a:p>
          <a:p>
            <a:pPr>
              <a:buNone/>
            </a:pPr>
            <a:r>
              <a:t>Vierte Ebene</a:t>
            </a:r>
          </a:p>
          <a:p>
            <a:pPr>
              <a:buNone/>
            </a:pPr>
            <a:r>
              <a:t>Fünfte Ebene</a:t>
            </a:r>
          </a:p>
        </p:txBody>
      </p:sp>
      <p:sp>
        <p:nvSpPr>
          <p:cNvPr id="14" name="Bildplatzhalter 8">
            <a:extLst>
              <a:ext uri="{FF2B5EF4-FFF2-40B4-BE49-F238E27FC236}">
                <a16:creationId xmlns:a16="http://schemas.microsoft.com/office/drawing/2014/main" id="{7E7DAADB-8B93-4B4F-92C9-AC96F1606FFB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183041" y="1845144"/>
            <a:ext cx="3457575" cy="2880000"/>
          </a:xfrm>
        </p:spPr>
        <p:txBody>
          <a:bodyPr/>
          <a:lstStyle/>
          <a:p>
            <a:r>
              <a:t>Bild durch Klicken auf Symbol hinzufügen</a:t>
            </a:r>
          </a:p>
        </p:txBody>
      </p:sp>
      <p:sp>
        <p:nvSpPr>
          <p:cNvPr id="15" name="Textplatzhalter 10">
            <a:extLst>
              <a:ext uri="{FF2B5EF4-FFF2-40B4-BE49-F238E27FC236}">
                <a16:creationId xmlns:a16="http://schemas.microsoft.com/office/drawing/2014/main" id="{DDAB5E26-C44F-4E26-89AD-2F68503BFDDE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8184232" y="4797152"/>
            <a:ext cx="3457575" cy="1368698"/>
          </a:xfrm>
        </p:spPr>
        <p:txBody>
          <a:bodyPr/>
          <a:lstStyle>
            <a:lvl1pPr>
              <a:spcAft>
                <a:spcPts val="0"/>
              </a:spcAft>
              <a:buNone/>
              <a:defRPr sz="1400" b="0">
                <a:solidFill>
                  <a:schemeClr val="accent4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accent4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accent4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accent4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accent4"/>
                </a:solidFill>
              </a:defRPr>
            </a:lvl5pPr>
          </a:lstStyle>
          <a:p>
            <a:pPr>
              <a:buNone/>
            </a:pPr>
            <a:r>
              <a:t>Mastertextformat bearbeiten</a:t>
            </a:r>
          </a:p>
          <a:p>
            <a:pPr>
              <a:buNone/>
            </a:pPr>
            <a:r>
              <a:t>Zweite Ebene</a:t>
            </a:r>
          </a:p>
          <a:p>
            <a:pPr>
              <a:buNone/>
            </a:pPr>
            <a:r>
              <a:t>Dritte Ebene</a:t>
            </a:r>
          </a:p>
          <a:p>
            <a:pPr>
              <a:buNone/>
            </a:pPr>
            <a:r>
              <a:t>Vierte Ebene</a:t>
            </a:r>
          </a:p>
          <a:p>
            <a:pPr>
              <a:buNone/>
            </a:pPr>
            <a:r>
              <a:t>Fünfte Ebene</a:t>
            </a:r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id="{090B132F-ACFE-4A4F-8E7B-DE3C6D0B1652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552616" y="260648"/>
            <a:ext cx="11088000" cy="288000"/>
          </a:xfrm>
        </p:spPr>
        <p:txBody>
          <a:bodyPr tIns="0" bIns="720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 u="sng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Hervorhe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0C7EA7-5CC8-4E10-B557-D6243924E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B015681-8B15-444E-8FBD-5D48B1444C7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DB2A2DA-D653-9241-87A5-EB83671295B4}" type="datetime4">
              <a:t>July 13, 2026</a:t>
            </a:fld>
            <a:endParaRPr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574EA10-3C2E-45A0-9051-AEEA7F65E10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Qader Dorosti · IHL Kickoff Meeting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80D9340-224D-48C1-91F4-2FAD2D100C1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155E1C8-C15B-4C47-AD9F-B8F50D129449}" type="slidenum">
              <a:t>‹#›</a:t>
            </a:fld>
            <a:endParaRPr/>
          </a:p>
        </p:txBody>
      </p:sp>
      <p:sp>
        <p:nvSpPr>
          <p:cNvPr id="17" name="Bildplatzhalter 8">
            <a:extLst>
              <a:ext uri="{FF2B5EF4-FFF2-40B4-BE49-F238E27FC236}">
                <a16:creationId xmlns:a16="http://schemas.microsoft.com/office/drawing/2014/main" id="{6EFA4D61-CAE8-4F96-BF4F-CB8DBD049FB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51384" y="1845088"/>
            <a:ext cx="3457575" cy="2304000"/>
          </a:xfrm>
        </p:spPr>
        <p:txBody>
          <a:bodyPr/>
          <a:lstStyle/>
          <a:p>
            <a:r>
              <a:t>Bild durch Klicken auf Symbol hinzufügen</a:t>
            </a:r>
          </a:p>
        </p:txBody>
      </p:sp>
      <p:sp>
        <p:nvSpPr>
          <p:cNvPr id="18" name="Textplatzhalter 10">
            <a:extLst>
              <a:ext uri="{FF2B5EF4-FFF2-40B4-BE49-F238E27FC236}">
                <a16:creationId xmlns:a16="http://schemas.microsoft.com/office/drawing/2014/main" id="{D3314FD7-7CD2-4F2C-B46C-9B43ED9AE94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51384" y="4221088"/>
            <a:ext cx="3457575" cy="1944000"/>
          </a:xfrm>
          <a:prstGeom prst="rect">
            <a:avLst/>
          </a:prstGeom>
          <a:solidFill>
            <a:schemeClr val="bg2"/>
          </a:solidFill>
        </p:spPr>
        <p:txBody>
          <a:bodyPr lIns="169200" tIns="108000" rIns="162000" bIns="72000"/>
          <a:lstStyle>
            <a:lvl1pPr>
              <a:buNone/>
              <a:defRPr sz="1400" b="1"/>
            </a:lvl1pPr>
            <a:lvl2pPr>
              <a:buNone/>
              <a:defRPr sz="1400" b="0">
                <a:solidFill>
                  <a:schemeClr val="tx1"/>
                </a:solidFill>
              </a:defRPr>
            </a:lvl2pPr>
            <a:lvl3pPr>
              <a:buNone/>
              <a:defRPr sz="1400" b="0"/>
            </a:lvl3pPr>
            <a:lvl4pPr>
              <a:buNone/>
              <a:defRPr sz="1400" b="0"/>
            </a:lvl4pPr>
            <a:lvl5pPr>
              <a:buNone/>
              <a:defRPr sz="1400" b="0"/>
            </a:lvl5pPr>
            <a:lvl6pPr>
              <a:buNone/>
              <a:defRPr sz="1400"/>
            </a:lvl6pPr>
            <a:lvl7pPr>
              <a:buNone/>
              <a:defRPr sz="1400"/>
            </a:lvl7pPr>
            <a:lvl8pPr>
              <a:buNone/>
              <a:defRPr sz="1400"/>
            </a:lvl8pPr>
            <a:lvl9pPr>
              <a:buNone/>
              <a:defRPr sz="1400"/>
            </a:lvl9pPr>
          </a:lstStyle>
          <a:p>
            <a:pPr>
              <a:spcAft>
                <a:spcPts val="700"/>
              </a:spcAft>
              <a:buNone/>
            </a:pPr>
            <a:r>
              <a:t>Mastertextformat bearbeiten</a:t>
            </a:r>
          </a:p>
          <a:p>
            <a:pPr>
              <a:spcAft>
                <a:spcPts val="700"/>
              </a:spcAft>
              <a:buNone/>
            </a:pPr>
            <a:r>
              <a:t>Zweite Ebene</a:t>
            </a:r>
          </a:p>
          <a:p>
            <a:pPr>
              <a:spcAft>
                <a:spcPts val="700"/>
              </a:spcAft>
              <a:buNone/>
            </a:pPr>
            <a:r>
              <a:t>Dritte Ebene</a:t>
            </a:r>
          </a:p>
          <a:p>
            <a:pPr>
              <a:spcAft>
                <a:spcPts val="700"/>
              </a:spcAft>
              <a:buNone/>
            </a:pPr>
            <a:r>
              <a:t>Vierte Ebene</a:t>
            </a:r>
          </a:p>
          <a:p>
            <a:pPr>
              <a:spcAft>
                <a:spcPts val="700"/>
              </a:spcAft>
              <a:buNone/>
            </a:pPr>
            <a:r>
              <a:t>Fünfte Ebene</a:t>
            </a:r>
          </a:p>
        </p:txBody>
      </p:sp>
      <p:sp>
        <p:nvSpPr>
          <p:cNvPr id="19" name="Bildplatzhalter 8">
            <a:extLst>
              <a:ext uri="{FF2B5EF4-FFF2-40B4-BE49-F238E27FC236}">
                <a16:creationId xmlns:a16="http://schemas.microsoft.com/office/drawing/2014/main" id="{CE460651-7922-460B-B9EB-221627C581FC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4367212" y="1845088"/>
            <a:ext cx="3457575" cy="2304000"/>
          </a:xfrm>
        </p:spPr>
        <p:txBody>
          <a:bodyPr/>
          <a:lstStyle/>
          <a:p>
            <a:r>
              <a:t>Bild durch Klicken auf Symbol hinzufügen</a:t>
            </a:r>
          </a:p>
        </p:txBody>
      </p:sp>
      <p:sp>
        <p:nvSpPr>
          <p:cNvPr id="20" name="Textplatzhalter 10">
            <a:extLst>
              <a:ext uri="{FF2B5EF4-FFF2-40B4-BE49-F238E27FC236}">
                <a16:creationId xmlns:a16="http://schemas.microsoft.com/office/drawing/2014/main" id="{474DEB0E-00A0-479F-B371-926CA8D2EF33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4367212" y="4221088"/>
            <a:ext cx="3457575" cy="1944000"/>
          </a:xfrm>
          <a:prstGeom prst="rect">
            <a:avLst/>
          </a:prstGeom>
          <a:solidFill>
            <a:schemeClr val="bg2"/>
          </a:solidFill>
        </p:spPr>
        <p:txBody>
          <a:bodyPr vert="horz" lIns="169200" tIns="108000" rIns="162000" bIns="72000">
            <a:noAutofit/>
          </a:bodyPr>
          <a:lstStyle>
            <a:lvl1pPr>
              <a:buNone/>
              <a:defRPr sz="1400" b="1"/>
            </a:lvl1pPr>
            <a:lvl2pPr>
              <a:buNone/>
              <a:defRPr sz="1400" b="0">
                <a:solidFill>
                  <a:schemeClr val="tx1"/>
                </a:solidFill>
              </a:defRPr>
            </a:lvl2pPr>
            <a:lvl3pPr>
              <a:buNone/>
              <a:defRPr sz="1400" b="0"/>
            </a:lvl3pPr>
            <a:lvl4pPr>
              <a:buNone/>
              <a:defRPr sz="1400" b="0"/>
            </a:lvl4pPr>
            <a:lvl5pPr>
              <a:buNone/>
              <a:defRPr sz="1400" b="0"/>
            </a:lvl5pPr>
            <a:lvl6pPr>
              <a:buNone/>
              <a:defRPr sz="1400"/>
            </a:lvl6pPr>
            <a:lvl7pPr>
              <a:buNone/>
              <a:defRPr sz="1400"/>
            </a:lvl7pPr>
            <a:lvl8pPr>
              <a:buNone/>
              <a:defRPr sz="1400"/>
            </a:lvl8pPr>
            <a:lvl9pPr>
              <a:buNone/>
              <a:defRPr sz="1400"/>
            </a:lvl9pPr>
          </a:lstStyle>
          <a:p>
            <a:pPr>
              <a:spcAft>
                <a:spcPts val="700"/>
              </a:spcAft>
              <a:buNone/>
            </a:pPr>
            <a:r>
              <a:t>Mastertextformat bearbeiten</a:t>
            </a:r>
          </a:p>
          <a:p>
            <a:pPr>
              <a:spcAft>
                <a:spcPts val="700"/>
              </a:spcAft>
              <a:buNone/>
            </a:pPr>
            <a:r>
              <a:t>Zweite Ebene</a:t>
            </a:r>
          </a:p>
          <a:p>
            <a:pPr>
              <a:spcAft>
                <a:spcPts val="700"/>
              </a:spcAft>
              <a:buNone/>
            </a:pPr>
            <a:r>
              <a:t>Dritte Ebene</a:t>
            </a:r>
          </a:p>
          <a:p>
            <a:pPr>
              <a:spcAft>
                <a:spcPts val="700"/>
              </a:spcAft>
              <a:buNone/>
            </a:pPr>
            <a:r>
              <a:t>Vierte Ebene</a:t>
            </a:r>
          </a:p>
          <a:p>
            <a:pPr>
              <a:spcAft>
                <a:spcPts val="700"/>
              </a:spcAft>
              <a:buNone/>
            </a:pPr>
            <a:r>
              <a:t>Fünfte Ebene</a:t>
            </a:r>
          </a:p>
        </p:txBody>
      </p:sp>
      <p:sp>
        <p:nvSpPr>
          <p:cNvPr id="21" name="Bildplatzhalter 8">
            <a:extLst>
              <a:ext uri="{FF2B5EF4-FFF2-40B4-BE49-F238E27FC236}">
                <a16:creationId xmlns:a16="http://schemas.microsoft.com/office/drawing/2014/main" id="{E6D1FC0C-7071-42A0-A9D3-1AA75A42AE0C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183040" y="1845087"/>
            <a:ext cx="3457575" cy="2304000"/>
          </a:xfrm>
        </p:spPr>
        <p:txBody>
          <a:bodyPr/>
          <a:lstStyle/>
          <a:p>
            <a:r>
              <a:t>Bild durch Klicken auf Symbol hinzufügen</a:t>
            </a:r>
          </a:p>
        </p:txBody>
      </p:sp>
      <p:sp>
        <p:nvSpPr>
          <p:cNvPr id="22" name="Textplatzhalter 10">
            <a:extLst>
              <a:ext uri="{FF2B5EF4-FFF2-40B4-BE49-F238E27FC236}">
                <a16:creationId xmlns:a16="http://schemas.microsoft.com/office/drawing/2014/main" id="{6E1738FF-ADB0-4D77-A1C9-858281B12978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8184232" y="4221088"/>
            <a:ext cx="3457575" cy="1944000"/>
          </a:xfrm>
          <a:prstGeom prst="rect">
            <a:avLst/>
          </a:prstGeom>
          <a:solidFill>
            <a:schemeClr val="bg2"/>
          </a:solidFill>
        </p:spPr>
        <p:txBody>
          <a:bodyPr vert="horz" lIns="169200" tIns="108000" rIns="162000" bIns="72000">
            <a:noAutofit/>
          </a:bodyPr>
          <a:lstStyle>
            <a:lvl1pPr>
              <a:buNone/>
              <a:defRPr sz="1400" b="1"/>
            </a:lvl1pPr>
            <a:lvl2pPr>
              <a:buNone/>
              <a:defRPr sz="1400" b="0">
                <a:solidFill>
                  <a:schemeClr val="tx1"/>
                </a:solidFill>
              </a:defRPr>
            </a:lvl2pPr>
            <a:lvl3pPr>
              <a:buNone/>
              <a:defRPr sz="1400" b="0"/>
            </a:lvl3pPr>
            <a:lvl4pPr>
              <a:buNone/>
              <a:defRPr sz="1400" b="0"/>
            </a:lvl4pPr>
            <a:lvl5pPr>
              <a:buNone/>
              <a:defRPr sz="1400" b="0"/>
            </a:lvl5pPr>
            <a:lvl6pPr>
              <a:buNone/>
              <a:defRPr sz="1400"/>
            </a:lvl6pPr>
            <a:lvl7pPr>
              <a:buNone/>
              <a:defRPr sz="1400"/>
            </a:lvl7pPr>
            <a:lvl8pPr>
              <a:buNone/>
              <a:defRPr sz="1400"/>
            </a:lvl8pPr>
            <a:lvl9pPr>
              <a:buNone/>
              <a:defRPr sz="1400"/>
            </a:lvl9pPr>
          </a:lstStyle>
          <a:p>
            <a:pPr>
              <a:spcAft>
                <a:spcPts val="700"/>
              </a:spcAft>
              <a:buNone/>
            </a:pPr>
            <a:r>
              <a:t>Mastertextformat bearbeiten</a:t>
            </a:r>
          </a:p>
          <a:p>
            <a:pPr>
              <a:spcAft>
                <a:spcPts val="700"/>
              </a:spcAft>
              <a:buNone/>
            </a:pPr>
            <a:r>
              <a:t>Zweite Ebene</a:t>
            </a:r>
          </a:p>
          <a:p>
            <a:pPr>
              <a:spcAft>
                <a:spcPts val="700"/>
              </a:spcAft>
              <a:buNone/>
            </a:pPr>
            <a:r>
              <a:t>Dritte Ebene</a:t>
            </a:r>
          </a:p>
          <a:p>
            <a:pPr>
              <a:spcAft>
                <a:spcPts val="700"/>
              </a:spcAft>
              <a:buNone/>
            </a:pPr>
            <a:r>
              <a:t>Vierte Ebene</a:t>
            </a:r>
          </a:p>
          <a:p>
            <a:pPr>
              <a:spcAft>
                <a:spcPts val="700"/>
              </a:spcAft>
              <a:buNone/>
            </a:pPr>
            <a:r>
              <a:t>Fünfte Ebene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14E183B5-3857-4572-93D5-4AE676659EDD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552616" y="260648"/>
            <a:ext cx="11088000" cy="288000"/>
          </a:xfrm>
        </p:spPr>
        <p:txBody>
          <a:bodyPr tIns="0" bIns="720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 u="sng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3A63FC-01BB-44FF-81CB-C1C6E59D998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091E2551-08C9-0741-A57B-3DE300A116E4}" type="datetime4">
              <a:t>July 13, 2026</a:t>
            </a:fld>
            <a:endParaRPr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5A5442C-D8D3-4CE0-870C-23E76162781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Q. Dorosti - The Pierre Auger Observatory: Results and Prospects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25AB6A-169A-480A-BA25-ADA2A812AE2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155E1C8-C15B-4C47-AD9F-B8F50D129449}" type="slidenum">
              <a:t>‹#›</a:t>
            </a:fld>
            <a:endParaRPr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4A1DE08-AF75-4FC6-BFFF-51BE32538524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51384" y="1628800"/>
            <a:ext cx="7345362" cy="3240088"/>
          </a:xfrm>
        </p:spPr>
        <p:txBody>
          <a:bodyPr tIns="1800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4000" b="1">
                <a:solidFill>
                  <a:schemeClr val="bg1"/>
                </a:solidFill>
              </a:defRPr>
            </a:lvl1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4000" b="1">
                <a:solidFill>
                  <a:schemeClr val="bg1"/>
                </a:solidFill>
              </a:defRPr>
            </a:lvl3pPr>
            <a:lvl5pPr marL="0" indent="0">
              <a:lnSpc>
                <a:spcPct val="100000"/>
              </a:lnSpc>
              <a:spcAft>
                <a:spcPts val="0"/>
              </a:spcAft>
              <a:buNone/>
              <a:defRPr sz="4000" b="1">
                <a:solidFill>
                  <a:schemeClr val="bg1"/>
                </a:solidFill>
              </a:defRPr>
            </a:lvl5pPr>
            <a:lvl7pPr marL="0" indent="0">
              <a:lnSpc>
                <a:spcPct val="100000"/>
              </a:lnSpc>
              <a:spcAft>
                <a:spcPts val="0"/>
              </a:spcAft>
              <a:buNone/>
              <a:defRPr sz="4000" b="1">
                <a:solidFill>
                  <a:schemeClr val="bg1"/>
                </a:solidFill>
              </a:defRPr>
            </a:lvl7pPr>
            <a:lvl9pPr marL="0" indent="0">
              <a:lnSpc>
                <a:spcPct val="100000"/>
              </a:lnSpc>
              <a:spcAft>
                <a:spcPts val="0"/>
              </a:spcAft>
              <a:buNone/>
              <a:defRPr sz="4000" b="1">
                <a:solidFill>
                  <a:schemeClr val="bg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  <a:p>
            <a:pPr>
              <a:buNone/>
            </a:pPr>
            <a:r>
              <a:t>Zweite Ebene</a:t>
            </a:r>
          </a:p>
          <a:p>
            <a:pPr>
              <a:buNone/>
            </a:pPr>
            <a:r>
              <a:t>Dritte Ebene</a:t>
            </a:r>
          </a:p>
          <a:p>
            <a:pPr>
              <a:buNone/>
            </a:pPr>
            <a:r>
              <a:t>Vierte Ebene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DE8E6C8-43B0-498C-AF52-92C5EF47138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8832304" y="4221088"/>
            <a:ext cx="3167063" cy="1656184"/>
          </a:xfrm>
        </p:spPr>
        <p:txBody>
          <a:bodyPr lIns="36000" tIns="0" bIns="3600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  <a:p>
            <a:pPr>
              <a:buNone/>
            </a:pPr>
            <a:r>
              <a:t>Zweite Ebene</a:t>
            </a:r>
          </a:p>
          <a:p>
            <a:pPr>
              <a:buNone/>
            </a:pPr>
            <a:r>
              <a:t>Dritte Ebene</a:t>
            </a:r>
          </a:p>
          <a:p>
            <a:pPr>
              <a:buNone/>
            </a:pPr>
            <a:r>
              <a:t>Vierte Ebene</a:t>
            </a:r>
          </a:p>
          <a:p>
            <a:pPr>
              <a:buNone/>
            </a:pPr>
            <a:r>
              <a:t>Fünfte Ebene</a:t>
            </a:r>
          </a:p>
        </p:txBody>
      </p:sp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361F9A3F-6061-43D1-9027-B7EED72C0656}"/>
              </a:ext>
            </a:extLst>
          </p:cNvPr>
          <p:cNvSpPr>
            <a:spLocks noGrp="1"/>
          </p:cNvSpPr>
          <p:nvPr/>
        </p:nvSpPr>
        <p:spPr>
          <a:xfrm>
            <a:off x="-9655" y="1395705"/>
            <a:ext cx="9377121" cy="3961596"/>
          </a:xfrm>
          <a:custGeom>
            <a:avLst/>
            <a:gdLst/>
            <a:ahLst/>
            <a:cxnLst/>
            <a:rect l="l" t="t" r="r" b="b"/>
            <a:pathLst>
              <a:path w="9377121" h="3961596">
                <a:moveTo>
                  <a:pt x="0" y="0"/>
                </a:moveTo>
                <a:lnTo>
                  <a:pt x="0" y="3961597"/>
                </a:lnTo>
                <a:lnTo>
                  <a:pt x="7935270" y="3961597"/>
                </a:lnTo>
                <a:lnTo>
                  <a:pt x="9377121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12710">
            <a:noFill/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88E27F58-32B3-4BC1-87AB-4C26C4CB9C95}"/>
              </a:ext>
            </a:extLst>
          </p:cNvPr>
          <p:cNvSpPr>
            <a:spLocks noGrp="1"/>
          </p:cNvSpPr>
          <p:nvPr/>
        </p:nvSpPr>
        <p:spPr>
          <a:xfrm>
            <a:off x="7703907" y="4054016"/>
            <a:ext cx="4491580" cy="2126038"/>
          </a:xfrm>
          <a:custGeom>
            <a:avLst/>
            <a:gdLst/>
            <a:ahLst/>
            <a:cxnLst/>
            <a:rect l="l" t="t" r="r" b="b"/>
            <a:pathLst>
              <a:path w="4491580" h="2126038">
                <a:moveTo>
                  <a:pt x="4491581" y="0"/>
                </a:moveTo>
                <a:lnTo>
                  <a:pt x="773810" y="0"/>
                </a:lnTo>
                <a:lnTo>
                  <a:pt x="0" y="2126039"/>
                </a:lnTo>
                <a:lnTo>
                  <a:pt x="4490437" y="2126039"/>
                </a:lnTo>
                <a:lnTo>
                  <a:pt x="4491581" y="2123115"/>
                </a:lnTo>
                <a:lnTo>
                  <a:pt x="4491581" y="0"/>
                </a:lnTo>
                <a:close/>
              </a:path>
            </a:pathLst>
          </a:custGeom>
          <a:solidFill>
            <a:schemeClr val="accent2"/>
          </a:solidFill>
          <a:ln w="12710">
            <a:noFill/>
            <a:prstDash val="solid"/>
          </a:ln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480FFC-C54D-442F-AB61-6887B4C7B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20792"/>
            <a:ext cx="9433048" cy="864000"/>
          </a:xfrm>
        </p:spPr>
        <p:txBody>
          <a:bodyPr/>
          <a:lstStyle/>
          <a:p>
            <a:r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D05920-C6D7-4D61-AB99-D69AA5A41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7920880" cy="3744000"/>
          </a:xfrm>
        </p:spPr>
        <p:txBody>
          <a:bodyPr tIns="54000"/>
          <a:lstStyle>
            <a:lvl1pPr marL="0" indent="0">
              <a:spcBef>
                <a:spcPts val="1200"/>
              </a:spcBef>
              <a:spcAft>
                <a:spcPts val="0"/>
              </a:spcAft>
              <a:buNone/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1200"/>
              </a:spcAft>
              <a:buNone/>
              <a:defRPr b="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  <a:p>
            <a:pPr>
              <a:buNone/>
            </a:pPr>
            <a:r>
              <a:t>Zweite Ebene</a:t>
            </a:r>
          </a:p>
          <a:p>
            <a:pPr>
              <a:buNone/>
            </a:pPr>
            <a:r>
              <a:t>Dritte Ebene</a:t>
            </a:r>
          </a:p>
          <a:p>
            <a:pPr>
              <a:buNone/>
            </a:pPr>
            <a:r>
              <a:t>Vierte Ebene</a:t>
            </a:r>
          </a:p>
          <a:p>
            <a:pPr>
              <a:buNone/>
            </a:pPr>
            <a:r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9413C9-41C0-4118-88C9-422A5DE23C5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3B54927E-0075-F249-A6B8-283D3FC02D2E}" type="datetime4">
              <a:t>July 13, 2026</a:t>
            </a:fld>
            <a:endParaRPr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9B284C-D04C-476B-8F04-2A7AF1C95FB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Q. Dorosti - The Pierre Auger Observatory: Results and Prospects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CF60C3-89CB-46E0-AF81-A3E502C60B4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155E1C8-C15B-4C47-AD9F-B8F50D129449}" type="slidenum">
              <a:t>‹#›</a:t>
            </a:fld>
            <a:endParaRPr/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DC4DB6EB-9D08-4E6D-B5CC-9F4DF03A8B14}"/>
              </a:ext>
            </a:extLst>
          </p:cNvPr>
          <p:cNvSpPr>
            <a:spLocks noGrp="1"/>
          </p:cNvSpPr>
          <p:nvPr/>
        </p:nvSpPr>
        <p:spPr>
          <a:xfrm>
            <a:off x="-9655" y="1801742"/>
            <a:ext cx="10164787" cy="4378312"/>
          </a:xfrm>
          <a:custGeom>
            <a:avLst/>
            <a:gdLst/>
            <a:ahLst/>
            <a:cxnLst/>
            <a:rect l="l" t="t" r="r" b="b"/>
            <a:pathLst>
              <a:path w="10164787" h="4378312">
                <a:moveTo>
                  <a:pt x="127" y="0"/>
                </a:moveTo>
                <a:lnTo>
                  <a:pt x="0" y="636"/>
                </a:lnTo>
                <a:lnTo>
                  <a:pt x="0" y="4378313"/>
                </a:lnTo>
                <a:lnTo>
                  <a:pt x="8571276" y="4378313"/>
                </a:lnTo>
                <a:lnTo>
                  <a:pt x="10164788" y="0"/>
                </a:lnTo>
                <a:lnTo>
                  <a:pt x="127" y="0"/>
                </a:lnTo>
                <a:close/>
              </a:path>
            </a:pathLst>
          </a:custGeom>
          <a:solidFill>
            <a:schemeClr val="accent3"/>
          </a:solidFill>
          <a:ln w="12710">
            <a:noFill/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F2E51056-6BED-4D16-946A-76935F583158}"/>
              </a:ext>
            </a:extLst>
          </p:cNvPr>
          <p:cNvSpPr>
            <a:spLocks noGrp="1"/>
          </p:cNvSpPr>
          <p:nvPr/>
        </p:nvSpPr>
        <p:spPr>
          <a:xfrm>
            <a:off x="8824260" y="1293878"/>
            <a:ext cx="3371227" cy="4377168"/>
          </a:xfrm>
          <a:custGeom>
            <a:avLst/>
            <a:gdLst/>
            <a:ahLst/>
            <a:cxnLst/>
            <a:rect l="l" t="t" r="r" b="b"/>
            <a:pathLst>
              <a:path w="3371227" h="4377168">
                <a:moveTo>
                  <a:pt x="3371228" y="0"/>
                </a:moveTo>
                <a:lnTo>
                  <a:pt x="1593131" y="0"/>
                </a:lnTo>
                <a:lnTo>
                  <a:pt x="0" y="4377168"/>
                </a:lnTo>
                <a:lnTo>
                  <a:pt x="3370338" y="4377168"/>
                </a:lnTo>
                <a:lnTo>
                  <a:pt x="3371228" y="4374753"/>
                </a:lnTo>
                <a:lnTo>
                  <a:pt x="3371228" y="0"/>
                </a:lnTo>
                <a:close/>
              </a:path>
            </a:pathLst>
          </a:custGeom>
          <a:solidFill>
            <a:schemeClr val="accent2"/>
          </a:solidFill>
          <a:ln w="12710">
            <a:noFill/>
            <a:prstDash val="solid"/>
          </a:ln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schlus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480FFC-C54D-442F-AB61-6887B4C7B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20792"/>
            <a:ext cx="9433048" cy="864000"/>
          </a:xfrm>
        </p:spPr>
        <p:txBody>
          <a:bodyPr/>
          <a:lstStyle/>
          <a:p>
            <a:r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D05920-C6D7-4D61-AB99-D69AA5A41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7920880" cy="3744000"/>
          </a:xfrm>
        </p:spPr>
        <p:txBody>
          <a:bodyPr tIns="54000"/>
          <a:lstStyle>
            <a:lvl1pPr marL="0" indent="0">
              <a:spcBef>
                <a:spcPts val="1200"/>
              </a:spcBef>
              <a:spcAft>
                <a:spcPts val="0"/>
              </a:spcAft>
              <a:buNone/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1200"/>
              </a:spcAft>
              <a:buNone/>
              <a:defRPr b="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  <a:p>
            <a:pPr>
              <a:buNone/>
            </a:pPr>
            <a:r>
              <a:t>Zweite Ebene</a:t>
            </a:r>
          </a:p>
          <a:p>
            <a:pPr>
              <a:buNone/>
            </a:pPr>
            <a:r>
              <a:t>Dritte Ebene</a:t>
            </a:r>
          </a:p>
          <a:p>
            <a:pPr>
              <a:buNone/>
            </a:pPr>
            <a:r>
              <a:t>Vierte Ebene</a:t>
            </a:r>
          </a:p>
          <a:p>
            <a:pPr>
              <a:buNone/>
            </a:pPr>
            <a:r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9413C9-41C0-4118-88C9-422A5DE23C5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306158E-26D7-1C48-8C32-22E0F7DB333D}" type="datetime4">
              <a:t>July 13, 2026</a:t>
            </a:fld>
            <a:endParaRPr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9B284C-D04C-476B-8F04-2A7AF1C95FB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Qader Dorosti · IHL Kickoff Meeting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CF60C3-89CB-46E0-AF81-A3E502C60B4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155E1C8-C15B-4C47-AD9F-B8F50D129449}" type="slidenum">
              <a:t>‹#›</a:t>
            </a:fld>
            <a:endParaRPr/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DC4DB6EB-9D08-4E6D-B5CC-9F4DF03A8B14}"/>
              </a:ext>
            </a:extLst>
          </p:cNvPr>
          <p:cNvSpPr>
            <a:spLocks noGrp="1"/>
          </p:cNvSpPr>
          <p:nvPr/>
        </p:nvSpPr>
        <p:spPr>
          <a:xfrm>
            <a:off x="-9655" y="1801742"/>
            <a:ext cx="10164787" cy="4378312"/>
          </a:xfrm>
          <a:custGeom>
            <a:avLst/>
            <a:gdLst/>
            <a:ahLst/>
            <a:cxnLst/>
            <a:rect l="l" t="t" r="r" b="b"/>
            <a:pathLst>
              <a:path w="10164787" h="4378312">
                <a:moveTo>
                  <a:pt x="127" y="0"/>
                </a:moveTo>
                <a:lnTo>
                  <a:pt x="0" y="636"/>
                </a:lnTo>
                <a:lnTo>
                  <a:pt x="0" y="4378313"/>
                </a:lnTo>
                <a:lnTo>
                  <a:pt x="8571276" y="4378313"/>
                </a:lnTo>
                <a:lnTo>
                  <a:pt x="10164788" y="0"/>
                </a:lnTo>
                <a:lnTo>
                  <a:pt x="127" y="0"/>
                </a:lnTo>
                <a:close/>
              </a:path>
            </a:pathLst>
          </a:custGeom>
          <a:solidFill>
            <a:schemeClr val="accent1"/>
          </a:solidFill>
          <a:ln w="12710">
            <a:noFill/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F2E51056-6BED-4D16-946A-76935F583158}"/>
              </a:ext>
            </a:extLst>
          </p:cNvPr>
          <p:cNvSpPr>
            <a:spLocks noGrp="1"/>
          </p:cNvSpPr>
          <p:nvPr/>
        </p:nvSpPr>
        <p:spPr>
          <a:xfrm>
            <a:off x="8824260" y="1293878"/>
            <a:ext cx="3371227" cy="4377168"/>
          </a:xfrm>
          <a:custGeom>
            <a:avLst/>
            <a:gdLst/>
            <a:ahLst/>
            <a:cxnLst/>
            <a:rect l="l" t="t" r="r" b="b"/>
            <a:pathLst>
              <a:path w="3371227" h="4377168">
                <a:moveTo>
                  <a:pt x="3371228" y="0"/>
                </a:moveTo>
                <a:lnTo>
                  <a:pt x="1593131" y="0"/>
                </a:lnTo>
                <a:lnTo>
                  <a:pt x="0" y="4377168"/>
                </a:lnTo>
                <a:lnTo>
                  <a:pt x="3370338" y="4377168"/>
                </a:lnTo>
                <a:lnTo>
                  <a:pt x="3371228" y="4374753"/>
                </a:lnTo>
                <a:lnTo>
                  <a:pt x="3371228" y="0"/>
                </a:lnTo>
                <a:close/>
              </a:path>
            </a:pathLst>
          </a:custGeom>
          <a:solidFill>
            <a:schemeClr val="accent3"/>
          </a:solidFill>
          <a:ln w="12710">
            <a:noFill/>
            <a:prstDash val="solid"/>
          </a:ln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lus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480FFC-C54D-442F-AB61-6887B4C7B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20792"/>
            <a:ext cx="9433048" cy="864000"/>
          </a:xfrm>
        </p:spPr>
        <p:txBody>
          <a:bodyPr/>
          <a:lstStyle/>
          <a:p>
            <a:r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D05920-C6D7-4D61-AB99-D69AA5A41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853352"/>
            <a:ext cx="3744416" cy="3023920"/>
          </a:xfrm>
        </p:spPr>
        <p:txBody>
          <a:bodyPr tIns="7200"/>
          <a:lstStyle>
            <a:lvl1pPr marL="0" indent="0">
              <a:spcBef>
                <a:spcPts val="1200"/>
              </a:spcBef>
              <a:spcAft>
                <a:spcPts val="0"/>
              </a:spcAft>
              <a:buNone/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1200"/>
              </a:spcAft>
              <a:buNone/>
              <a:defRPr b="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chemeClr val="bg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  <a:p>
            <a:pPr>
              <a:buNone/>
            </a:pPr>
            <a:r>
              <a:t>Zweite Ebene</a:t>
            </a:r>
          </a:p>
          <a:p>
            <a:pPr>
              <a:buNone/>
            </a:pPr>
            <a:r>
              <a:t>Dritte Ebene</a:t>
            </a:r>
          </a:p>
          <a:p>
            <a:pPr>
              <a:buNone/>
            </a:pPr>
            <a:r>
              <a:t>Vierte Ebene</a:t>
            </a:r>
          </a:p>
          <a:p>
            <a:pPr>
              <a:buNone/>
            </a:pPr>
            <a:r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9413C9-41C0-4118-88C9-422A5DE23C5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40C02EC5-2684-7145-BE12-1FFC82D86B16}" type="datetime4">
              <a:t>July 13, 2026</a:t>
            </a:fld>
            <a:endParaRPr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9B284C-D04C-476B-8F04-2A7AF1C95FB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Qader Dorosti · IHL Kickoff Meeting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CF60C3-89CB-46E0-AF81-A3E502C60B4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155E1C8-C15B-4C47-AD9F-B8F50D129449}" type="slidenum">
              <a:t>‹#›</a:t>
            </a:fld>
            <a:endParaRPr/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8FE7F748-7950-4987-9EF6-727D3F7657D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583832" y="0"/>
            <a:ext cx="7608168" cy="5651821"/>
          </a:xfrm>
          <a:custGeom>
            <a:avLst/>
            <a:gdLst/>
            <a:ahLst/>
            <a:cxnLst/>
            <a:rect l="l" t="t" r="r" b="b"/>
            <a:pathLst>
              <a:path w="10000" h="10006">
                <a:moveTo>
                  <a:pt x="0" y="9984"/>
                </a:moveTo>
                <a:lnTo>
                  <a:pt x="2690" y="0"/>
                </a:lnTo>
                <a:lnTo>
                  <a:pt x="10000" y="6"/>
                </a:lnTo>
                <a:lnTo>
                  <a:pt x="10000" y="10006"/>
                </a:lnTo>
                <a:lnTo>
                  <a:pt x="0" y="10006"/>
                </a:lnTo>
                <a:lnTo>
                  <a:pt x="0" y="9984"/>
                </a:lnTo>
                <a:close/>
              </a:path>
            </a:pathLst>
          </a:custGeom>
        </p:spPr>
        <p:txBody>
          <a:bodyPr/>
          <a:lstStyle/>
          <a:p>
            <a:r>
              <a:t>Bild durch Klicken auf Symbol hinzufügen</a:t>
            </a:r>
          </a:p>
        </p:txBody>
      </p:sp>
      <p:sp>
        <p:nvSpPr>
          <p:cNvPr id="14" name="Freihandform: Form 13">
            <a:extLst>
              <a:ext uri="{FF2B5EF4-FFF2-40B4-BE49-F238E27FC236}">
                <a16:creationId xmlns:a16="http://schemas.microsoft.com/office/drawing/2014/main" id="{329726A9-AE85-476A-AB5A-77255B9A733A}"/>
              </a:ext>
            </a:extLst>
          </p:cNvPr>
          <p:cNvSpPr>
            <a:spLocks noGrp="1"/>
          </p:cNvSpPr>
          <p:nvPr/>
        </p:nvSpPr>
        <p:spPr>
          <a:xfrm>
            <a:off x="1143" y="2528951"/>
            <a:ext cx="5632196" cy="3645027"/>
          </a:xfrm>
          <a:custGeom>
            <a:avLst/>
            <a:gdLst/>
            <a:ahLst/>
            <a:cxnLst/>
            <a:rect l="l" t="t" r="r" b="b"/>
            <a:pathLst>
              <a:path w="5632196" h="3645027">
                <a:moveTo>
                  <a:pt x="0" y="0"/>
                </a:moveTo>
                <a:lnTo>
                  <a:pt x="0" y="3645027"/>
                </a:lnTo>
                <a:lnTo>
                  <a:pt x="4305554" y="3645027"/>
                </a:lnTo>
                <a:lnTo>
                  <a:pt x="563219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12700">
            <a:noFill/>
            <a:prstDash val="solid"/>
          </a:ln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0C7EA7-5CC8-4E10-B557-D6243924E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B015681-8B15-444E-8FBD-5D48B1444C7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4696934-FD61-B74A-BA30-D82185788128}" type="datetime4">
              <a:t>July 13, 2026</a:t>
            </a:fld>
            <a:endParaRPr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574EA10-3C2E-45A0-9051-AEEA7F65E10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buNone/>
              <a:defRPr sz="800">
                <a:solidFill>
                  <a:schemeClr val="tx1">
                    <a:tint val="75000"/>
                  </a:schemeClr>
                </a:solidFill>
                <a:latin typeface="+mn-lt"/>
                <a:ea typeface="+mn-lt"/>
                <a:cs typeface="+mn-lt"/>
              </a:defRPr>
            </a:lvl1pPr>
          </a:lstStyle>
          <a:p>
            <a:r>
              <a:t>Qader Dorosti · IHL Kickoff Meeting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80D9340-224D-48C1-91F4-2FAD2D100C1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155E1C8-C15B-4C47-AD9F-B8F50D129449}" type="slidenum">
              <a:t>‹#›</a:t>
            </a:fld>
            <a:endParaRPr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2F169917-966A-40BB-8B02-BEC2BE20AB9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52616" y="260648"/>
            <a:ext cx="11088000" cy="288000"/>
          </a:xfrm>
        </p:spPr>
        <p:txBody>
          <a:bodyPr tIns="0" bIns="720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 u="sng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None/>
              <a:defRPr sz="1400" b="0" u="none">
                <a:solidFill>
                  <a:schemeClr val="tx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3A63FC-01BB-44FF-81CB-C1C6E59D998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890FA8C5-CAFB-F540-BCB0-09B781356AAD}" type="datetime4">
              <a:t>July 13, 2026</a:t>
            </a:fld>
            <a:endParaRPr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5A5442C-D8D3-4CE0-870C-23E76162781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Qader Dorosti · IHL Kickoff Meeting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25AB6A-169A-480A-BA25-ADA2A812AE2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155E1C8-C15B-4C47-AD9F-B8F50D12944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ihandform: Form 15">
            <a:extLst>
              <a:ext uri="{FF2B5EF4-FFF2-40B4-BE49-F238E27FC236}">
                <a16:creationId xmlns:a16="http://schemas.microsoft.com/office/drawing/2014/main" id="{BEF123A1-25A8-4A9E-BFFA-071657D3FBD9}"/>
              </a:ext>
            </a:extLst>
          </p:cNvPr>
          <p:cNvSpPr>
            <a:spLocks noGrp="1"/>
          </p:cNvSpPr>
          <p:nvPr/>
        </p:nvSpPr>
        <p:spPr>
          <a:xfrm>
            <a:off x="1143" y="1799970"/>
            <a:ext cx="6204077" cy="5058029"/>
          </a:xfrm>
          <a:custGeom>
            <a:avLst/>
            <a:gdLst/>
            <a:ahLst/>
            <a:cxnLst/>
            <a:rect l="l" t="t" r="r" b="b"/>
            <a:pathLst>
              <a:path w="6204077" h="5058029">
                <a:moveTo>
                  <a:pt x="0" y="0"/>
                </a:moveTo>
                <a:lnTo>
                  <a:pt x="0" y="5058029"/>
                </a:lnTo>
                <a:lnTo>
                  <a:pt x="4363212" y="5058029"/>
                </a:lnTo>
                <a:lnTo>
                  <a:pt x="620407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12700">
            <a:noFill/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7331B77-9E39-4467-A5A1-26D3568133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1872" y="1988840"/>
            <a:ext cx="4814048" cy="13680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buNone/>
              <a:defRPr sz="4400">
                <a:solidFill>
                  <a:schemeClr val="bg1"/>
                </a:solidFill>
              </a:defRPr>
            </a:lvl1pPr>
          </a:lstStyle>
          <a:p>
            <a:r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3AD5C95-7D4D-48AE-8043-4BB0A41A3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4176464" cy="1655762"/>
          </a:xfrm>
        </p:spPr>
        <p:txBody>
          <a:bodyPr/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16BD5E2-E3B3-4F91-9941-29738D96AF93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51384" y="5661248"/>
            <a:ext cx="1944000" cy="216000"/>
          </a:xfrm>
        </p:spPr>
        <p:txBody>
          <a:bodyPr tIns="0"/>
          <a:lstStyle>
            <a:lvl1pPr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fld id="{8BE86ED0-DD37-904D-BB21-F94BCC0090CB}" type="datetime4">
              <a:t>July 13, 2026</a:t>
            </a:fld>
            <a:endParaRPr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3B92C5C-CBF0-4159-9D58-74DBE0EA8EB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51384" y="5373216"/>
            <a:ext cx="2735262" cy="288000"/>
          </a:xfrm>
        </p:spPr>
        <p:txBody>
          <a:bodyPr lIns="0" tIns="36000" rIns="0" bIns="36000"/>
          <a:lstStyle>
            <a:lvl1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</p:txBody>
      </p:sp>
      <p:pic>
        <p:nvPicPr>
          <p:cNvPr id="21" name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410981"/>
            <a:ext cx="2070000" cy="826248"/>
          </a:xfrm>
          <a:prstGeom prst="rect">
            <a:avLst/>
          </a:prstGeom>
        </p:spPr>
      </p:pic>
      <p:sp>
        <p:nvSpPr>
          <p:cNvPr id="20" name="Bildplatzhalter 5">
            <a:extLst>
              <a:ext uri="{FF2B5EF4-FFF2-40B4-BE49-F238E27FC236}">
                <a16:creationId xmlns:a16="http://schemas.microsoft.com/office/drawing/2014/main" id="{F9BD75A0-50EF-4746-9BE8-67AB32E9E13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437301" y="10345"/>
            <a:ext cx="7751190" cy="6858000"/>
          </a:xfrm>
          <a:custGeom>
            <a:avLst/>
            <a:gdLst/>
            <a:ahLst/>
            <a:cxnLst/>
            <a:rect l="l" t="t" r="r" b="b"/>
            <a:pathLst>
              <a:path w="10000" h="10006">
                <a:moveTo>
                  <a:pt x="0" y="9997"/>
                </a:moveTo>
                <a:lnTo>
                  <a:pt x="3222" y="0"/>
                </a:lnTo>
                <a:lnTo>
                  <a:pt x="10000" y="6"/>
                </a:lnTo>
                <a:lnTo>
                  <a:pt x="10000" y="10006"/>
                </a:lnTo>
                <a:lnTo>
                  <a:pt x="0" y="10006"/>
                </a:lnTo>
                <a:lnTo>
                  <a:pt x="0" y="9997"/>
                </a:lnTo>
                <a:close/>
              </a:path>
            </a:pathLst>
          </a:custGeom>
        </p:spPr>
        <p:txBody>
          <a:bodyPr/>
          <a:lstStyle/>
          <a:p>
            <a:r>
              <a:t>Bild durch Klicken auf Symbol hinzufügen</a:t>
            </a:r>
          </a:p>
        </p:txBody>
      </p:sp>
      <p:sp>
        <p:nvSpPr>
          <p:cNvPr id="5" name="Parallelogramm 4">
            <a:extLst>
              <a:ext uri="{FF2B5EF4-FFF2-40B4-BE49-F238E27FC236}">
                <a16:creationId xmlns:a16="http://schemas.microsoft.com/office/drawing/2014/main" id="{47FD8D4E-1D46-4AE8-8F06-1952DCE10AFE}"/>
              </a:ext>
            </a:extLst>
          </p:cNvPr>
          <p:cNvSpPr>
            <a:spLocks noGrp="1"/>
          </p:cNvSpPr>
          <p:nvPr/>
        </p:nvSpPr>
        <p:spPr>
          <a:xfrm>
            <a:off x="2545556" y="410982"/>
            <a:ext cx="339180" cy="826248"/>
          </a:xfrm>
          <a:prstGeom prst="parallelogram">
            <a:avLst>
              <a:gd name="adj" fmla="val 88798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CCC809AF-F921-01AA-7E05-FE66AAFBFF05}"/>
              </a:ext>
            </a:extLst>
          </p:cNvPr>
          <p:cNvSpPr>
            <a:spLocks noGrp="1"/>
          </p:cNvSpPr>
          <p:nvPr/>
        </p:nvSpPr>
        <p:spPr>
          <a:xfrm>
            <a:off x="9840416" y="6453352"/>
            <a:ext cx="1512000" cy="144000"/>
          </a:xfrm>
          <a:prstGeom prst="rect">
            <a:avLst/>
          </a:prstGeom>
        </p:spPr>
        <p:txBody>
          <a:bodyPr vert="horz" lIns="0" tIns="43200" rIns="0" bIns="0" anchor="t"/>
          <a:lstStyle>
            <a:lvl1pPr marL="0" algn="ctr">
              <a:buNone/>
              <a:defRPr sz="800">
                <a:solidFill>
                  <a:schemeClr val="tx1">
                    <a:tint val="75000"/>
                  </a:schemeClr>
                </a:solidFill>
                <a:latin typeface="+mn-lt"/>
                <a:ea typeface="+mn-lt"/>
                <a:cs typeface="+mn-lt"/>
              </a:defRPr>
            </a:lvl1pPr>
            <a:lvl2pPr marL="4572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fld id="{8A46594E-95B5-4002-B753-7EE035906560}" type="datetime4">
              <a:t>July 13, 2026</a:t>
            </a:fld>
            <a:endParaRPr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3F0FF7A6-F047-47AF-D677-9A1C8B6FDCA6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5375920" y="6453336"/>
            <a:ext cx="4320000" cy="144000"/>
          </a:xfrm>
        </p:spPr>
        <p:txBody>
          <a:bodyPr/>
          <a:lstStyle/>
          <a:p>
            <a:r>
              <a:t>Q. Dorosti - The Pierre Auger Observatory: Results and Prospects</a:t>
            </a:r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14A14441-9A4B-F15F-7E47-65F1EE9B5BA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352584" y="6453336"/>
            <a:ext cx="289248" cy="144000"/>
          </a:xfrm>
        </p:spPr>
        <p:txBody>
          <a:bodyPr/>
          <a:lstStyle/>
          <a:p>
            <a:fld id="{2155E1C8-C15B-4C47-AD9F-B8F50D12944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F3235FC4-042F-4F1E-9123-84F5CE3FD4D8}"/>
              </a:ext>
            </a:extLst>
          </p:cNvPr>
          <p:cNvSpPr>
            <a:spLocks noGrp="1"/>
          </p:cNvSpPr>
          <p:nvPr/>
        </p:nvSpPr>
        <p:spPr>
          <a:xfrm>
            <a:off x="1143" y="1799970"/>
            <a:ext cx="7772146" cy="5058029"/>
          </a:xfrm>
          <a:custGeom>
            <a:avLst/>
            <a:gdLst/>
            <a:ahLst/>
            <a:cxnLst/>
            <a:rect l="l" t="t" r="r" b="b"/>
            <a:pathLst>
              <a:path w="7772146" h="5058029">
                <a:moveTo>
                  <a:pt x="0" y="0"/>
                </a:moveTo>
                <a:lnTo>
                  <a:pt x="0" y="5058029"/>
                </a:lnTo>
                <a:lnTo>
                  <a:pt x="5931281" y="5058029"/>
                </a:lnTo>
                <a:lnTo>
                  <a:pt x="777214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12700">
            <a:noFill/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7331B77-9E39-4467-A5A1-26D3568133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1872" y="1988840"/>
            <a:ext cx="5832000" cy="13680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buNone/>
              <a:defRPr sz="4400">
                <a:solidFill>
                  <a:schemeClr val="bg1"/>
                </a:solidFill>
              </a:defRPr>
            </a:lvl1pPr>
          </a:lstStyle>
          <a:p>
            <a:r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3AD5C95-7D4D-48AE-8043-4BB0A41A3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5544000" cy="1655762"/>
          </a:xfrm>
        </p:spPr>
        <p:txBody>
          <a:bodyPr/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16BD5E2-E3B3-4F91-9941-29738D96AF93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51384" y="5661248"/>
            <a:ext cx="1944000" cy="216000"/>
          </a:xfrm>
        </p:spPr>
        <p:txBody>
          <a:bodyPr tIns="0"/>
          <a:lstStyle>
            <a:lvl1pPr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fld id="{DFFC2DA0-2800-A340-BD93-C9CF99BE2729}" type="datetime4">
              <a:t>July 13, 2026</a:t>
            </a:fld>
            <a:endParaRPr/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9AEF6772-FBE0-43F3-83D5-B7854CAEF2C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565988" y="0"/>
            <a:ext cx="5634802" cy="5336055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0" y="9991"/>
                </a:moveTo>
                <a:lnTo>
                  <a:pt x="3481" y="19"/>
                </a:ln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991"/>
                </a:lnTo>
                <a:close/>
              </a:path>
            </a:pathLst>
          </a:custGeom>
        </p:spPr>
        <p:txBody>
          <a:bodyPr/>
          <a:lstStyle/>
          <a:p>
            <a:r>
              <a:t>Bild durch Klicken auf Symbol hinzufügen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3B92C5C-CBF0-4159-9D58-74DBE0EA8EB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51384" y="5373216"/>
            <a:ext cx="2735262" cy="288000"/>
          </a:xfrm>
        </p:spPr>
        <p:txBody>
          <a:bodyPr lIns="0" tIns="36000" rIns="0" bIns="36000"/>
          <a:lstStyle>
            <a:lvl1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</p:txBody>
      </p:sp>
      <p:pic>
        <p:nvPicPr>
          <p:cNvPr id="18" name="Grafi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410981"/>
            <a:ext cx="2070000" cy="826248"/>
          </a:xfrm>
          <a:prstGeom prst="rect">
            <a:avLst/>
          </a:prstGeom>
        </p:spPr>
      </p:pic>
      <p:sp>
        <p:nvSpPr>
          <p:cNvPr id="5" name="Parallelogramm 4">
            <a:extLst>
              <a:ext uri="{FF2B5EF4-FFF2-40B4-BE49-F238E27FC236}">
                <a16:creationId xmlns:a16="http://schemas.microsoft.com/office/drawing/2014/main" id="{8443D55D-6E4B-4E61-8FFA-D4707884F1A4}"/>
              </a:ext>
            </a:extLst>
          </p:cNvPr>
          <p:cNvSpPr>
            <a:spLocks noGrp="1"/>
          </p:cNvSpPr>
          <p:nvPr/>
        </p:nvSpPr>
        <p:spPr>
          <a:xfrm>
            <a:off x="2545556" y="410982"/>
            <a:ext cx="339180" cy="826248"/>
          </a:xfrm>
          <a:prstGeom prst="parallelogram">
            <a:avLst>
              <a:gd name="adj" fmla="val 88798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F3235FC4-042F-4F1E-9123-84F5CE3FD4D8}"/>
              </a:ext>
            </a:extLst>
          </p:cNvPr>
          <p:cNvSpPr>
            <a:spLocks noGrp="1"/>
          </p:cNvSpPr>
          <p:nvPr/>
        </p:nvSpPr>
        <p:spPr>
          <a:xfrm>
            <a:off x="1143" y="1799970"/>
            <a:ext cx="7772146" cy="5058029"/>
          </a:xfrm>
          <a:custGeom>
            <a:avLst/>
            <a:gdLst/>
            <a:ahLst/>
            <a:cxnLst/>
            <a:rect l="l" t="t" r="r" b="b"/>
            <a:pathLst>
              <a:path w="7772146" h="5058029">
                <a:moveTo>
                  <a:pt x="0" y="0"/>
                </a:moveTo>
                <a:lnTo>
                  <a:pt x="0" y="5058029"/>
                </a:lnTo>
                <a:lnTo>
                  <a:pt x="5931281" y="5058029"/>
                </a:lnTo>
                <a:lnTo>
                  <a:pt x="777214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12700">
            <a:noFill/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7331B77-9E39-4467-A5A1-26D3568133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1872" y="1988840"/>
            <a:ext cx="5832000" cy="13680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buNone/>
              <a:defRPr sz="4400">
                <a:solidFill>
                  <a:schemeClr val="bg1"/>
                </a:solidFill>
              </a:defRPr>
            </a:lvl1pPr>
          </a:lstStyle>
          <a:p>
            <a:r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3AD5C95-7D4D-48AE-8043-4BB0A41A3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5544000" cy="1655762"/>
          </a:xfrm>
        </p:spPr>
        <p:txBody>
          <a:bodyPr/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16BD5E2-E3B3-4F91-9941-29738D96AF93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51384" y="5661248"/>
            <a:ext cx="1944000" cy="216000"/>
          </a:xfrm>
        </p:spPr>
        <p:txBody>
          <a:bodyPr tIns="0"/>
          <a:lstStyle>
            <a:lvl1pPr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fld id="{8C6D62BB-6E41-D64E-B935-DA8FD19E3875}" type="datetime4">
              <a:t>July 13, 2026</a:t>
            </a:fld>
            <a:endParaRPr/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9AEF6772-FBE0-43F3-83D5-B7854CAEF2C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565988" y="0"/>
            <a:ext cx="5634802" cy="5336055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0" y="9991"/>
                </a:moveTo>
                <a:lnTo>
                  <a:pt x="3481" y="19"/>
                </a:ln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991"/>
                </a:lnTo>
                <a:close/>
              </a:path>
            </a:pathLst>
          </a:custGeom>
        </p:spPr>
        <p:txBody>
          <a:bodyPr/>
          <a:lstStyle/>
          <a:p>
            <a:r>
              <a:t>Bild durch Klicken auf Symbol hinzufügen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3B92C5C-CBF0-4159-9D58-74DBE0EA8EB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51384" y="5373216"/>
            <a:ext cx="2735262" cy="288000"/>
          </a:xfrm>
        </p:spPr>
        <p:txBody>
          <a:bodyPr lIns="0" tIns="36000" rIns="0" bIns="36000"/>
          <a:lstStyle>
            <a:lvl1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</p:txBody>
      </p:sp>
      <p:pic>
        <p:nvPicPr>
          <p:cNvPr id="18" name="Grafi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410981"/>
            <a:ext cx="2070000" cy="826248"/>
          </a:xfrm>
          <a:prstGeom prst="rect">
            <a:avLst/>
          </a:prstGeom>
        </p:spPr>
      </p:pic>
      <p:sp>
        <p:nvSpPr>
          <p:cNvPr id="5" name="Parallelogramm 4">
            <a:extLst>
              <a:ext uri="{FF2B5EF4-FFF2-40B4-BE49-F238E27FC236}">
                <a16:creationId xmlns:a16="http://schemas.microsoft.com/office/drawing/2014/main" id="{8443D55D-6E4B-4E61-8FFA-D4707884F1A4}"/>
              </a:ext>
            </a:extLst>
          </p:cNvPr>
          <p:cNvSpPr>
            <a:spLocks noGrp="1"/>
          </p:cNvSpPr>
          <p:nvPr/>
        </p:nvSpPr>
        <p:spPr>
          <a:xfrm>
            <a:off x="2545556" y="410982"/>
            <a:ext cx="339180" cy="826248"/>
          </a:xfrm>
          <a:prstGeom prst="parallelogram">
            <a:avLst>
              <a:gd name="adj" fmla="val 88798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10FD665B-2B4B-5FB2-A127-C5CE378D0B72}"/>
              </a:ext>
            </a:extLst>
          </p:cNvPr>
          <p:cNvSpPr>
            <a:spLocks noGrp="1"/>
          </p:cNvSpPr>
          <p:nvPr/>
        </p:nvSpPr>
        <p:spPr>
          <a:xfrm>
            <a:off x="9840416" y="6453352"/>
            <a:ext cx="1512000" cy="144000"/>
          </a:xfrm>
          <a:prstGeom prst="rect">
            <a:avLst/>
          </a:prstGeom>
        </p:spPr>
        <p:txBody>
          <a:bodyPr vert="horz" lIns="0" tIns="43200" rIns="0" bIns="0" anchor="t"/>
          <a:lstStyle>
            <a:lvl1pPr marL="0" algn="ctr">
              <a:buNone/>
              <a:defRPr sz="800">
                <a:solidFill>
                  <a:schemeClr val="tx1">
                    <a:tint val="75000"/>
                  </a:schemeClr>
                </a:solidFill>
                <a:latin typeface="+mn-lt"/>
                <a:ea typeface="+mn-lt"/>
                <a:cs typeface="+mn-lt"/>
              </a:defRPr>
            </a:lvl1pPr>
            <a:lvl2pPr marL="4572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fld id="{8A46594E-95B5-4002-B753-7EE035906560}" type="datetime4">
              <a:t>July 13, 2026</a:t>
            </a:fld>
            <a:endParaRPr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E075313D-A5F2-7CFD-B19C-8E63826CCDD3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5375920" y="6453336"/>
            <a:ext cx="4320000" cy="144000"/>
          </a:xfrm>
        </p:spPr>
        <p:txBody>
          <a:bodyPr/>
          <a:lstStyle/>
          <a:p>
            <a:r>
              <a:t>Q. Dorosti - The Pierre Auger Observatory: Results and Prospects</a:t>
            </a:r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15A81919-8B12-E9EE-EBF9-6377FB154C79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352584" y="6453336"/>
            <a:ext cx="289248" cy="144000"/>
          </a:xfrm>
        </p:spPr>
        <p:txBody>
          <a:bodyPr/>
          <a:lstStyle/>
          <a:p>
            <a:fld id="{2155E1C8-C15B-4C47-AD9F-B8F50D12944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14"/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3525624"/>
            <a:ext cx="12192000" cy="3359760"/>
          </a:xfrm>
          <a:prstGeom prst="rect">
            <a:avLst/>
          </a:prstGeom>
        </p:spPr>
      </p:pic>
      <p:sp>
        <p:nvSpPr>
          <p:cNvPr id="30" name="Bildplatzhalter 29">
            <a:extLst>
              <a:ext uri="{FF2B5EF4-FFF2-40B4-BE49-F238E27FC236}">
                <a16:creationId xmlns:a16="http://schemas.microsoft.com/office/drawing/2014/main" id="{366C48F0-18AD-4901-ACFD-4959DB204F2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0" y="3525624"/>
            <a:ext cx="12200790" cy="3332375"/>
          </a:xfrm>
          <a:custGeom>
            <a:avLst/>
            <a:gdLst/>
            <a:ahLst/>
            <a:cxnLst/>
            <a:rect l="l" t="t" r="r" b="b"/>
            <a:pathLst>
              <a:path w="12200790" h="3332375">
                <a:moveTo>
                  <a:pt x="2089" y="3956"/>
                </a:moveTo>
                <a:lnTo>
                  <a:pt x="2089" y="4210"/>
                </a:lnTo>
                <a:lnTo>
                  <a:pt x="2089" y="1263923"/>
                </a:lnTo>
                <a:lnTo>
                  <a:pt x="4506272" y="1263923"/>
                </a:lnTo>
                <a:lnTo>
                  <a:pt x="4964868" y="3956"/>
                </a:lnTo>
                <a:close/>
                <a:moveTo>
                  <a:pt x="0" y="0"/>
                </a:moveTo>
                <a:lnTo>
                  <a:pt x="12200790" y="0"/>
                </a:lnTo>
                <a:lnTo>
                  <a:pt x="12200790" y="3332375"/>
                </a:lnTo>
                <a:lnTo>
                  <a:pt x="0" y="33323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t>Bild durch Klicken auf Symbol hinzufügen</a:t>
            </a:r>
          </a:p>
        </p:txBody>
      </p:sp>
      <p:sp>
        <p:nvSpPr>
          <p:cNvPr id="19" name="Freihandform: Form 18">
            <a:extLst>
              <a:ext uri="{FF2B5EF4-FFF2-40B4-BE49-F238E27FC236}">
                <a16:creationId xmlns:a16="http://schemas.microsoft.com/office/drawing/2014/main" id="{B7077F29-90D2-4856-AC0B-18C2BCF2A466}"/>
              </a:ext>
            </a:extLst>
          </p:cNvPr>
          <p:cNvSpPr>
            <a:spLocks noGrp="1"/>
          </p:cNvSpPr>
          <p:nvPr/>
        </p:nvSpPr>
        <p:spPr>
          <a:xfrm>
            <a:off x="1143" y="1799970"/>
            <a:ext cx="8394064" cy="1656080"/>
          </a:xfrm>
          <a:custGeom>
            <a:avLst/>
            <a:gdLst/>
            <a:ahLst/>
            <a:cxnLst/>
            <a:rect l="l" t="t" r="r" b="b"/>
            <a:pathLst>
              <a:path w="8394064" h="1656080">
                <a:moveTo>
                  <a:pt x="7791323" y="0"/>
                </a:moveTo>
                <a:lnTo>
                  <a:pt x="0" y="0"/>
                </a:lnTo>
                <a:lnTo>
                  <a:pt x="0" y="1655064"/>
                </a:lnTo>
                <a:lnTo>
                  <a:pt x="254" y="1656080"/>
                </a:lnTo>
                <a:lnTo>
                  <a:pt x="8394065" y="1656080"/>
                </a:lnTo>
                <a:lnTo>
                  <a:pt x="7791323" y="0"/>
                </a:lnTo>
                <a:close/>
              </a:path>
            </a:pathLst>
          </a:custGeom>
          <a:solidFill>
            <a:schemeClr val="accent2"/>
          </a:solidFill>
          <a:ln w="12700">
            <a:noFill/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A4260301-D0DA-4666-BE90-9F1A296B1B81}"/>
              </a:ext>
            </a:extLst>
          </p:cNvPr>
          <p:cNvSpPr>
            <a:spLocks noGrp="1"/>
          </p:cNvSpPr>
          <p:nvPr/>
        </p:nvSpPr>
        <p:spPr>
          <a:xfrm>
            <a:off x="1143" y="3528059"/>
            <a:ext cx="4962778" cy="1259967"/>
          </a:xfrm>
          <a:custGeom>
            <a:avLst/>
            <a:gdLst/>
            <a:ahLst/>
            <a:cxnLst/>
            <a:rect l="l" t="t" r="r" b="b"/>
            <a:pathLst>
              <a:path w="4962778" h="1259967">
                <a:moveTo>
                  <a:pt x="0" y="0"/>
                </a:moveTo>
                <a:lnTo>
                  <a:pt x="0" y="254"/>
                </a:lnTo>
                <a:lnTo>
                  <a:pt x="0" y="1259967"/>
                </a:lnTo>
                <a:lnTo>
                  <a:pt x="4504182" y="1259967"/>
                </a:lnTo>
                <a:lnTo>
                  <a:pt x="496277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12700">
            <a:noFill/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1" name="Freihandform: Form 20">
            <a:extLst>
              <a:ext uri="{FF2B5EF4-FFF2-40B4-BE49-F238E27FC236}">
                <a16:creationId xmlns:a16="http://schemas.microsoft.com/office/drawing/2014/main" id="{EB664266-A3D1-42B6-AF62-5163DEE7328E}"/>
              </a:ext>
            </a:extLst>
          </p:cNvPr>
          <p:cNvSpPr>
            <a:spLocks noGrp="1"/>
          </p:cNvSpPr>
          <p:nvPr/>
        </p:nvSpPr>
        <p:spPr>
          <a:xfrm>
            <a:off x="8196326" y="2700020"/>
            <a:ext cx="3997959" cy="756030"/>
          </a:xfrm>
          <a:custGeom>
            <a:avLst/>
            <a:gdLst/>
            <a:ahLst/>
            <a:cxnLst/>
            <a:rect l="l" t="t" r="r" b="b"/>
            <a:pathLst>
              <a:path w="3997959" h="756030">
                <a:moveTo>
                  <a:pt x="3997960" y="0"/>
                </a:moveTo>
                <a:lnTo>
                  <a:pt x="0" y="0"/>
                </a:lnTo>
                <a:lnTo>
                  <a:pt x="275209" y="756031"/>
                </a:lnTo>
                <a:lnTo>
                  <a:pt x="3997960" y="756031"/>
                </a:lnTo>
                <a:lnTo>
                  <a:pt x="3997960" y="0"/>
                </a:lnTo>
                <a:close/>
              </a:path>
            </a:pathLst>
          </a:custGeom>
          <a:solidFill>
            <a:schemeClr val="accent6"/>
          </a:solidFill>
          <a:ln w="12700">
            <a:noFill/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7331B77-9E39-4467-A5A1-26D35681333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1872" y="2061000"/>
            <a:ext cx="5832000" cy="1152000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buNone/>
              <a:defRPr sz="3600">
                <a:solidFill>
                  <a:schemeClr val="bg1"/>
                </a:solidFill>
              </a:defRPr>
            </a:lvl1pPr>
          </a:lstStyle>
          <a:p>
            <a:r>
              <a:t>Mastertitelformat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16BD5E2-E3B3-4F91-9941-29738D96AF93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51384" y="4149080"/>
            <a:ext cx="2592288" cy="288000"/>
          </a:xfrm>
        </p:spPr>
        <p:txBody>
          <a:bodyPr tIns="28800"/>
          <a:lstStyle>
            <a:lvl1pPr algn="l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fld id="{1E539393-724D-054A-B1CF-EF9A80EEF70B}" type="datetime4">
              <a:t>July 13, 2026</a:t>
            </a:fld>
            <a:endParaRPr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3B92C5C-CBF0-4159-9D58-74DBE0EA8EB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51704" y="3860224"/>
            <a:ext cx="2880000" cy="288000"/>
          </a:xfrm>
        </p:spPr>
        <p:txBody>
          <a:bodyPr lIns="0" tIns="0" rIns="0" bIns="36000"/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</p:txBody>
      </p:sp>
      <p:pic>
        <p:nvPicPr>
          <p:cNvPr id="37" name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68" y="410981"/>
            <a:ext cx="2070000" cy="826248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3550EBE3-0EAF-4040-B318-81F139A68E0D}"/>
              </a:ext>
            </a:extLst>
          </p:cNvPr>
          <p:cNvSpPr>
            <a:spLocks noGrp="1"/>
          </p:cNvSpPr>
          <p:nvPr/>
        </p:nvSpPr>
        <p:spPr>
          <a:xfrm>
            <a:off x="8832304" y="2924976"/>
            <a:ext cx="1944000" cy="288000"/>
          </a:xfrm>
          <a:prstGeom prst="rect">
            <a:avLst/>
          </a:prstGeom>
          <a:noFill/>
        </p:spPr>
        <p:txBody>
          <a:bodyPr wrap="square" lIns="14400" tIns="10800" rIns="0" bIns="0">
            <a:spAutoFit/>
          </a:bodyPr>
          <a:lstStyle/>
          <a:p>
            <a:r>
              <a:rPr sz="1800" b="1">
                <a:solidFill>
                  <a:schemeClr val="bg1"/>
                </a:solidFill>
              </a:rPr>
              <a:t>uni-siegen.de</a:t>
            </a:r>
          </a:p>
        </p:txBody>
      </p:sp>
      <p:sp>
        <p:nvSpPr>
          <p:cNvPr id="3" name="Parallelogramm 2">
            <a:extLst>
              <a:ext uri="{FF2B5EF4-FFF2-40B4-BE49-F238E27FC236}">
                <a16:creationId xmlns:a16="http://schemas.microsoft.com/office/drawing/2014/main" id="{3F307598-9184-42AD-95C5-B30CE9F0F16D}"/>
              </a:ext>
            </a:extLst>
          </p:cNvPr>
          <p:cNvSpPr>
            <a:spLocks noGrp="1"/>
          </p:cNvSpPr>
          <p:nvPr/>
        </p:nvSpPr>
        <p:spPr>
          <a:xfrm>
            <a:off x="2545556" y="410982"/>
            <a:ext cx="339180" cy="826248"/>
          </a:xfrm>
          <a:prstGeom prst="parallelogram">
            <a:avLst>
              <a:gd name="adj" fmla="val 88798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331B77-9E39-4467-A5A1-26D3568133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1872" y="1988840"/>
            <a:ext cx="5832000" cy="13680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buNone/>
              <a:defRPr sz="4400">
                <a:solidFill>
                  <a:schemeClr val="bg1"/>
                </a:solidFill>
              </a:defRPr>
            </a:lvl1pPr>
          </a:lstStyle>
          <a:p>
            <a:r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3AD5C95-7D4D-48AE-8043-4BB0A41A3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5544000" cy="1655762"/>
          </a:xfrm>
        </p:spPr>
        <p:txBody>
          <a:bodyPr/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16BD5E2-E3B3-4F91-9941-29738D96AF93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51384" y="6021312"/>
            <a:ext cx="1944000" cy="216000"/>
          </a:xfrm>
        </p:spPr>
        <p:txBody>
          <a:bodyPr tIns="0"/>
          <a:lstStyle>
            <a:lvl1pPr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fld id="{32A3608B-0003-3942-B9A4-2CDC1EE4C936}" type="datetime4">
              <a:t>July 13, 2026</a:t>
            </a:fld>
            <a:endParaRPr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3B92C5C-CBF0-4159-9D58-74DBE0EA8EB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51384" y="5733280"/>
            <a:ext cx="2735262" cy="288000"/>
          </a:xfrm>
        </p:spPr>
        <p:txBody>
          <a:bodyPr lIns="0" tIns="36000" rIns="0" bIns="36000"/>
          <a:lstStyle>
            <a:lvl1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</p:txBody>
      </p:sp>
      <p:pic>
        <p:nvPicPr>
          <p:cNvPr id="10" name="Grafi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410981"/>
            <a:ext cx="2070000" cy="826248"/>
          </a:xfrm>
          <a:prstGeom prst="rect">
            <a:avLst/>
          </a:prstGeom>
        </p:spPr>
      </p:pic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28F63E72-D779-4F25-88C2-A7F2C2EDA671}"/>
              </a:ext>
            </a:extLst>
          </p:cNvPr>
          <p:cNvSpPr>
            <a:spLocks noGrp="1"/>
          </p:cNvSpPr>
          <p:nvPr/>
        </p:nvSpPr>
        <p:spPr>
          <a:xfrm>
            <a:off x="-16854" y="1803867"/>
            <a:ext cx="7783756" cy="5068981"/>
          </a:xfrm>
          <a:custGeom>
            <a:avLst/>
            <a:gdLst/>
            <a:ahLst/>
            <a:cxnLst/>
            <a:rect l="l" t="t" r="r" b="b"/>
            <a:pathLst>
              <a:path w="7783756" h="5068981">
                <a:moveTo>
                  <a:pt x="0" y="0"/>
                </a:moveTo>
                <a:lnTo>
                  <a:pt x="0" y="5068982"/>
                </a:lnTo>
                <a:lnTo>
                  <a:pt x="5938779" y="5068982"/>
                </a:lnTo>
                <a:lnTo>
                  <a:pt x="778375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12720">
            <a:noFill/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EAC6D96B-4568-4116-8976-2B3D8A6449DC}"/>
              </a:ext>
            </a:extLst>
          </p:cNvPr>
          <p:cNvSpPr>
            <a:spLocks noGrp="1"/>
          </p:cNvSpPr>
          <p:nvPr/>
        </p:nvSpPr>
        <p:spPr>
          <a:xfrm>
            <a:off x="6552063" y="-1"/>
            <a:ext cx="5650627" cy="5353950"/>
          </a:xfrm>
          <a:custGeom>
            <a:avLst/>
            <a:gdLst/>
            <a:ahLst/>
            <a:cxnLst/>
            <a:rect l="l" t="t" r="r" b="b"/>
            <a:pathLst>
              <a:path w="5650627" h="5353950">
                <a:moveTo>
                  <a:pt x="5650628" y="0"/>
                </a:moveTo>
                <a:lnTo>
                  <a:pt x="1948707" y="0"/>
                </a:lnTo>
                <a:lnTo>
                  <a:pt x="0" y="5353950"/>
                </a:lnTo>
                <a:lnTo>
                  <a:pt x="5649610" y="5353950"/>
                </a:lnTo>
                <a:lnTo>
                  <a:pt x="5650628" y="5351150"/>
                </a:lnTo>
                <a:lnTo>
                  <a:pt x="5650628" y="0"/>
                </a:lnTo>
                <a:close/>
              </a:path>
            </a:pathLst>
          </a:custGeom>
          <a:solidFill>
            <a:schemeClr val="accent3"/>
          </a:solidFill>
          <a:ln w="12720">
            <a:noFill/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5" name="Parallelogramm 4">
            <a:extLst>
              <a:ext uri="{FF2B5EF4-FFF2-40B4-BE49-F238E27FC236}">
                <a16:creationId xmlns:a16="http://schemas.microsoft.com/office/drawing/2014/main" id="{9455762C-E6FA-4CFA-8B54-E7DA92026373}"/>
              </a:ext>
            </a:extLst>
          </p:cNvPr>
          <p:cNvSpPr>
            <a:spLocks noGrp="1"/>
          </p:cNvSpPr>
          <p:nvPr/>
        </p:nvSpPr>
        <p:spPr>
          <a:xfrm>
            <a:off x="2545556" y="410982"/>
            <a:ext cx="339180" cy="826248"/>
          </a:xfrm>
          <a:prstGeom prst="parallelogram">
            <a:avLst>
              <a:gd name="adj" fmla="val 88798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BB734503-2298-7807-2872-F12476FC11A1}"/>
              </a:ext>
            </a:extLst>
          </p:cNvPr>
          <p:cNvSpPr>
            <a:spLocks noGrp="1"/>
          </p:cNvSpPr>
          <p:nvPr/>
        </p:nvSpPr>
        <p:spPr>
          <a:xfrm>
            <a:off x="9840416" y="6453352"/>
            <a:ext cx="1512000" cy="144000"/>
          </a:xfrm>
          <a:prstGeom prst="rect">
            <a:avLst/>
          </a:prstGeom>
        </p:spPr>
        <p:txBody>
          <a:bodyPr vert="horz" lIns="0" tIns="43200" rIns="0" bIns="0" anchor="t"/>
          <a:lstStyle>
            <a:lvl1pPr marL="0" algn="ctr">
              <a:buNone/>
              <a:defRPr sz="800">
                <a:solidFill>
                  <a:schemeClr val="tx1">
                    <a:tint val="75000"/>
                  </a:schemeClr>
                </a:solidFill>
                <a:latin typeface="+mn-lt"/>
                <a:ea typeface="+mn-lt"/>
                <a:cs typeface="+mn-lt"/>
              </a:defRPr>
            </a:lvl1pPr>
            <a:lvl2pPr marL="4572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fld id="{8A46594E-95B5-4002-B753-7EE035906560}" type="datetime4">
              <a:t>July 13, 2026</a:t>
            </a:fld>
            <a:endParaRPr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17F8267C-5732-FE78-E8E7-0AE68F47214D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5375920" y="6453336"/>
            <a:ext cx="4320000" cy="144000"/>
          </a:xfrm>
        </p:spPr>
        <p:txBody>
          <a:bodyPr/>
          <a:lstStyle/>
          <a:p>
            <a:r>
              <a:t>Q. Dorosti - The Pierre Auger Observatory: Results and Prospects</a:t>
            </a:r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4025FB01-339D-C9F3-D9E8-893BFCDA937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352584" y="6453336"/>
            <a:ext cx="289248" cy="144000"/>
          </a:xfrm>
        </p:spPr>
        <p:txBody>
          <a:bodyPr/>
          <a:lstStyle/>
          <a:p>
            <a:fld id="{2155E1C8-C15B-4C47-AD9F-B8F50D12944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331B77-9E39-4467-A5A1-26D3568133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1872" y="1988840"/>
            <a:ext cx="5832000" cy="13680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buNone/>
              <a:defRPr sz="4400">
                <a:solidFill>
                  <a:schemeClr val="bg1"/>
                </a:solidFill>
              </a:defRPr>
            </a:lvl1pPr>
          </a:lstStyle>
          <a:p>
            <a:r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3AD5C95-7D4D-48AE-8043-4BB0A41A3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5544000" cy="1655762"/>
          </a:xfrm>
        </p:spPr>
        <p:txBody>
          <a:bodyPr/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16BD5E2-E3B3-4F91-9941-29738D96AF93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551384" y="6021312"/>
            <a:ext cx="1944000" cy="216000"/>
          </a:xfrm>
        </p:spPr>
        <p:txBody>
          <a:bodyPr tIns="0"/>
          <a:lstStyle>
            <a:lvl1pPr algn="l">
              <a:buNone/>
              <a:defRPr sz="1400">
                <a:solidFill>
                  <a:schemeClr val="bg1"/>
                </a:solidFill>
              </a:defRPr>
            </a:lvl1pPr>
          </a:lstStyle>
          <a:p>
            <a:fld id="{B4710FFA-EB2B-224B-85ED-1172B74BE40C}" type="datetime4">
              <a:t>July 13, 2026</a:t>
            </a:fld>
            <a:endParaRPr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3B92C5C-CBF0-4159-9D58-74DBE0EA8EB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551384" y="5733280"/>
            <a:ext cx="2735262" cy="288000"/>
          </a:xfrm>
        </p:spPr>
        <p:txBody>
          <a:bodyPr lIns="0" tIns="36000" rIns="0" bIns="36000"/>
          <a:lstStyle>
            <a:lvl1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5pPr>
            <a:lvl6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6pPr>
            <a:lvl7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7pPr>
            <a:lvl8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8pPr>
            <a:lvl9pPr marL="0" indent="0">
              <a:lnSpc>
                <a:spcPct val="100000"/>
              </a:lnSpc>
              <a:buNone/>
              <a:defRPr sz="1400" b="0">
                <a:solidFill>
                  <a:schemeClr val="bg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</p:txBody>
      </p:sp>
      <p:pic>
        <p:nvPicPr>
          <p:cNvPr id="10" name="Grafi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410981"/>
            <a:ext cx="2070000" cy="826248"/>
          </a:xfrm>
          <a:prstGeom prst="rect">
            <a:avLst/>
          </a:prstGeom>
        </p:spPr>
      </p:pic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28F63E72-D779-4F25-88C2-A7F2C2EDA671}"/>
              </a:ext>
            </a:extLst>
          </p:cNvPr>
          <p:cNvSpPr>
            <a:spLocks noGrp="1"/>
          </p:cNvSpPr>
          <p:nvPr/>
        </p:nvSpPr>
        <p:spPr>
          <a:xfrm>
            <a:off x="-16854" y="1803867"/>
            <a:ext cx="7783756" cy="5068981"/>
          </a:xfrm>
          <a:custGeom>
            <a:avLst/>
            <a:gdLst/>
            <a:ahLst/>
            <a:cxnLst/>
            <a:rect l="l" t="t" r="r" b="b"/>
            <a:pathLst>
              <a:path w="7783756" h="5068981">
                <a:moveTo>
                  <a:pt x="0" y="0"/>
                </a:moveTo>
                <a:lnTo>
                  <a:pt x="0" y="5068982"/>
                </a:lnTo>
                <a:lnTo>
                  <a:pt x="5938779" y="5068982"/>
                </a:lnTo>
                <a:lnTo>
                  <a:pt x="778375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12720">
            <a:noFill/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5" name="Parallelogramm 4">
            <a:extLst>
              <a:ext uri="{FF2B5EF4-FFF2-40B4-BE49-F238E27FC236}">
                <a16:creationId xmlns:a16="http://schemas.microsoft.com/office/drawing/2014/main" id="{9455762C-E6FA-4CFA-8B54-E7DA92026373}"/>
              </a:ext>
            </a:extLst>
          </p:cNvPr>
          <p:cNvSpPr>
            <a:spLocks noGrp="1"/>
          </p:cNvSpPr>
          <p:nvPr/>
        </p:nvSpPr>
        <p:spPr>
          <a:xfrm>
            <a:off x="2545556" y="410982"/>
            <a:ext cx="339180" cy="826248"/>
          </a:xfrm>
          <a:prstGeom prst="parallelogram">
            <a:avLst>
              <a:gd name="adj" fmla="val 88798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EF008F59-7CE7-2F4D-5EDB-3050F2877E18}"/>
              </a:ext>
            </a:extLst>
          </p:cNvPr>
          <p:cNvSpPr>
            <a:spLocks noGrp="1"/>
          </p:cNvSpPr>
          <p:nvPr/>
        </p:nvSpPr>
        <p:spPr>
          <a:xfrm>
            <a:off x="9840416" y="6453352"/>
            <a:ext cx="1512000" cy="144000"/>
          </a:xfrm>
          <a:prstGeom prst="rect">
            <a:avLst/>
          </a:prstGeom>
        </p:spPr>
        <p:txBody>
          <a:bodyPr vert="horz" lIns="0" tIns="43200" rIns="0" bIns="0" anchor="t"/>
          <a:lstStyle>
            <a:lvl1pPr marL="0" algn="ctr">
              <a:buNone/>
              <a:defRPr sz="800">
                <a:solidFill>
                  <a:schemeClr val="tx1">
                    <a:tint val="75000"/>
                  </a:schemeClr>
                </a:solidFill>
                <a:latin typeface="+mn-lt"/>
                <a:ea typeface="+mn-lt"/>
                <a:cs typeface="+mn-lt"/>
              </a:defRPr>
            </a:lvl1pPr>
            <a:lvl2pPr marL="4572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9144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3716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18288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2860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7432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2004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657600" algn="l">
              <a:buNone/>
              <a:defRPr sz="18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fld id="{8A46594E-95B5-4002-B753-7EE035906560}" type="datetime4">
              <a:t>July 13, 2026</a:t>
            </a:fld>
            <a:endParaRPr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D729A337-A95A-C82F-20EE-6E3197D3C01D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5375920" y="6453336"/>
            <a:ext cx="4320000" cy="144000"/>
          </a:xfrm>
        </p:spPr>
        <p:txBody>
          <a:bodyPr/>
          <a:lstStyle/>
          <a:p>
            <a:r>
              <a:t>Q. Dorosti - The Pierre Auger Observatory: Results and Prospects</a:t>
            </a:r>
          </a:p>
        </p:txBody>
      </p:sp>
      <p:sp>
        <p:nvSpPr>
          <p:cNvPr id="11" name="Foliennummernplatzhalter 5">
            <a:extLst>
              <a:ext uri="{FF2B5EF4-FFF2-40B4-BE49-F238E27FC236}">
                <a16:creationId xmlns:a16="http://schemas.microsoft.com/office/drawing/2014/main" id="{6C52B775-ED85-F678-4E19-51932200CF9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1352584" y="6453336"/>
            <a:ext cx="289248" cy="144000"/>
          </a:xfrm>
        </p:spPr>
        <p:txBody>
          <a:bodyPr/>
          <a:lstStyle/>
          <a:p>
            <a:fld id="{2155E1C8-C15B-4C47-AD9F-B8F50D12944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480FFC-C54D-442F-AB61-6887B4C7B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20792"/>
            <a:ext cx="11088000" cy="432000"/>
          </a:xfrm>
        </p:spPr>
        <p:txBody>
          <a:bodyPr/>
          <a:lstStyle>
            <a:lvl1pPr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D05920-C6D7-4D61-AB99-D69AA5A41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6552728" cy="3816424"/>
          </a:xfrm>
        </p:spPr>
        <p:txBody>
          <a:bodyPr tIns="0"/>
          <a:lstStyle>
            <a:lvl1pPr>
              <a:spcBef>
                <a:spcPts val="1400"/>
              </a:spcBef>
              <a:buNone/>
              <a:defRPr sz="2000" b="1">
                <a:solidFill>
                  <a:schemeClr val="tx2"/>
                </a:solidFill>
              </a:defRPr>
            </a:lvl1pPr>
            <a:lvl2pPr marL="180000" indent="0">
              <a:spcBef>
                <a:spcPts val="0"/>
              </a:spcBef>
              <a:spcAft>
                <a:spcPts val="0"/>
              </a:spcAft>
              <a:buNone/>
              <a:defRPr sz="2000" b="0">
                <a:solidFill>
                  <a:schemeClr val="tx2"/>
                </a:solidFill>
              </a:defRPr>
            </a:lvl2pPr>
            <a:lvl3pPr marL="180000" indent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3pPr>
            <a:lvl4pPr marL="180000" indent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4pPr>
            <a:lvl5pPr marL="180000" indent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tx2"/>
                </a:solidFill>
              </a:defRPr>
            </a:lvl5pPr>
            <a:lvl6pPr marL="180000" indent="0">
              <a:buNone/>
              <a:defRPr>
                <a:solidFill>
                  <a:schemeClr val="tx2"/>
                </a:solidFill>
              </a:defRPr>
            </a:lvl6pPr>
            <a:lvl7pPr marL="180000" indent="0">
              <a:buNone/>
              <a:defRPr>
                <a:solidFill>
                  <a:schemeClr val="tx2"/>
                </a:solidFill>
              </a:defRPr>
            </a:lvl7pPr>
            <a:lvl8pPr marL="180000" indent="0">
              <a:buNone/>
              <a:defRPr>
                <a:solidFill>
                  <a:schemeClr val="tx2"/>
                </a:solidFill>
              </a:defRPr>
            </a:lvl8pPr>
            <a:lvl9pPr marL="180000" indent="0">
              <a:buNone/>
              <a:defRPr>
                <a:solidFill>
                  <a:schemeClr val="tx2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  <a:p>
            <a:pPr>
              <a:buNone/>
            </a:pPr>
            <a:r>
              <a:t>Zweite Ebene</a:t>
            </a:r>
          </a:p>
          <a:p>
            <a:pPr>
              <a:buNone/>
            </a:pPr>
            <a:r>
              <a:t>Dritte Ebene</a:t>
            </a:r>
          </a:p>
          <a:p>
            <a:pPr>
              <a:buNone/>
            </a:pPr>
            <a:r>
              <a:t>Vierte Ebene</a:t>
            </a:r>
          </a:p>
          <a:p>
            <a:pPr>
              <a:buNone/>
            </a:pPr>
            <a:r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E9413C9-41C0-4118-88C9-422A5DE23C5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D2D4A3A-381F-0849-8D61-F13375545AB1}" type="datetime4">
              <a:t>July 13, 2026</a:t>
            </a:fld>
            <a:endParaRPr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9B284C-D04C-476B-8F04-2A7AF1C95FB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Q. Dorosti - The Pierre Auger Observatory: Results and Prospects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CF60C3-89CB-46E0-AF81-A3E502C60B4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155E1C8-C15B-4C47-AD9F-B8F50D129449}" type="slidenum">
              <a:t>‹#›</a:t>
            </a:fld>
            <a:endParaRPr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78A024A-4794-4471-B069-9F8C3E851DB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52152" y="980728"/>
            <a:ext cx="7992120" cy="432000"/>
          </a:xfrm>
        </p:spPr>
        <p:txBody>
          <a:bodyPr tIns="36000"/>
          <a:lstStyle>
            <a:lvl1pPr>
              <a:lnSpc>
                <a:spcPct val="90000"/>
              </a:lnSpc>
              <a:buNone/>
              <a:defRPr sz="2800">
                <a:solidFill>
                  <a:schemeClr val="tx1"/>
                </a:solidFill>
              </a:defRPr>
            </a:lvl1pPr>
            <a:lvl2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3pPr>
            <a:lvl4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4pPr>
            <a:lvl5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5pPr>
            <a:lvl6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6pPr>
            <a:lvl7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7pPr>
            <a:lvl8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8pPr>
            <a:lvl9pPr marL="0" indent="0">
              <a:lnSpc>
                <a:spcPct val="90000"/>
              </a:lnSpc>
              <a:buNone/>
              <a:defRPr sz="2800" b="0" i="0">
                <a:solidFill>
                  <a:schemeClr val="tx1"/>
                </a:solidFill>
              </a:defRPr>
            </a:lvl9pPr>
          </a:lstStyle>
          <a:p>
            <a:pPr>
              <a:buNone/>
            </a:pPr>
            <a:r>
              <a:t>Mastertextformat bearbeiten</a:t>
            </a: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45C35ECD-471C-44FB-8C31-D16F5FBB515A}"/>
              </a:ext>
            </a:extLst>
          </p:cNvPr>
          <p:cNvSpPr>
            <a:spLocks noGrp="1"/>
          </p:cNvSpPr>
          <p:nvPr/>
        </p:nvSpPr>
        <p:spPr>
          <a:xfrm>
            <a:off x="-9655" y="1801742"/>
            <a:ext cx="8900148" cy="4378312"/>
          </a:xfrm>
          <a:custGeom>
            <a:avLst/>
            <a:gdLst/>
            <a:ahLst/>
            <a:cxnLst/>
            <a:rect l="l" t="t" r="r" b="b"/>
            <a:pathLst>
              <a:path w="8900148" h="4378312">
                <a:moveTo>
                  <a:pt x="0" y="0"/>
                </a:moveTo>
                <a:lnTo>
                  <a:pt x="0" y="4378313"/>
                </a:lnTo>
                <a:lnTo>
                  <a:pt x="7306510" y="4378313"/>
                </a:lnTo>
                <a:lnTo>
                  <a:pt x="8900149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12710">
            <a:noFill/>
            <a:prstDash val="solid"/>
          </a:ln>
        </p:spPr>
        <p:txBody>
          <a:bodyPr anchor="ctr"/>
          <a:lstStyle/>
          <a:p>
            <a:endParaRPr/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F3D9652C-3B6E-4EF3-88D5-C1F96FDC61FC}"/>
              </a:ext>
            </a:extLst>
          </p:cNvPr>
          <p:cNvSpPr>
            <a:spLocks noGrp="1"/>
          </p:cNvSpPr>
          <p:nvPr/>
        </p:nvSpPr>
        <p:spPr>
          <a:xfrm>
            <a:off x="7558476" y="1293878"/>
            <a:ext cx="4637011" cy="4378439"/>
          </a:xfrm>
          <a:custGeom>
            <a:avLst/>
            <a:gdLst/>
            <a:ahLst/>
            <a:cxnLst/>
            <a:rect l="l" t="t" r="r" b="b"/>
            <a:pathLst>
              <a:path w="4637011" h="4378439">
                <a:moveTo>
                  <a:pt x="4637012" y="0"/>
                </a:moveTo>
                <a:lnTo>
                  <a:pt x="1593640" y="0"/>
                </a:lnTo>
                <a:lnTo>
                  <a:pt x="0" y="4378440"/>
                </a:lnTo>
                <a:lnTo>
                  <a:pt x="4635868" y="4378440"/>
                </a:lnTo>
                <a:lnTo>
                  <a:pt x="4637012" y="4375388"/>
                </a:lnTo>
                <a:lnTo>
                  <a:pt x="4637012" y="0"/>
                </a:lnTo>
                <a:close/>
              </a:path>
            </a:pathLst>
          </a:custGeom>
          <a:solidFill>
            <a:schemeClr val="accent2"/>
          </a:solidFill>
          <a:ln w="12710">
            <a:noFill/>
            <a:prstDash val="solid"/>
          </a:ln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DCCBDE3-A89C-4F87-BA54-A803CF585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620792"/>
            <a:ext cx="11088000" cy="864000"/>
          </a:xfrm>
          <a:prstGeom prst="rect">
            <a:avLst/>
          </a:prstGeom>
        </p:spPr>
        <p:txBody>
          <a:bodyPr vert="horz" lIns="0" tIns="0" rIns="0" bIns="0" anchor="t">
            <a:noAutofit/>
          </a:bodyPr>
          <a:lstStyle/>
          <a:p>
            <a:r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2ED3204-B3CD-4DC4-9A86-021666AC9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384" y="1701296"/>
            <a:ext cx="11088000" cy="4464000"/>
          </a:xfrm>
          <a:prstGeom prst="rect">
            <a:avLst/>
          </a:prstGeom>
        </p:spPr>
        <p:txBody>
          <a:bodyPr vert="horz" lIns="0" tIns="18000" rIns="0" bIns="0">
            <a:noAutofit/>
          </a:bodyPr>
          <a:lstStyle/>
          <a:p>
            <a:pPr>
              <a:buNone/>
            </a:pPr>
            <a:r>
              <a:t>Mastertextformat bearbeiten</a:t>
            </a:r>
          </a:p>
          <a:p>
            <a:pPr>
              <a:buNone/>
            </a:pPr>
            <a:r>
              <a:t>Zweite Ebene</a:t>
            </a:r>
          </a:p>
          <a:p>
            <a:pPr>
              <a:buNone/>
            </a:pPr>
            <a:r>
              <a:t>Dritte Ebene</a:t>
            </a:r>
          </a:p>
          <a:p>
            <a:pPr>
              <a:buNone/>
            </a:pPr>
            <a:r>
              <a:t>Vierte Ebene</a:t>
            </a:r>
          </a:p>
          <a:p>
            <a:pPr>
              <a:buNone/>
            </a:pPr>
            <a:r>
              <a:t>Fünfte Ebene</a:t>
            </a:r>
          </a:p>
          <a:p>
            <a:pPr>
              <a:buNone/>
            </a:pPr>
            <a:r>
              <a:t>6</a:t>
            </a:r>
          </a:p>
          <a:p>
            <a:pPr>
              <a:buNone/>
            </a:pPr>
            <a:r>
              <a:t>7</a:t>
            </a:r>
          </a:p>
          <a:p>
            <a:pPr>
              <a:buNone/>
            </a:pPr>
            <a:r>
              <a:t>8</a:t>
            </a:r>
          </a:p>
          <a:p>
            <a:pPr>
              <a:buNone/>
            </a:pPr>
            <a:r>
              <a:t>9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D4BC9EF-308F-413B-81E6-364977B5272A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9840416" y="6453352"/>
            <a:ext cx="1512000" cy="144000"/>
          </a:xfrm>
          <a:prstGeom prst="rect">
            <a:avLst/>
          </a:prstGeom>
        </p:spPr>
        <p:txBody>
          <a:bodyPr vert="horz" lIns="0" tIns="43200" rIns="0" bIns="0" anchor="t"/>
          <a:lstStyle>
            <a:lvl1pPr algn="ctr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8E75F-2DDA-0D4A-B7EA-B2EFB86E1BF4}" type="datetime4">
              <a:t>July 13, 2026</a:t>
            </a:fld>
            <a:endParaRPr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E0AFB5-0220-4FCE-9BC1-51EDC3697A74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5375920" y="6453336"/>
            <a:ext cx="4320000" cy="144000"/>
          </a:xfrm>
          <a:prstGeom prst="rect">
            <a:avLst/>
          </a:prstGeom>
        </p:spPr>
        <p:txBody>
          <a:bodyPr vert="horz" lIns="0" tIns="43200" rIns="14400" bIns="0" anchor="t"/>
          <a:lstStyle>
            <a:lvl1pPr algn="r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t>Q. Dorosti - The Pierre Auger Observatory: Results and Prospects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0540230-7E52-434A-946B-79F9C81069CD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11352584" y="6453336"/>
            <a:ext cx="289248" cy="144000"/>
          </a:xfrm>
          <a:prstGeom prst="rect">
            <a:avLst/>
          </a:prstGeom>
        </p:spPr>
        <p:txBody>
          <a:bodyPr vert="horz" lIns="0" tIns="7200" rIns="0" bIns="0" anchor="t"/>
          <a:lstStyle>
            <a:lvl1pPr algn="r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5E1C8-C15B-4C47-AD9F-B8F50D129449}" type="slidenum">
              <a:t>‹#›</a:t>
            </a:fld>
            <a:endParaRPr/>
          </a:p>
        </p:txBody>
      </p:sp>
      <p:pic>
        <p:nvPicPr>
          <p:cNvPr id="7" name="Grafik 13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75635" y="6277045"/>
            <a:ext cx="383407" cy="396000"/>
          </a:xfrm>
          <a:prstGeom prst="rect">
            <a:avLst/>
          </a:prstGeom>
        </p:spPr>
      </p:pic>
      <p:sp>
        <p:nvSpPr>
          <p:cNvPr id="8" name="Parallelogramm 6">
            <a:extLst>
              <a:ext uri="{FF2B5EF4-FFF2-40B4-BE49-F238E27FC236}">
                <a16:creationId xmlns:a16="http://schemas.microsoft.com/office/drawing/2014/main" id="{3925A3B8-758F-47EE-A4DA-C38EC940F536}"/>
              </a:ext>
            </a:extLst>
          </p:cNvPr>
          <p:cNvSpPr>
            <a:spLocks noGrp="1"/>
          </p:cNvSpPr>
          <p:nvPr/>
        </p:nvSpPr>
        <p:spPr>
          <a:xfrm>
            <a:off x="883443" y="6267450"/>
            <a:ext cx="171451" cy="404813"/>
          </a:xfrm>
          <a:prstGeom prst="parallelogram">
            <a:avLst>
              <a:gd name="adj" fmla="val 86333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</p:sldLayoutIdLst>
  <p:hf hdr="0"/>
  <p:txStyles>
    <p:titleStyle>
      <a:lvl1pPr algn="l">
        <a:lnSpc>
          <a:spcPct val="90000"/>
        </a:lnSpc>
        <a:buNone/>
        <a:defRPr sz="3600" b="1" i="0">
          <a:solidFill>
            <a:schemeClr val="tx1"/>
          </a:solidFill>
          <a:latin typeface="Helvetica Neue Condensed Black"/>
          <a:ea typeface="Helvetica Neue Condensed Black"/>
          <a:cs typeface="Helvetica Neue Condensed Black"/>
        </a:defRPr>
      </a:lvl1pPr>
    </p:titleStyle>
    <p:bodyStyle>
      <a:lvl1pPr marL="0" indent="0" algn="l">
        <a:lnSpc>
          <a:spcPct val="117000"/>
        </a:lnSpc>
        <a:spcBef>
          <a:spcPts val="0"/>
        </a:spcBef>
        <a:buNone/>
        <a:defRPr sz="2000" b="0" i="0">
          <a:solidFill>
            <a:schemeClr val="tx1"/>
          </a:solidFill>
          <a:latin typeface="Helvetica Neue UltraLight"/>
          <a:ea typeface="Helvetica Neue UltraLight"/>
          <a:cs typeface="Helvetica Neue UltraLight"/>
        </a:defRPr>
      </a:lvl1pPr>
      <a:lvl2pPr marL="0" indent="0" algn="l">
        <a:lnSpc>
          <a:spcPct val="117000"/>
        </a:lnSpc>
        <a:spcBef>
          <a:spcPts val="1400"/>
        </a:spcBef>
        <a:spcAft>
          <a:spcPts val="1200"/>
        </a:spcAft>
        <a:buNone/>
        <a:defRPr sz="2000" b="1" i="0">
          <a:solidFill>
            <a:schemeClr val="accent5"/>
          </a:solidFill>
          <a:latin typeface="Helvetica Neue UltraLight"/>
          <a:ea typeface="Helvetica Neue UltraLight"/>
          <a:cs typeface="Helvetica Neue UltraLight"/>
        </a:defRPr>
      </a:lvl2pPr>
      <a:lvl3pPr marL="252000" indent="-252000" algn="l">
        <a:lnSpc>
          <a:spcPct val="117000"/>
        </a:lnSpc>
        <a:spcBef>
          <a:spcPts val="0"/>
        </a:spcBef>
        <a:spcAft>
          <a:spcPts val="0"/>
        </a:spcAft>
        <a:buAutoNum type="arabicPeriod"/>
        <a:defRPr sz="2000" b="0" i="0">
          <a:solidFill>
            <a:schemeClr val="tx1"/>
          </a:solidFill>
          <a:latin typeface="Helvetica Neue UltraLight"/>
          <a:ea typeface="Helvetica Neue UltraLight"/>
          <a:cs typeface="Helvetica Neue UltraLight"/>
        </a:defRPr>
      </a:lvl3pPr>
      <a:lvl4pPr marL="252000" indent="-216000" algn="l">
        <a:lnSpc>
          <a:spcPct val="117000"/>
        </a:lnSpc>
        <a:spcBef>
          <a:spcPts val="0"/>
        </a:spcBef>
        <a:spcAft>
          <a:spcPts val="0"/>
        </a:spcAft>
        <a:buChar char="•"/>
        <a:defRPr sz="2000" b="0" i="0">
          <a:solidFill>
            <a:schemeClr val="tx1"/>
          </a:solidFill>
          <a:latin typeface="Helvetica Neue UltraLight"/>
          <a:ea typeface="Helvetica Neue UltraLight"/>
          <a:cs typeface="Helvetica Neue UltraLight"/>
        </a:defRPr>
      </a:lvl4pPr>
      <a:lvl5pPr marL="432000" indent="-180000" algn="l">
        <a:lnSpc>
          <a:spcPct val="117000"/>
        </a:lnSpc>
        <a:spcBef>
          <a:spcPts val="0"/>
        </a:spcBef>
        <a:spcAft>
          <a:spcPts val="0"/>
        </a:spcAft>
        <a:buChar char="•"/>
        <a:defRPr sz="1800" b="0" i="0">
          <a:solidFill>
            <a:schemeClr val="tx1"/>
          </a:solidFill>
          <a:latin typeface="Helvetica Neue UltraLight"/>
          <a:ea typeface="Helvetica Neue UltraLight"/>
          <a:cs typeface="Helvetica Neue UltraLight"/>
        </a:defRPr>
      </a:lvl5pPr>
      <a:lvl6pPr marL="612000" indent="-180000" algn="l">
        <a:lnSpc>
          <a:spcPct val="117000"/>
        </a:lnSpc>
        <a:spcBef>
          <a:spcPts val="0"/>
        </a:spcBef>
        <a:spcAft>
          <a:spcPts val="0"/>
        </a:spcAft>
        <a:buChar char="•"/>
        <a:defRPr sz="1600" b="0" i="0">
          <a:solidFill>
            <a:schemeClr val="tx1"/>
          </a:solidFill>
          <a:latin typeface="Helvetica Neue UltraLight"/>
          <a:ea typeface="Helvetica Neue UltraLight"/>
          <a:cs typeface="Helvetica Neue UltraLight"/>
        </a:defRPr>
      </a:lvl6pPr>
      <a:lvl7pPr marL="0" indent="0" algn="l">
        <a:lnSpc>
          <a:spcPct val="117000"/>
        </a:lnSpc>
        <a:spcBef>
          <a:spcPts val="0"/>
        </a:spcBef>
        <a:buNone/>
        <a:defRPr sz="1800" b="0" i="0">
          <a:solidFill>
            <a:schemeClr val="tx1"/>
          </a:solidFill>
          <a:latin typeface="Helvetica Neue UltraLight"/>
          <a:ea typeface="Helvetica Neue UltraLight"/>
          <a:cs typeface="Helvetica Neue UltraLight"/>
        </a:defRPr>
      </a:lvl7pPr>
      <a:lvl8pPr marL="0" indent="0" algn="l">
        <a:lnSpc>
          <a:spcPct val="117000"/>
        </a:lnSpc>
        <a:spcBef>
          <a:spcPts val="0"/>
        </a:spcBef>
        <a:buNone/>
        <a:defRPr sz="1800" b="0" i="0">
          <a:solidFill>
            <a:schemeClr val="tx1"/>
          </a:solidFill>
          <a:latin typeface="Helvetica Neue UltraLight"/>
          <a:ea typeface="Helvetica Neue UltraLight"/>
          <a:cs typeface="Helvetica Neue UltraLight"/>
        </a:defRPr>
      </a:lvl8pPr>
      <a:lvl9pPr marL="0" indent="0" algn="l">
        <a:lnSpc>
          <a:spcPct val="117000"/>
        </a:lnSpc>
        <a:spcBef>
          <a:spcPts val="0"/>
        </a:spcBef>
        <a:buNone/>
        <a:defRPr sz="1800" b="0" i="0">
          <a:solidFill>
            <a:schemeClr val="tx1"/>
          </a:solidFill>
          <a:latin typeface="Helvetica Neue UltraLight"/>
          <a:ea typeface="Helvetica Neue UltraLight"/>
          <a:cs typeface="Helvetica Neue UltraLigh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lor-meets-flavor.de/research/intelligent-hardware-lab-ih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4" Type="http://schemas.openxmlformats.org/officeDocument/2006/relationships/hyperlink" Target="https://listen.uni-bonn.de/wws/info/cmf-ih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8E3CBC-EE82-4D94-8FE0-CE96AB0ABA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TA1 – Intelligent Hardware Lab: Status and Outlook</a:t>
            </a:r>
            <a:endParaRPr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4948CA2B-9F6A-4377-869B-4AFD9F4CDF5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35360" y="4005064"/>
            <a:ext cx="3600400" cy="288000"/>
          </a:xfrm>
        </p:spPr>
        <p:txBody>
          <a:bodyPr/>
          <a:lstStyle/>
          <a:p>
            <a:r>
              <a:rPr dirty="0"/>
              <a:t>Qader </a:t>
            </a:r>
            <a:r>
              <a:rPr dirty="0" err="1"/>
              <a:t>Dorosti</a:t>
            </a:r>
            <a:r>
              <a:rPr dirty="0"/>
              <a:t> · </a:t>
            </a:r>
            <a:r>
              <a:rPr lang="de-DE" dirty="0"/>
              <a:t>Cluster Assembly </a:t>
            </a:r>
            <a:endParaRPr dirty="0"/>
          </a:p>
          <a:p>
            <a:endParaRPr dirty="0"/>
          </a:p>
        </p:txBody>
      </p:sp>
      <p:pic>
        <p:nvPicPr>
          <p:cNvPr id="18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0336" y="476672"/>
            <a:ext cx="2909621" cy="626243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EC1FAC0E-6DBF-DD19-F982-F789DB372D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270"/>
          <a:stretch/>
        </p:blipFill>
        <p:spPr>
          <a:xfrm>
            <a:off x="5735782" y="3515158"/>
            <a:ext cx="6456218" cy="3342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395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7A9DC-653B-26A2-D42B-0AF43F849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Personnel and Recruitment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D8EC96-0835-5E25-4CC7-FB2D3325E42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4696934-FD61-B74A-BA30-D82185788128}" type="datetime4">
              <a:rPr lang="en-US"/>
              <a:t>July 13, 2026</a:t>
            </a:fld>
            <a:endParaRPr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FFF9EF-EBDD-CC81-4FEF-B04A6B6F7F7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dirty="0"/>
              <a:t>Qader </a:t>
            </a:r>
            <a:r>
              <a:rPr dirty="0" err="1"/>
              <a:t>Dorosti</a:t>
            </a:r>
            <a:r>
              <a:rPr dirty="0"/>
              <a:t> · </a:t>
            </a:r>
            <a:r>
              <a:rPr lang="de-DE" dirty="0" err="1"/>
              <a:t>CmF</a:t>
            </a:r>
            <a:r>
              <a:rPr lang="de-DE" dirty="0"/>
              <a:t> Assembly Meeting</a:t>
            </a:r>
            <a:endParaRPr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115F64-1036-1C09-55A9-884FC653FDF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155E1C8-C15B-4C47-AD9F-B8F50D129449}" type="slidenum">
              <a:rPr/>
              <a:t>2</a:t>
            </a:fld>
            <a:endParaRPr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6420A9-7B00-0520-0955-AAA39061EF29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r>
              <a:rPr lang="de-DE" dirty="0" err="1"/>
              <a:t>Personnel</a:t>
            </a:r>
            <a:r>
              <a:rPr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483E4F-2A79-223E-C23C-3A798F5F5EF1}"/>
              </a:ext>
            </a:extLst>
          </p:cNvPr>
          <p:cNvSpPr txBox="1"/>
          <p:nvPr/>
        </p:nvSpPr>
        <p:spPr>
          <a:xfrm>
            <a:off x="914401" y="1362642"/>
            <a:ext cx="878151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 rtl="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bg2">
                    <a:lumMod val="10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Research Fellows:</a:t>
            </a:r>
          </a:p>
          <a:p>
            <a:pPr lvl="1" indent="-285750" rtl="0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Tetsuichi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Kishishita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 (Analog ASIC Design), University of Bonn (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SiLAB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)</a:t>
            </a:r>
            <a:b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</a:b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Helvetica Neue UltraLight" panose="02000206000000020004" pitchFamily="2" charset="0"/>
              <a:ea typeface="Helvetica Neue UltraLight" panose="02000206000000020004" pitchFamily="2" charset="0"/>
            </a:endParaRP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n-US" sz="2200" b="1" dirty="0"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Recruitment in preparation (E-14)</a:t>
            </a:r>
          </a:p>
          <a:p>
            <a:pPr lvl="1" indent="-285750" rtl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AI on FPGA</a:t>
            </a:r>
          </a:p>
          <a:p>
            <a:pPr lvl="1" indent="-285750" rtl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ASIC Verification</a:t>
            </a:r>
          </a:p>
          <a:p>
            <a:pPr lvl="1" indent="-285750" rtl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Analog &amp; Mixed-Signal ASIC Design</a:t>
            </a:r>
            <a:b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</a:b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Helvetica Neue UltraLight" panose="02000206000000020004" pitchFamily="2" charset="0"/>
              <a:ea typeface="Helvetica Neue UltraLight" panose="02000206000000020004" pitchFamily="2" charset="0"/>
            </a:endParaRP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n-US" sz="2200" b="1" dirty="0"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Current status</a:t>
            </a:r>
          </a:p>
          <a:p>
            <a:pPr lvl="1" indent="-285750" rtl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Advertisements prepared</a:t>
            </a:r>
          </a:p>
          <a:p>
            <a:pPr lvl="1" indent="-285750" rtl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Requirement adapted to broaden the applicant pool</a:t>
            </a:r>
          </a:p>
          <a:p>
            <a:pPr lvl="1" indent="-285750" rtl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Administrative process ongoing</a:t>
            </a:r>
          </a:p>
        </p:txBody>
      </p:sp>
    </p:spTree>
    <p:extLst>
      <p:ext uri="{BB962C8B-B14F-4D97-AF65-F5344CB8AC3E}">
        <p14:creationId xmlns:p14="http://schemas.microsoft.com/office/powerpoint/2010/main" val="30597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B2D19-BBF9-3D4C-FC76-4CD9575F7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DAD90-EB98-7945-C66B-D77678204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IHL Kickoff Meeting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438EC2-21D0-EDF7-5D33-E1572536D2A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4696934-FD61-B74A-BA30-D82185788128}" type="datetime4">
              <a:rPr lang="en-US"/>
              <a:t>July 13, 2026</a:t>
            </a:fld>
            <a:endParaRPr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16872A-00FE-9CF2-9186-C79BB98289F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dirty="0"/>
              <a:t>Qader </a:t>
            </a:r>
            <a:r>
              <a:rPr dirty="0" err="1"/>
              <a:t>Dorosti</a:t>
            </a:r>
            <a:r>
              <a:rPr dirty="0"/>
              <a:t> · </a:t>
            </a:r>
            <a:r>
              <a:rPr lang="de-DE" dirty="0" err="1"/>
              <a:t>CmF</a:t>
            </a:r>
            <a:r>
              <a:rPr lang="de-DE" dirty="0"/>
              <a:t> Assembly Meeting</a:t>
            </a:r>
            <a:endParaRPr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7CBE27-C8E8-27DE-09DF-AB4FF973614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155E1C8-C15B-4C47-AD9F-B8F50D129449}" type="slidenum">
              <a:rPr/>
              <a:t>3</a:t>
            </a:fld>
            <a:endParaRPr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6BA6FB-677D-DDD2-34DB-CF2331A92510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r>
              <a:rPr lang="de-DE" dirty="0"/>
              <a:t>Kickoff</a:t>
            </a:r>
            <a:r>
              <a:rPr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37CA69-4C4E-A9C7-C7FD-930B2EC0ECF3}"/>
              </a:ext>
            </a:extLst>
          </p:cNvPr>
          <p:cNvSpPr txBox="1"/>
          <p:nvPr/>
        </p:nvSpPr>
        <p:spPr>
          <a:xfrm>
            <a:off x="914401" y="1362642"/>
            <a:ext cx="892584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 rtl="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bg2">
                    <a:lumMod val="10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Current status </a:t>
            </a:r>
          </a:p>
          <a:p>
            <a:pPr lvl="1" indent="-285750" rtl="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21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registered participants</a:t>
            </a:r>
          </a:p>
          <a:p>
            <a:pPr lvl="1" indent="-285750" rtl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Mostly in-person attendance</a:t>
            </a:r>
            <a:b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</a:b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Helvetica Neue UltraLight" panose="02000206000000020004" pitchFamily="2" charset="0"/>
              <a:ea typeface="Helvetica Neue UltraLight" panose="02000206000000020004" pitchFamily="2" charset="0"/>
            </a:endParaRP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bg2">
                    <a:lumMod val="10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External Speakers</a:t>
            </a:r>
          </a:p>
          <a:p>
            <a:pPr lvl="1" indent="-285750" rtl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Michael Gude (Cologne Chip)</a:t>
            </a:r>
          </a:p>
          <a:p>
            <a:pPr lvl="1" indent="-285750" rtl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Dirk Koch (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eFPGA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 /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FABulous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)</a:t>
            </a:r>
          </a:p>
          <a:p>
            <a:pPr lvl="1" indent="-285750" rtl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Johan 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Messchendorp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 (</a:t>
            </a:r>
            <a:r>
              <a:rPr lang="en-US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EuCAIF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)</a:t>
            </a:r>
          </a:p>
          <a:p>
            <a:pPr lvl="1" indent="-285750" rtl="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  <a:latin typeface="Helvetica Neue UltraLight" panose="02000206000000020004" pitchFamily="2" charset="0"/>
              <a:ea typeface="Helvetica Neue UltraLight" panose="02000206000000020004" pitchFamily="2" charset="0"/>
            </a:endParaRP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n-US" sz="2200" b="1" dirty="0"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Objectives</a:t>
            </a:r>
          </a:p>
          <a:p>
            <a:pPr lvl="1" indent="-285750" rtl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Build the IHL community</a:t>
            </a:r>
          </a:p>
          <a:p>
            <a:pPr lvl="1" indent="-285750" rtl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Identify first collaborative activities</a:t>
            </a:r>
          </a:p>
          <a:p>
            <a:pPr lvl="1" indent="-285750" rtl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Define the next steps</a:t>
            </a:r>
            <a:b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</a:b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Neue UltraLight" panose="02000206000000020004" pitchFamily="2" charset="0"/>
                <a:ea typeface="Helvetica Neue UltraLight" panose="02000206000000020004" pitchFamily="2" charset="0"/>
              </a:rPr>
              <a:t>				Registration still open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CC6C1D-1CDF-4505-0549-9C8A402C9576}"/>
              </a:ext>
            </a:extLst>
          </p:cNvPr>
          <p:cNvSpPr txBox="1"/>
          <p:nvPr/>
        </p:nvSpPr>
        <p:spPr>
          <a:xfrm>
            <a:off x="3899130" y="6010068"/>
            <a:ext cx="4392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 defTabSz="914400" rtl="0"/>
            <a:r>
              <a:rPr lang="en-US" dirty="0"/>
              <a:t>https://</a:t>
            </a:r>
            <a:r>
              <a:rPr lang="en-US" dirty="0" err="1"/>
              <a:t>indico.hiskp.uni-bonn.de</a:t>
            </a:r>
            <a:r>
              <a:rPr lang="en-US" dirty="0"/>
              <a:t>/event/1681</a:t>
            </a:r>
          </a:p>
        </p:txBody>
      </p:sp>
      <p:pic>
        <p:nvPicPr>
          <p:cNvPr id="17" name="Picture 16" descr="A sun shining through the sun over a city&#10;&#10;AI-generated content may be incorrect.">
            <a:extLst>
              <a:ext uri="{FF2B5EF4-FFF2-40B4-BE49-F238E27FC236}">
                <a16:creationId xmlns:a16="http://schemas.microsoft.com/office/drawing/2014/main" id="{A0926606-CBD4-6A0F-A924-8BCF100C03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851" y="28788"/>
            <a:ext cx="4969026" cy="28071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F66DA37-C56C-1B08-9A74-9C25E64D35C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399" t="3801" r="14426" b="3799"/>
          <a:stretch/>
        </p:blipFill>
        <p:spPr>
          <a:xfrm>
            <a:off x="9516999" y="0"/>
            <a:ext cx="2675001" cy="553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537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5FF3A-A6E6-9064-AC34-C7074A068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Community and </a:t>
            </a:r>
            <a:r>
              <a:rPr lang="de-DE" dirty="0" err="1"/>
              <a:t>Visibility</a:t>
            </a:r>
            <a:r>
              <a:rPr lang="de-DE" dirty="0"/>
              <a:t> </a:t>
            </a: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950C57-337F-9BD9-8905-D30BB2055B4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4696934-FD61-B74A-BA30-D82185788128}" type="datetime4">
              <a:rPr lang="en-US"/>
              <a:t>July 13, 2026</a:t>
            </a:fld>
            <a:endParaRPr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3AD782-C71F-FFC5-268A-4A167339B7F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Qader Dorosti · IHL Kickoff Meeting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F1C47B-64C3-2FE8-FA31-E4B66B0BF3E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155E1C8-C15B-4C47-AD9F-B8F50D129449}" type="slidenum">
              <a:rPr/>
              <a:t>4</a:t>
            </a:fld>
            <a:endParaRPr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5FC03F-AD5E-5210-C85D-09510F4301D8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r>
              <a:t>Stay connected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96422A-66FA-E9A3-11A6-42B882A9BDF4}"/>
              </a:ext>
            </a:extLst>
          </p:cNvPr>
          <p:cNvSpPr>
            <a:spLocks noGrp="1"/>
          </p:cNvSpPr>
          <p:nvPr/>
        </p:nvSpPr>
        <p:spPr>
          <a:xfrm>
            <a:off x="684543" y="2204864"/>
            <a:ext cx="4762500" cy="2171700"/>
          </a:xfrm>
          <a:prstGeom prst="rect">
            <a:avLst/>
          </a:prstGeom>
          <a:solidFill>
            <a:srgbClr val="F6F6F6"/>
          </a:solidFill>
          <a:ln w="9525">
            <a:solidFill>
              <a:srgbClr val="FF6B35"/>
            </a:solidFill>
            <a:prstDash val="solid"/>
          </a:ln>
        </p:spPr>
        <p:txBody>
          <a:bodyPr/>
          <a:lstStyle/>
          <a:p>
            <a:pPr marL="0" indent="0" algn="l">
              <a:buNone/>
            </a:pPr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AFC013D-00AB-A88B-1E9B-E88FFDA0B334}"/>
              </a:ext>
            </a:extLst>
          </p:cNvPr>
          <p:cNvSpPr>
            <a:spLocks noGrp="1"/>
          </p:cNvSpPr>
          <p:nvPr/>
        </p:nvSpPr>
        <p:spPr>
          <a:xfrm>
            <a:off x="1027443" y="2528714"/>
            <a:ext cx="2667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250" b="1">
                <a:solidFill>
                  <a:srgbClr val="000000"/>
                </a:solidFill>
              </a:defRPr>
            </a:pPr>
            <a:r>
              <a:rPr sz="2250" b="1">
                <a:solidFill>
                  <a:srgbClr val="000000"/>
                </a:solidFill>
              </a:rPr>
              <a:t>IHL website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88B093-FD9E-ED56-6254-C9BB90C2A775}"/>
              </a:ext>
            </a:extLst>
          </p:cNvPr>
          <p:cNvSpPr>
            <a:spLocks noGrp="1"/>
          </p:cNvSpPr>
          <p:nvPr/>
        </p:nvSpPr>
        <p:spPr>
          <a:xfrm>
            <a:off x="760743" y="3176414"/>
            <a:ext cx="46863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650" b="1">
                <a:solidFill>
                  <a:srgbClr val="000000"/>
                </a:solidFill>
              </a:defRPr>
            </a:pPr>
            <a:r>
              <a:rPr sz="1650" b="1">
                <a:solidFill>
                  <a:srgbClr val="000000"/>
                </a:solidFill>
                <a:hlinkClick r:id="rId3"/>
              </a:rPr>
              <a:t>https://color-meets-flavor.de/research/intelligent-hardware-lab-ihl</a:t>
            </a:r>
          </a:p>
          <a:p>
            <a:pPr algn="l">
              <a:buNone/>
              <a:defRPr sz="1650" b="1">
                <a:solidFill>
                  <a:srgbClr val="000000"/>
                </a:solidFill>
              </a:defRPr>
            </a:pPr>
            <a:endParaRPr sz="1650" b="1">
              <a:solidFill>
                <a:srgbClr val="000000"/>
              </a:solidFill>
              <a:hlinkClick r:id="rId3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2FC04E-A7EF-2BFD-28E2-EC0120342693}"/>
              </a:ext>
            </a:extLst>
          </p:cNvPr>
          <p:cNvSpPr>
            <a:spLocks noGrp="1"/>
          </p:cNvSpPr>
          <p:nvPr/>
        </p:nvSpPr>
        <p:spPr>
          <a:xfrm>
            <a:off x="6590043" y="2204864"/>
            <a:ext cx="4762500" cy="2171700"/>
          </a:xfrm>
          <a:prstGeom prst="rect">
            <a:avLst/>
          </a:prstGeom>
          <a:solidFill>
            <a:srgbClr val="F6F6F6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F4B5B3-8C49-885B-3BC3-9F7C5EC13B89}"/>
              </a:ext>
            </a:extLst>
          </p:cNvPr>
          <p:cNvSpPr>
            <a:spLocks noGrp="1"/>
          </p:cNvSpPr>
          <p:nvPr/>
        </p:nvSpPr>
        <p:spPr>
          <a:xfrm>
            <a:off x="6932943" y="2528714"/>
            <a:ext cx="285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2250" b="1">
                <a:solidFill>
                  <a:srgbClr val="000000"/>
                </a:solidFill>
              </a:defRPr>
            </a:pPr>
            <a:r>
              <a:rPr sz="2250" b="1">
                <a:solidFill>
                  <a:srgbClr val="000000"/>
                </a:solidFill>
              </a:rPr>
              <a:t>IHL mailing list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1083B6-D1CF-0D6F-C95F-8F09A2D0D78F}"/>
              </a:ext>
            </a:extLst>
          </p:cNvPr>
          <p:cNvSpPr>
            <a:spLocks noGrp="1"/>
          </p:cNvSpPr>
          <p:nvPr/>
        </p:nvSpPr>
        <p:spPr>
          <a:xfrm>
            <a:off x="6932943" y="3176414"/>
            <a:ext cx="43243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buNone/>
              <a:defRPr sz="1725" b="0">
                <a:solidFill>
                  <a:srgbClr val="222222"/>
                </a:solidFill>
              </a:defRPr>
            </a:pPr>
            <a:r>
              <a:rPr sz="1725" b="0">
                <a:solidFill>
                  <a:srgbClr val="222222"/>
                </a:solidFill>
                <a:hlinkClick r:id="rId4"/>
              </a:rPr>
              <a:t>https://listen.uni-bonn.de/wws/info/cmf-ihl</a:t>
            </a:r>
            <a:br/>
            <a:br/>
            <a:r>
              <a:rPr sz="1725" b="0">
                <a:solidFill>
                  <a:srgbClr val="222222"/>
                </a:solidFill>
              </a:rPr>
              <a:t>Please subscribe for announcements,</a:t>
            </a:r>
          </a:p>
          <a:p>
            <a:pPr algn="l">
              <a:buNone/>
              <a:defRPr sz="1725" b="0">
                <a:solidFill>
                  <a:srgbClr val="222222"/>
                </a:solidFill>
              </a:defRPr>
            </a:pPr>
            <a:r>
              <a:rPr sz="1725" b="0">
                <a:solidFill>
                  <a:srgbClr val="222222"/>
                </a:solidFill>
              </a:rPr>
              <a:t>training dates, and project coordination.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1E6EE8-1631-ABA2-6953-F5771CFCB1F8}"/>
              </a:ext>
            </a:extLst>
          </p:cNvPr>
          <p:cNvSpPr>
            <a:spLocks noGrp="1"/>
          </p:cNvSpPr>
          <p:nvPr/>
        </p:nvSpPr>
        <p:spPr>
          <a:xfrm>
            <a:off x="1617993" y="4814714"/>
            <a:ext cx="8801100" cy="438150"/>
          </a:xfrm>
          <a:prstGeom prst="rect">
            <a:avLst/>
          </a:prstGeom>
          <a:solidFill>
            <a:srgbClr val="EDEDED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3575BA-487D-3AE5-E724-0F2BD54B8C89}"/>
              </a:ext>
            </a:extLst>
          </p:cNvPr>
          <p:cNvSpPr>
            <a:spLocks noGrp="1"/>
          </p:cNvSpPr>
          <p:nvPr/>
        </p:nvSpPr>
        <p:spPr>
          <a:xfrm>
            <a:off x="1998993" y="4948064"/>
            <a:ext cx="80391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500" b="1">
                <a:solidFill>
                  <a:srgbClr val="000000"/>
                </a:solidFill>
              </a:defRPr>
            </a:pPr>
            <a:r>
              <a:rPr sz="1500" b="1">
                <a:solidFill>
                  <a:srgbClr val="000000"/>
                </a:solidFill>
              </a:rPr>
              <a:t>Next step: make IHL visible, reachable, and useful for the first CmF hardware projects.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62A85D-202B-446B-B42C-8D4FD99605E2}"/>
              </a:ext>
            </a:extLst>
          </p:cNvPr>
          <p:cNvSpPr>
            <a:spLocks noGrp="1"/>
          </p:cNvSpPr>
          <p:nvPr/>
        </p:nvSpPr>
        <p:spPr>
          <a:xfrm>
            <a:off x="400050" y="1943100"/>
            <a:ext cx="11391900" cy="43434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pPr marL="0" indent="0" algn="l" defTabSz="914400" rtl="0"/>
            <a:endParaRPr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A46245-CD7C-4A20-A5D5-DFA85CEB52AB}"/>
              </a:ext>
            </a:extLst>
          </p:cNvPr>
          <p:cNvSpPr>
            <a:spLocks noGrp="1"/>
          </p:cNvSpPr>
          <p:nvPr/>
        </p:nvSpPr>
        <p:spPr>
          <a:xfrm>
            <a:off x="990600" y="2714625"/>
            <a:ext cx="4762500" cy="2857500"/>
          </a:xfrm>
          <a:prstGeom prst="rect">
            <a:avLst/>
          </a:prstGeom>
          <a:solidFill>
            <a:srgbClr val="E7EB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6E23B67-D904-4A71-B485-EB27A486C5F9}"/>
              </a:ext>
            </a:extLst>
          </p:cNvPr>
          <p:cNvSpPr>
            <a:spLocks noGrp="1"/>
          </p:cNvSpPr>
          <p:nvPr/>
        </p:nvSpPr>
        <p:spPr>
          <a:xfrm>
            <a:off x="914400" y="2628900"/>
            <a:ext cx="4762500" cy="2857500"/>
          </a:xfrm>
          <a:prstGeom prst="rect">
            <a:avLst/>
          </a:prstGeom>
          <a:solidFill>
            <a:srgbClr val="F3F8FA"/>
          </a:solidFill>
          <a:ln w="11430">
            <a:solidFill>
              <a:srgbClr val="003B5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D446EF-27D2-483E-BD6A-7E4E5DD4D05F}"/>
              </a:ext>
            </a:extLst>
          </p:cNvPr>
          <p:cNvSpPr>
            <a:spLocks noGrp="1"/>
          </p:cNvSpPr>
          <p:nvPr/>
        </p:nvSpPr>
        <p:spPr>
          <a:xfrm>
            <a:off x="914400" y="2628900"/>
            <a:ext cx="4762500" cy="95250"/>
          </a:xfrm>
          <a:prstGeom prst="rect">
            <a:avLst/>
          </a:prstGeom>
          <a:solidFill>
            <a:srgbClr val="003B5C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AE15CF8-82CF-4B40-979C-32A6A88A3312}"/>
              </a:ext>
            </a:extLst>
          </p:cNvPr>
          <p:cNvSpPr>
            <a:spLocks noGrp="1"/>
          </p:cNvSpPr>
          <p:nvPr/>
        </p:nvSpPr>
        <p:spPr>
          <a:xfrm>
            <a:off x="1314450" y="3067050"/>
            <a:ext cx="39624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2025" b="1">
                <a:solidFill>
                  <a:srgbClr val="003B5C"/>
                </a:solidFill>
              </a:defRPr>
            </a:pPr>
            <a:r>
              <a:rPr sz="2025" b="1">
                <a:solidFill>
                  <a:srgbClr val="003B5C"/>
                </a:solidFill>
              </a:rPr>
              <a:t>IHL website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5C1CD74-B488-449B-B739-465C24FB5323}"/>
              </a:ext>
            </a:extLst>
          </p:cNvPr>
          <p:cNvSpPr>
            <a:spLocks noGrp="1"/>
          </p:cNvSpPr>
          <p:nvPr/>
        </p:nvSpPr>
        <p:spPr>
          <a:xfrm>
            <a:off x="1371600" y="3733800"/>
            <a:ext cx="38481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350" b="1">
                <a:solidFill>
                  <a:srgbClr val="222222"/>
                </a:solidFill>
              </a:defRPr>
            </a:pPr>
            <a:r>
              <a:rPr sz="1350" b="1">
                <a:solidFill>
                  <a:srgbClr val="222222"/>
                </a:solidFill>
              </a:rPr>
              <a:t>color-meets-flavor.de/research/</a:t>
            </a:r>
          </a:p>
          <a:p>
            <a:pPr algn="l">
              <a:buNone/>
              <a:defRPr sz="1350" b="1">
                <a:solidFill>
                  <a:srgbClr val="222222"/>
                </a:solidFill>
              </a:defRPr>
            </a:pPr>
            <a:r>
              <a:rPr sz="1350" b="1">
                <a:solidFill>
                  <a:srgbClr val="222222"/>
                </a:solidFill>
              </a:rPr>
              <a:t>intelligent-hardware-lab-ihl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5B62C02-FC22-4999-8955-139F617E0D0B}"/>
              </a:ext>
            </a:extLst>
          </p:cNvPr>
          <p:cNvSpPr>
            <a:spLocks noGrp="1"/>
          </p:cNvSpPr>
          <p:nvPr/>
        </p:nvSpPr>
        <p:spPr>
          <a:xfrm>
            <a:off x="1600200" y="4381500"/>
            <a:ext cx="171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675" b="1">
                <a:solidFill>
                  <a:srgbClr val="003B5C"/>
                </a:solidFill>
              </a:defRPr>
            </a:pPr>
            <a:r>
              <a:rPr sz="675" b="1">
                <a:solidFill>
                  <a:srgbClr val="003B5C"/>
                </a:solidFill>
              </a:rPr>
              <a:t>■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1052A9D-6553-4434-B652-ABB3AD6C2648}"/>
              </a:ext>
            </a:extLst>
          </p:cNvPr>
          <p:cNvSpPr>
            <a:spLocks noGrp="1"/>
          </p:cNvSpPr>
          <p:nvPr/>
        </p:nvSpPr>
        <p:spPr>
          <a:xfrm>
            <a:off x="1847850" y="4343400"/>
            <a:ext cx="33528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0">
                <a:solidFill>
                  <a:srgbClr val="222222"/>
                </a:solidFill>
              </a:defRPr>
            </a:pPr>
            <a:r>
              <a:rPr sz="1275" b="0">
                <a:solidFill>
                  <a:srgbClr val="222222"/>
                </a:solidFill>
              </a:rPr>
              <a:t>IHL overview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FA64569-9A68-48AB-BDC4-A7DD1FF19FDD}"/>
              </a:ext>
            </a:extLst>
          </p:cNvPr>
          <p:cNvSpPr>
            <a:spLocks noGrp="1"/>
          </p:cNvSpPr>
          <p:nvPr/>
        </p:nvSpPr>
        <p:spPr>
          <a:xfrm>
            <a:off x="1600200" y="4667250"/>
            <a:ext cx="171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675" b="1">
                <a:solidFill>
                  <a:srgbClr val="003B5C"/>
                </a:solidFill>
              </a:defRPr>
            </a:pPr>
            <a:r>
              <a:rPr sz="675" b="1">
                <a:solidFill>
                  <a:srgbClr val="003B5C"/>
                </a:solidFill>
              </a:rPr>
              <a:t>■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69321B0-4CF8-46E6-AEB5-A5E6B5DD7BEF}"/>
              </a:ext>
            </a:extLst>
          </p:cNvPr>
          <p:cNvSpPr>
            <a:spLocks noGrp="1"/>
          </p:cNvSpPr>
          <p:nvPr/>
        </p:nvSpPr>
        <p:spPr>
          <a:xfrm>
            <a:off x="1847850" y="4629150"/>
            <a:ext cx="33528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0">
                <a:solidFill>
                  <a:srgbClr val="222222"/>
                </a:solidFill>
              </a:defRPr>
            </a:pPr>
            <a:r>
              <a:rPr sz="1275" b="0">
                <a:solidFill>
                  <a:srgbClr val="222222"/>
                </a:solidFill>
              </a:rPr>
              <a:t>Partners and structure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4C536EB-31DF-49F3-99C0-87122C5DFF3E}"/>
              </a:ext>
            </a:extLst>
          </p:cNvPr>
          <p:cNvSpPr>
            <a:spLocks noGrp="1"/>
          </p:cNvSpPr>
          <p:nvPr/>
        </p:nvSpPr>
        <p:spPr>
          <a:xfrm>
            <a:off x="1600200" y="4953000"/>
            <a:ext cx="171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675" b="1">
                <a:solidFill>
                  <a:srgbClr val="003B5C"/>
                </a:solidFill>
              </a:defRPr>
            </a:pPr>
            <a:r>
              <a:rPr sz="675" b="1">
                <a:solidFill>
                  <a:srgbClr val="003B5C"/>
                </a:solidFill>
              </a:rPr>
              <a:t>■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5FCC62D-8E15-41E3-98C9-BB30D1464A09}"/>
              </a:ext>
            </a:extLst>
          </p:cNvPr>
          <p:cNvSpPr>
            <a:spLocks noGrp="1"/>
          </p:cNvSpPr>
          <p:nvPr/>
        </p:nvSpPr>
        <p:spPr>
          <a:xfrm>
            <a:off x="1847850" y="4914900"/>
            <a:ext cx="33528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0">
                <a:solidFill>
                  <a:srgbClr val="222222"/>
                </a:solidFill>
              </a:defRPr>
            </a:pPr>
            <a:r>
              <a:rPr sz="1275" b="0">
                <a:solidFill>
                  <a:srgbClr val="222222"/>
                </a:solidFill>
              </a:rPr>
              <a:t>Visible entry point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A1F06EB-C5D7-44F4-92DF-2E03219480EB}"/>
              </a:ext>
            </a:extLst>
          </p:cNvPr>
          <p:cNvSpPr>
            <a:spLocks noGrp="1"/>
          </p:cNvSpPr>
          <p:nvPr/>
        </p:nvSpPr>
        <p:spPr>
          <a:xfrm>
            <a:off x="6591300" y="2714625"/>
            <a:ext cx="4762500" cy="2857500"/>
          </a:xfrm>
          <a:prstGeom prst="rect">
            <a:avLst/>
          </a:prstGeom>
          <a:solidFill>
            <a:srgbClr val="E7EBE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98ADBC4-7560-416E-A2DB-7AE19BE14AC6}"/>
              </a:ext>
            </a:extLst>
          </p:cNvPr>
          <p:cNvSpPr>
            <a:spLocks noGrp="1"/>
          </p:cNvSpPr>
          <p:nvPr/>
        </p:nvSpPr>
        <p:spPr>
          <a:xfrm>
            <a:off x="6515100" y="2628900"/>
            <a:ext cx="4762500" cy="2857500"/>
          </a:xfrm>
          <a:prstGeom prst="rect">
            <a:avLst/>
          </a:prstGeom>
          <a:solidFill>
            <a:srgbClr val="EEF9FB"/>
          </a:solidFill>
          <a:ln w="11430">
            <a:solidFill>
              <a:srgbClr val="00A4C7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7325CA0-34F0-4A0C-B977-EC45C8F48BEC}"/>
              </a:ext>
            </a:extLst>
          </p:cNvPr>
          <p:cNvSpPr>
            <a:spLocks noGrp="1"/>
          </p:cNvSpPr>
          <p:nvPr/>
        </p:nvSpPr>
        <p:spPr>
          <a:xfrm>
            <a:off x="6515100" y="2628900"/>
            <a:ext cx="4762500" cy="95250"/>
          </a:xfrm>
          <a:prstGeom prst="rect">
            <a:avLst/>
          </a:prstGeom>
          <a:solidFill>
            <a:srgbClr val="00A4C7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98BFEBB-5205-4385-A498-BCF7B3CACAA9}"/>
              </a:ext>
            </a:extLst>
          </p:cNvPr>
          <p:cNvSpPr>
            <a:spLocks noGrp="1"/>
          </p:cNvSpPr>
          <p:nvPr/>
        </p:nvSpPr>
        <p:spPr>
          <a:xfrm>
            <a:off x="6915150" y="3067050"/>
            <a:ext cx="39624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2025" b="1">
                <a:solidFill>
                  <a:srgbClr val="003B5C"/>
                </a:solidFill>
              </a:defRPr>
            </a:pPr>
            <a:r>
              <a:rPr sz="2025" b="1">
                <a:solidFill>
                  <a:srgbClr val="003B5C"/>
                </a:solidFill>
              </a:rPr>
              <a:t>IHL mailing list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C698776-90BE-4A20-9A59-9CDFAAE3A661}"/>
              </a:ext>
            </a:extLst>
          </p:cNvPr>
          <p:cNvSpPr>
            <a:spLocks noGrp="1"/>
          </p:cNvSpPr>
          <p:nvPr/>
        </p:nvSpPr>
        <p:spPr>
          <a:xfrm>
            <a:off x="6972300" y="3733800"/>
            <a:ext cx="38481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350" b="1">
                <a:solidFill>
                  <a:srgbClr val="222222"/>
                </a:solidFill>
              </a:defRPr>
            </a:pPr>
            <a:r>
              <a:rPr sz="1350" b="1">
                <a:solidFill>
                  <a:srgbClr val="222222"/>
                </a:solidFill>
              </a:rPr>
              <a:t>listen.uni-bonn.de/wws/info/cmf-ihl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D25F68C-86D7-47E5-BCCA-DFD813DF141E}"/>
              </a:ext>
            </a:extLst>
          </p:cNvPr>
          <p:cNvSpPr>
            <a:spLocks noGrp="1"/>
          </p:cNvSpPr>
          <p:nvPr/>
        </p:nvSpPr>
        <p:spPr>
          <a:xfrm>
            <a:off x="7200900" y="4381500"/>
            <a:ext cx="171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675" b="1">
                <a:solidFill>
                  <a:srgbClr val="00A4C7"/>
                </a:solidFill>
              </a:defRPr>
            </a:pPr>
            <a:r>
              <a:rPr sz="675" b="1">
                <a:solidFill>
                  <a:srgbClr val="00A4C7"/>
                </a:solidFill>
              </a:rPr>
              <a:t>■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57570F7-CFF9-411A-AB30-46BA0B873991}"/>
              </a:ext>
            </a:extLst>
          </p:cNvPr>
          <p:cNvSpPr>
            <a:spLocks noGrp="1"/>
          </p:cNvSpPr>
          <p:nvPr/>
        </p:nvSpPr>
        <p:spPr>
          <a:xfrm>
            <a:off x="7448550" y="4343400"/>
            <a:ext cx="33528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0">
                <a:solidFill>
                  <a:srgbClr val="222222"/>
                </a:solidFill>
              </a:defRPr>
            </a:pPr>
            <a:r>
              <a:rPr sz="1275" b="0">
                <a:solidFill>
                  <a:srgbClr val="222222"/>
                </a:solidFill>
              </a:rPr>
              <a:t>Announcements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0B41DA8-FA70-4A80-9421-5D2830F64C65}"/>
              </a:ext>
            </a:extLst>
          </p:cNvPr>
          <p:cNvSpPr>
            <a:spLocks noGrp="1"/>
          </p:cNvSpPr>
          <p:nvPr/>
        </p:nvSpPr>
        <p:spPr>
          <a:xfrm>
            <a:off x="7200900" y="4667250"/>
            <a:ext cx="171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675" b="1">
                <a:solidFill>
                  <a:srgbClr val="00A4C7"/>
                </a:solidFill>
              </a:defRPr>
            </a:pPr>
            <a:r>
              <a:rPr sz="675" b="1">
                <a:solidFill>
                  <a:srgbClr val="00A4C7"/>
                </a:solidFill>
              </a:rPr>
              <a:t>■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C20EFD7-816C-4727-897E-C1374B420068}"/>
              </a:ext>
            </a:extLst>
          </p:cNvPr>
          <p:cNvSpPr>
            <a:spLocks noGrp="1"/>
          </p:cNvSpPr>
          <p:nvPr/>
        </p:nvSpPr>
        <p:spPr>
          <a:xfrm>
            <a:off x="7448550" y="4629150"/>
            <a:ext cx="33528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0">
                <a:solidFill>
                  <a:srgbClr val="222222"/>
                </a:solidFill>
              </a:defRPr>
            </a:pPr>
            <a:r>
              <a:rPr sz="1275" b="0">
                <a:solidFill>
                  <a:srgbClr val="222222"/>
                </a:solidFill>
              </a:rPr>
              <a:t>Training dates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0F5B774-38D2-48E3-BB81-35E5141A8CD9}"/>
              </a:ext>
            </a:extLst>
          </p:cNvPr>
          <p:cNvSpPr>
            <a:spLocks noGrp="1"/>
          </p:cNvSpPr>
          <p:nvPr/>
        </p:nvSpPr>
        <p:spPr>
          <a:xfrm>
            <a:off x="7200900" y="4953000"/>
            <a:ext cx="1714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675" b="1">
                <a:solidFill>
                  <a:srgbClr val="00A4C7"/>
                </a:solidFill>
              </a:defRPr>
            </a:pPr>
            <a:r>
              <a:rPr sz="675" b="1">
                <a:solidFill>
                  <a:srgbClr val="00A4C7"/>
                </a:solidFill>
              </a:rPr>
              <a:t>■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3CE341B-E056-48EA-99E3-7097A504025F}"/>
              </a:ext>
            </a:extLst>
          </p:cNvPr>
          <p:cNvSpPr>
            <a:spLocks noGrp="1"/>
          </p:cNvSpPr>
          <p:nvPr/>
        </p:nvSpPr>
        <p:spPr>
          <a:xfrm>
            <a:off x="7448550" y="4914900"/>
            <a:ext cx="33528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buNone/>
              <a:defRPr sz="1275" b="0">
                <a:solidFill>
                  <a:srgbClr val="222222"/>
                </a:solidFill>
              </a:defRPr>
            </a:pPr>
            <a:r>
              <a:rPr sz="1275" b="0">
                <a:solidFill>
                  <a:srgbClr val="222222"/>
                </a:solidFill>
              </a:rPr>
              <a:t>Project coordination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05599A4-632D-4C54-9731-4B58EB72D8D0}"/>
              </a:ext>
            </a:extLst>
          </p:cNvPr>
          <p:cNvSpPr>
            <a:spLocks noGrp="1"/>
          </p:cNvSpPr>
          <p:nvPr/>
        </p:nvSpPr>
        <p:spPr>
          <a:xfrm>
            <a:off x="1524000" y="5810250"/>
            <a:ext cx="9144000" cy="514350"/>
          </a:xfrm>
          <a:prstGeom prst="rect">
            <a:avLst/>
          </a:prstGeom>
          <a:solidFill>
            <a:srgbClr val="003B5C"/>
          </a:solidFill>
          <a:ln w="0">
            <a:noFill/>
            <a:prstDash val="solid"/>
          </a:ln>
        </p:spPr>
        <p:txBody>
          <a:bodyPr/>
          <a:lstStyle/>
          <a:p>
            <a:pPr marL="0" indent="0" algn="l" defTabSz="914400" rtl="0"/>
            <a:endParaRPr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671177D-76AA-4D57-8E37-2DA5D360C32C}"/>
              </a:ext>
            </a:extLst>
          </p:cNvPr>
          <p:cNvSpPr>
            <a:spLocks noGrp="1"/>
          </p:cNvSpPr>
          <p:nvPr/>
        </p:nvSpPr>
        <p:spPr>
          <a:xfrm>
            <a:off x="1524000" y="5810250"/>
            <a:ext cx="95250" cy="514350"/>
          </a:xfrm>
          <a:prstGeom prst="rect">
            <a:avLst/>
          </a:prstGeom>
          <a:solidFill>
            <a:srgbClr val="00A4C7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160CE10-C0F1-4941-ABF2-BAE9A5237BFA}"/>
              </a:ext>
            </a:extLst>
          </p:cNvPr>
          <p:cNvSpPr>
            <a:spLocks noGrp="1"/>
          </p:cNvSpPr>
          <p:nvPr/>
        </p:nvSpPr>
        <p:spPr>
          <a:xfrm>
            <a:off x="1619250" y="5810250"/>
            <a:ext cx="742950" cy="514350"/>
          </a:xfrm>
          <a:prstGeom prst="rect">
            <a:avLst/>
          </a:prstGeom>
          <a:solidFill>
            <a:srgbClr val="8BC53F"/>
          </a:solidFill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CF73C7F-1550-4422-B3D4-436AC8DF8083}"/>
              </a:ext>
            </a:extLst>
          </p:cNvPr>
          <p:cNvSpPr>
            <a:spLocks noGrp="1"/>
          </p:cNvSpPr>
          <p:nvPr/>
        </p:nvSpPr>
        <p:spPr>
          <a:xfrm>
            <a:off x="2647950" y="5962650"/>
            <a:ext cx="7524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buNone/>
              <a:defRPr sz="1425" b="1">
                <a:solidFill>
                  <a:srgbClr val="FFFFFF"/>
                </a:solidFill>
              </a:defRPr>
            </a:pPr>
            <a:r>
              <a:rPr sz="1425" b="1" dirty="0">
                <a:solidFill>
                  <a:srgbClr val="FFFFFF"/>
                </a:solidFill>
              </a:rPr>
              <a:t>Next step: make IHL </a:t>
            </a:r>
            <a:r>
              <a:rPr lang="de-DE" sz="1425" b="1" dirty="0" err="1">
                <a:solidFill>
                  <a:srgbClr val="FFFFFF"/>
                </a:solidFill>
              </a:rPr>
              <a:t>more</a:t>
            </a:r>
            <a:r>
              <a:rPr lang="de-DE" sz="1425" b="1" dirty="0">
                <a:solidFill>
                  <a:srgbClr val="FFFFFF"/>
                </a:solidFill>
              </a:rPr>
              <a:t> </a:t>
            </a:r>
            <a:r>
              <a:rPr sz="1425" b="1" dirty="0">
                <a:solidFill>
                  <a:srgbClr val="FFFFFF"/>
                </a:solidFill>
              </a:rPr>
              <a:t>visible, reachable, and useful for the first </a:t>
            </a:r>
            <a:r>
              <a:rPr sz="1425" b="1" dirty="0" err="1">
                <a:solidFill>
                  <a:srgbClr val="FFFFFF"/>
                </a:solidFill>
              </a:rPr>
              <a:t>CmF</a:t>
            </a:r>
            <a:r>
              <a:rPr sz="1425" b="1" dirty="0">
                <a:solidFill>
                  <a:srgbClr val="FFFFFF"/>
                </a:solidFill>
              </a:rPr>
              <a:t> hardware projects.</a:t>
            </a:r>
          </a:p>
        </p:txBody>
      </p:sp>
    </p:spTree>
    <p:extLst>
      <p:ext uri="{BB962C8B-B14F-4D97-AF65-F5344CB8AC3E}">
        <p14:creationId xmlns:p14="http://schemas.microsoft.com/office/powerpoint/2010/main" val="2274597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UNIS - Colors PP - Dachmarke">
      <a:dk1>
        <a:srgbClr val="00385F"/>
      </a:dk1>
      <a:lt1>
        <a:sysClr val="window" lastClr="FFFFFF"/>
      </a:lt1>
      <a:dk2>
        <a:srgbClr val="FFFFFF"/>
      </a:dk2>
      <a:lt2>
        <a:srgbClr val="E7E6E6"/>
      </a:lt2>
      <a:accent1>
        <a:srgbClr val="00385F"/>
      </a:accent1>
      <a:accent2>
        <a:srgbClr val="00385F"/>
      </a:accent2>
      <a:accent3>
        <a:srgbClr val="009ED4"/>
      </a:accent3>
      <a:accent4>
        <a:srgbClr val="657280"/>
      </a:accent4>
      <a:accent5>
        <a:srgbClr val="009ED4"/>
      </a:accent5>
      <a:accent6>
        <a:srgbClr val="657280"/>
      </a:accent6>
      <a:hlink>
        <a:srgbClr val="000000"/>
      </a:hlink>
      <a:folHlink>
        <a:srgbClr val="000000"/>
      </a:folHlink>
    </a:clrScheme>
    <a:fontScheme name="UNIS - Fonts - 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UNIS - Colors PP - Dachmark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UNIS - Colors PP - Dachmarke">
      <a:dk1>
        <a:srgbClr val="00385F"/>
      </a:dk1>
      <a:lt1>
        <a:sysClr val="window" lastClr="FFFFFF"/>
      </a:lt1>
      <a:dk2>
        <a:srgbClr val="FFFFFF"/>
      </a:dk2>
      <a:lt2>
        <a:srgbClr val="E7E6E6"/>
      </a:lt2>
      <a:accent1>
        <a:srgbClr val="00385F"/>
      </a:accent1>
      <a:accent2>
        <a:srgbClr val="00385F"/>
      </a:accent2>
      <a:accent3>
        <a:srgbClr val="009ED4"/>
      </a:accent3>
      <a:accent4>
        <a:srgbClr val="657280"/>
      </a:accent4>
      <a:accent5>
        <a:srgbClr val="009ED4"/>
      </a:accent5>
      <a:accent6>
        <a:srgbClr val="657280"/>
      </a:accent6>
      <a:hlink>
        <a:srgbClr val="000000"/>
      </a:hlink>
      <a:folHlink>
        <a:srgbClr val="000000"/>
      </a:folHlink>
    </a:clrScheme>
    <a:fontScheme name="UNIS - Fonts - 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UNIS - Colors PP - Dachmark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834</TotalTime>
  <Words>282</Words>
  <Application>Microsoft Macintosh PowerPoint</Application>
  <DocSecurity>0</DocSecurity>
  <PresentationFormat>Widescreen</PresentationFormat>
  <Paragraphs>64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Helvetica Neue Condensed Black</vt:lpstr>
      <vt:lpstr>Helvetica Neue UltraLight</vt:lpstr>
      <vt:lpstr>Office</vt:lpstr>
      <vt:lpstr>TA1 – Intelligent Hardware Lab: Status and Outlook</vt:lpstr>
      <vt:lpstr>Personnel and Recruitment</vt:lpstr>
      <vt:lpstr>IHL Kickoff Meeting</vt:lpstr>
      <vt:lpstr>Community and Visibility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Dorosti, Qader, Dr.</cp:lastModifiedBy>
  <cp:revision>24</cp:revision>
  <dcterms:created xsi:type="dcterms:W3CDTF">2026-07-09T09:13:54Z</dcterms:created>
  <dcterms:modified xsi:type="dcterms:W3CDTF">2026-07-13T13:11:57Z</dcterms:modified>
</cp:coreProperties>
</file>