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448" r:id="rId3"/>
    <p:sldId id="449" r:id="rId4"/>
    <p:sldId id="450" r:id="rId5"/>
    <p:sldId id="451" r:id="rId6"/>
    <p:sldId id="452" r:id="rId7"/>
    <p:sldId id="453" r:id="rId8"/>
    <p:sldId id="454" r:id="rId9"/>
    <p:sldId id="455" r:id="rId10"/>
    <p:sldId id="456" r:id="rId11"/>
    <p:sldId id="457" r:id="rId12"/>
    <p:sldId id="458" r:id="rId13"/>
    <p:sldId id="459" r:id="rId14"/>
    <p:sldId id="460" r:id="rId15"/>
    <p:sldId id="461" r:id="rId16"/>
    <p:sldId id="462" r:id="rId17"/>
    <p:sldId id="465" r:id="rId18"/>
    <p:sldId id="463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6" r:id="rId29"/>
    <p:sldId id="475" r:id="rId30"/>
    <p:sldId id="422" r:id="rId31"/>
  </p:sldIdLst>
  <p:sldSz cx="12287250" cy="6911975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0" userDrawn="1">
          <p15:clr>
            <a:srgbClr val="A4A3A4"/>
          </p15:clr>
        </p15:guide>
        <p15:guide id="2" orient="horz" pos="862" userDrawn="1">
          <p15:clr>
            <a:srgbClr val="A4A3A4"/>
          </p15:clr>
        </p15:guide>
        <p15:guide id="3" orient="horz" pos="2313" userDrawn="1">
          <p15:clr>
            <a:srgbClr val="A4A3A4"/>
          </p15:clr>
        </p15:guide>
        <p15:guide id="4" orient="horz" pos="2495" userDrawn="1">
          <p15:clr>
            <a:srgbClr val="A4A3A4"/>
          </p15:clr>
        </p15:guide>
        <p15:guide id="5" orient="horz" pos="4127" userDrawn="1">
          <p15:clr>
            <a:srgbClr val="A4A3A4"/>
          </p15:clr>
        </p15:guide>
        <p15:guide id="6" orient="horz" pos="4309" userDrawn="1">
          <p15:clr>
            <a:srgbClr val="A4A3A4"/>
          </p15:clr>
        </p15:guide>
        <p15:guide id="7" orient="horz" pos="227" userDrawn="1">
          <p15:clr>
            <a:srgbClr val="A4A3A4"/>
          </p15:clr>
        </p15:guide>
        <p15:guide id="8" orient="horz" pos="3946" userDrawn="1">
          <p15:clr>
            <a:srgbClr val="A4A3A4"/>
          </p15:clr>
        </p15:guide>
        <p15:guide id="9" pos="241" userDrawn="1">
          <p15:clr>
            <a:srgbClr val="A4A3A4"/>
          </p15:clr>
        </p15:guide>
        <p15:guide id="10" pos="7499" userDrawn="1">
          <p15:clr>
            <a:srgbClr val="A4A3A4"/>
          </p15:clr>
        </p15:guide>
        <p15:guide id="11" pos="3991" userDrawn="1">
          <p15:clr>
            <a:srgbClr val="A4A3A4"/>
          </p15:clr>
        </p15:guide>
        <p15:guide id="12" pos="37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703">
          <p15:clr>
            <a:srgbClr val="A4A3A4"/>
          </p15:clr>
        </p15:guide>
        <p15:guide id="2" orient="horz" pos="5057">
          <p15:clr>
            <a:srgbClr val="A4A3A4"/>
          </p15:clr>
        </p15:guide>
        <p15:guide id="3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085"/>
    <a:srgbClr val="CB0000"/>
    <a:srgbClr val="000000"/>
    <a:srgbClr val="FF7800"/>
    <a:srgbClr val="00B050"/>
    <a:srgbClr val="07529A"/>
    <a:srgbClr val="F0F0EB"/>
    <a:srgbClr val="FAFAF9"/>
    <a:srgbClr val="FEFAEC"/>
    <a:srgbClr val="EAB9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–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7"/>
    <p:restoredTop sz="94719"/>
  </p:normalViewPr>
  <p:slideViewPr>
    <p:cSldViewPr showGuides="1">
      <p:cViewPr varScale="1">
        <p:scale>
          <a:sx n="109" d="100"/>
          <a:sy n="109" d="100"/>
        </p:scale>
        <p:origin x="224" y="400"/>
      </p:cViewPr>
      <p:guideLst>
        <p:guide orient="horz" pos="680"/>
        <p:guide orient="horz" pos="862"/>
        <p:guide orient="horz" pos="2313"/>
        <p:guide orient="horz" pos="2495"/>
        <p:guide orient="horz" pos="4127"/>
        <p:guide orient="horz" pos="4309"/>
        <p:guide orient="horz" pos="227"/>
        <p:guide orient="horz" pos="3946"/>
        <p:guide pos="241"/>
        <p:guide pos="7499"/>
        <p:guide pos="3991"/>
        <p:guide pos="37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2046" y="-96"/>
      </p:cViewPr>
      <p:guideLst>
        <p:guide orient="horz" pos="703"/>
        <p:guide orient="horz" pos="505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7216" y="35528"/>
            <a:ext cx="4896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l">
              <a:defRPr sz="1200"/>
            </a:lvl1pPr>
          </a:lstStyle>
          <a:p>
            <a:r>
              <a:rPr lang="de-DE"/>
              <a:t>Präsentationstitel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89240" y="35528"/>
            <a:ext cx="864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r">
              <a:defRPr sz="1200"/>
            </a:lvl1pPr>
          </a:lstStyle>
          <a:p>
            <a:fld id="{957E6648-BEA8-0149-A0A4-CA5B20B4A0BB}" type="datetime1">
              <a:rPr lang="de-DE" smtClean="0"/>
              <a:t>14.11.21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7232" y="8820504"/>
            <a:ext cx="5040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200"/>
            </a:lvl1pPr>
          </a:lstStyle>
          <a:p>
            <a:r>
              <a:rPr lang="de-DE"/>
              <a:t>Autor/Veranstaltung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877272" y="8820504"/>
            <a:ext cx="576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/>
            </a:lvl1pPr>
          </a:lstStyle>
          <a:p>
            <a:fld id="{B40210A4-2901-42F9-8CA9-E251F67383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78950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 noChangeAspect="1"/>
          </p:cNvSpPr>
          <p:nvPr/>
        </p:nvSpPr>
        <p:spPr bwMode="auto">
          <a:xfrm>
            <a:off x="787864" y="4716016"/>
            <a:ext cx="5665472" cy="3797523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1116013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04664" y="4716016"/>
            <a:ext cx="6048672" cy="381642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Kopfzeilenplatzhalter 1"/>
          <p:cNvSpPr>
            <a:spLocks noGrp="1"/>
          </p:cNvSpPr>
          <p:nvPr>
            <p:ph type="hdr" sz="quarter"/>
          </p:nvPr>
        </p:nvSpPr>
        <p:spPr>
          <a:xfrm>
            <a:off x="477216" y="35528"/>
            <a:ext cx="4896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l">
              <a:defRPr sz="1200"/>
            </a:lvl1pPr>
          </a:lstStyle>
          <a:p>
            <a:r>
              <a:rPr lang="de-DE"/>
              <a:t>Präsentationstitel</a:t>
            </a:r>
            <a:endParaRPr lang="de-DE" dirty="0"/>
          </a:p>
        </p:txBody>
      </p:sp>
      <p:sp>
        <p:nvSpPr>
          <p:cNvPr id="9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89240" y="35528"/>
            <a:ext cx="864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r">
              <a:defRPr sz="1200"/>
            </a:lvl1pPr>
          </a:lstStyle>
          <a:p>
            <a:fld id="{783DB55F-7F36-F048-9A39-22B4A07212DD}" type="datetime1">
              <a:rPr lang="de-DE" smtClean="0"/>
              <a:t>14.11.21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4"/>
          </p:nvPr>
        </p:nvSpPr>
        <p:spPr>
          <a:xfrm>
            <a:off x="405224" y="8820504"/>
            <a:ext cx="5040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200"/>
            </a:lvl1pPr>
          </a:lstStyle>
          <a:p>
            <a:r>
              <a:rPr lang="de-DE"/>
              <a:t>Autor/Veranstaltung</a:t>
            </a:r>
            <a:endParaRPr lang="de-DE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5877272" y="8820504"/>
            <a:ext cx="576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/>
            </a:lvl1pPr>
          </a:lstStyle>
          <a:p>
            <a:fld id="{B40210A4-2901-42F9-8CA9-E251F67383C7}" type="slidenum">
              <a:rPr lang="de-DE" smtClean="0"/>
              <a:t>‹#›</a:t>
            </a:fld>
            <a:endParaRPr lang="de-DE"/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404813" y="5580063"/>
            <a:ext cx="611981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2708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/>
          <a:stretch/>
        </p:blipFill>
        <p:spPr>
          <a:xfrm>
            <a:off x="2786263" y="-1"/>
            <a:ext cx="9500986" cy="691200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920662" y="2591891"/>
            <a:ext cx="6526822" cy="2160000"/>
          </a:xfrm>
        </p:spPr>
        <p:txBody>
          <a:bodyPr tIns="0" bIns="0"/>
          <a:lstStyle>
            <a:lvl1pPr marL="0" indent="0" algn="l">
              <a:lnSpc>
                <a:spcPts val="5332"/>
              </a:lnSpc>
              <a:spcBef>
                <a:spcPts val="0"/>
              </a:spcBef>
              <a:spcAft>
                <a:spcPts val="0"/>
              </a:spcAft>
              <a:buNone/>
              <a:defRPr sz="4799" cap="all" baseline="0">
                <a:solidFill>
                  <a:schemeClr val="accent2"/>
                </a:solidFill>
                <a:latin typeface="Exo 2 Semi Bold" pitchFamily="50" charset="0"/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pic>
        <p:nvPicPr>
          <p:cNvPr id="52" name="Grafik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65" y="2160281"/>
            <a:ext cx="3511594" cy="3537071"/>
          </a:xfrm>
          <a:prstGeom prst="rect">
            <a:avLst/>
          </a:prstGeom>
        </p:spPr>
      </p:pic>
      <p:grpSp>
        <p:nvGrpSpPr>
          <p:cNvPr id="53" name="Gruppieren 29"/>
          <p:cNvGrpSpPr>
            <a:grpSpLocks noChangeAspect="1"/>
          </p:cNvGrpSpPr>
          <p:nvPr userDrawn="1"/>
        </p:nvGrpSpPr>
        <p:grpSpPr>
          <a:xfrm>
            <a:off x="383980" y="359715"/>
            <a:ext cx="2498119" cy="720000"/>
            <a:chOff x="7081838" y="144463"/>
            <a:chExt cx="1871662" cy="719137"/>
          </a:xfrm>
        </p:grpSpPr>
        <p:sp>
          <p:nvSpPr>
            <p:cNvPr id="5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5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6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7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8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9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0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1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2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3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4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5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6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7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8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9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70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71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72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920662" y="2159891"/>
            <a:ext cx="6526822" cy="432000"/>
          </a:xfrm>
        </p:spPr>
        <p:txBody>
          <a:bodyPr wrap="none" bIns="0" anchor="b" anchorCtr="0"/>
          <a:lstStyle>
            <a:lvl1pPr>
              <a:lnSpc>
                <a:spcPts val="3199"/>
              </a:lnSpc>
              <a:defRPr sz="3465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331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83646" y="1368449"/>
            <a:ext cx="5567990" cy="48958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6335283" y="1367755"/>
            <a:ext cx="5567990" cy="2304000"/>
          </a:xfrm>
        </p:spPr>
        <p:txBody>
          <a:bodyPr/>
          <a:lstStyle>
            <a:lvl1pPr marL="0" indent="0">
              <a:buNone/>
              <a:defRPr/>
            </a:lvl1pPr>
            <a:lvl2pPr marL="287943" indent="0">
              <a:buNone/>
              <a:defRPr/>
            </a:lvl2pPr>
            <a:lvl3pPr marL="575884" indent="0">
              <a:buNone/>
              <a:defRPr/>
            </a:lvl3pPr>
            <a:lvl4pPr marL="863828" indent="0">
              <a:buNone/>
              <a:defRPr/>
            </a:lvl4pPr>
            <a:lvl5pPr marL="115177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 hasCustomPrompt="1"/>
          </p:nvPr>
        </p:nvSpPr>
        <p:spPr>
          <a:xfrm>
            <a:off x="6335615" y="3960299"/>
            <a:ext cx="5567990" cy="2304000"/>
          </a:xfrm>
        </p:spPr>
        <p:txBody>
          <a:bodyPr/>
          <a:lstStyle>
            <a:lvl1pPr marL="0" indent="0">
              <a:buNone/>
              <a:defRPr/>
            </a:lvl1pPr>
            <a:lvl2pPr marL="287943" indent="0">
              <a:buNone/>
              <a:defRPr/>
            </a:lvl2pPr>
            <a:lvl3pPr marL="575884" indent="0">
              <a:buNone/>
              <a:defRPr/>
            </a:lvl3pPr>
            <a:lvl4pPr marL="863828" indent="0">
              <a:buNone/>
              <a:defRPr/>
            </a:lvl4pPr>
            <a:lvl5pPr marL="115177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FEE9-4C39-3744-B276-76FBB9F02566}" type="datetime1">
              <a:rPr lang="de-DE" smtClean="0"/>
              <a:t>14.11.21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91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83646" y="1368551"/>
            <a:ext cx="5567990" cy="2303463"/>
          </a:xfrm>
        </p:spPr>
        <p:txBody>
          <a:bodyPr/>
          <a:lstStyle>
            <a:lvl1pPr marL="191962" indent="-191962">
              <a:spcBef>
                <a:spcPts val="0"/>
              </a:spcBef>
              <a:spcAft>
                <a:spcPts val="640"/>
              </a:spcAft>
              <a:defRPr sz="2133"/>
            </a:lvl1pPr>
            <a:lvl2pPr marL="383924" indent="-191962">
              <a:spcBef>
                <a:spcPts val="0"/>
              </a:spcBef>
              <a:spcAft>
                <a:spcPts val="640"/>
              </a:spcAft>
              <a:defRPr sz="2133"/>
            </a:lvl2pPr>
            <a:lvl3pPr marL="575884" indent="-191962">
              <a:spcBef>
                <a:spcPts val="0"/>
              </a:spcBef>
              <a:spcAft>
                <a:spcPts val="640"/>
              </a:spcAft>
              <a:defRPr sz="2133"/>
            </a:lvl3pPr>
            <a:lvl4pPr marL="767847" indent="-191962">
              <a:spcBef>
                <a:spcPts val="0"/>
              </a:spcBef>
              <a:spcAft>
                <a:spcPts val="640"/>
              </a:spcAft>
              <a:defRPr sz="2133"/>
            </a:lvl4pPr>
            <a:lvl5pPr marL="959808" indent="-191962">
              <a:spcAft>
                <a:spcPts val="640"/>
              </a:spcAft>
              <a:defRPr sz="213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335614" y="1368011"/>
            <a:ext cx="5567041" cy="2304000"/>
          </a:xfrm>
        </p:spPr>
        <p:txBody>
          <a:bodyPr/>
          <a:lstStyle>
            <a:lvl1pPr marL="191962" indent="-191962">
              <a:spcBef>
                <a:spcPts val="0"/>
              </a:spcBef>
              <a:spcAft>
                <a:spcPts val="640"/>
              </a:spcAft>
              <a:defRPr sz="2133"/>
            </a:lvl1pPr>
            <a:lvl2pPr marL="383924" indent="-191962">
              <a:spcBef>
                <a:spcPts val="0"/>
              </a:spcBef>
              <a:spcAft>
                <a:spcPts val="640"/>
              </a:spcAft>
              <a:defRPr sz="2133"/>
            </a:lvl2pPr>
            <a:lvl3pPr marL="575884" indent="-191962">
              <a:spcBef>
                <a:spcPts val="0"/>
              </a:spcBef>
              <a:spcAft>
                <a:spcPts val="640"/>
              </a:spcAft>
              <a:defRPr sz="2133"/>
            </a:lvl3pPr>
            <a:lvl4pPr marL="767847" indent="-191962">
              <a:spcBef>
                <a:spcPts val="0"/>
              </a:spcBef>
              <a:spcAft>
                <a:spcPts val="640"/>
              </a:spcAft>
              <a:defRPr sz="2133"/>
            </a:lvl4pPr>
            <a:lvl5pPr marL="959808" indent="-191962">
              <a:spcAft>
                <a:spcPts val="640"/>
              </a:spcAft>
              <a:defRPr sz="213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84597" y="3960299"/>
            <a:ext cx="5567041" cy="2304000"/>
          </a:xfrm>
        </p:spPr>
        <p:txBody>
          <a:bodyPr/>
          <a:lstStyle>
            <a:lvl1pPr marL="191962" indent="-191962">
              <a:spcBef>
                <a:spcPts val="0"/>
              </a:spcBef>
              <a:spcAft>
                <a:spcPts val="640"/>
              </a:spcAft>
              <a:defRPr sz="2133"/>
            </a:lvl1pPr>
            <a:lvl2pPr marL="383924" indent="-191962">
              <a:spcBef>
                <a:spcPts val="0"/>
              </a:spcBef>
              <a:spcAft>
                <a:spcPts val="640"/>
              </a:spcAft>
              <a:defRPr sz="2133"/>
            </a:lvl2pPr>
            <a:lvl3pPr marL="575884" indent="-191962">
              <a:spcBef>
                <a:spcPts val="0"/>
              </a:spcBef>
              <a:spcAft>
                <a:spcPts val="640"/>
              </a:spcAft>
              <a:defRPr sz="2133"/>
            </a:lvl3pPr>
            <a:lvl4pPr marL="767847" indent="-191962">
              <a:spcBef>
                <a:spcPts val="0"/>
              </a:spcBef>
              <a:spcAft>
                <a:spcPts val="640"/>
              </a:spcAft>
              <a:defRPr sz="2133"/>
            </a:lvl4pPr>
            <a:lvl5pPr marL="959808" indent="-191962">
              <a:spcAft>
                <a:spcPts val="640"/>
              </a:spcAft>
              <a:defRPr sz="213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36232" y="3960299"/>
            <a:ext cx="5567041" cy="2304000"/>
          </a:xfrm>
        </p:spPr>
        <p:txBody>
          <a:bodyPr/>
          <a:lstStyle>
            <a:lvl1pPr marL="191962" indent="-191962">
              <a:spcBef>
                <a:spcPts val="0"/>
              </a:spcBef>
              <a:spcAft>
                <a:spcPts val="640"/>
              </a:spcAft>
              <a:defRPr sz="2133"/>
            </a:lvl1pPr>
            <a:lvl2pPr marL="383924" indent="-191962">
              <a:spcBef>
                <a:spcPts val="0"/>
              </a:spcBef>
              <a:spcAft>
                <a:spcPts val="640"/>
              </a:spcAft>
              <a:defRPr sz="2133"/>
            </a:lvl2pPr>
            <a:lvl3pPr marL="575884" indent="-191962">
              <a:spcBef>
                <a:spcPts val="0"/>
              </a:spcBef>
              <a:spcAft>
                <a:spcPts val="640"/>
              </a:spcAft>
              <a:defRPr sz="2133"/>
            </a:lvl3pPr>
            <a:lvl4pPr marL="767847" indent="-191962">
              <a:spcBef>
                <a:spcPts val="0"/>
              </a:spcBef>
              <a:spcAft>
                <a:spcPts val="640"/>
              </a:spcAft>
              <a:defRPr sz="2133"/>
            </a:lvl4pPr>
            <a:lvl5pPr marL="959808" indent="-191962">
              <a:spcAft>
                <a:spcPts val="640"/>
              </a:spcAft>
              <a:defRPr sz="213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CBCC-AE39-1148-831E-5D874618F0EB}" type="datetime1">
              <a:rPr lang="de-DE" smtClean="0"/>
              <a:t>14.11.21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361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3800" y="359723"/>
            <a:ext cx="8638512" cy="720000"/>
          </a:xfrm>
        </p:spPr>
        <p:txBody>
          <a:bodyPr anchor="b"/>
          <a:lstStyle>
            <a:lvl1pPr algn="l">
              <a:defRPr sz="3199" b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5256" y="1368259"/>
            <a:ext cx="11518015" cy="4536000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867"/>
            </a:lvl1pPr>
            <a:lvl2pPr marL="609478" indent="0">
              <a:buNone/>
              <a:defRPr sz="3733"/>
            </a:lvl2pPr>
            <a:lvl3pPr marL="1218956" indent="0">
              <a:buNone/>
              <a:defRPr sz="3199"/>
            </a:lvl3pPr>
            <a:lvl4pPr marL="1828434" indent="0">
              <a:buNone/>
              <a:defRPr sz="2667"/>
            </a:lvl4pPr>
            <a:lvl5pPr marL="2437912" indent="0">
              <a:buNone/>
              <a:defRPr sz="2667"/>
            </a:lvl5pPr>
            <a:lvl6pPr marL="3047390" indent="0">
              <a:buNone/>
              <a:defRPr sz="2667"/>
            </a:lvl6pPr>
            <a:lvl7pPr marL="3656869" indent="0">
              <a:buNone/>
              <a:defRPr sz="2667"/>
            </a:lvl7pPr>
            <a:lvl8pPr marL="4266347" indent="0">
              <a:buNone/>
              <a:defRPr sz="2667"/>
            </a:lvl8pPr>
            <a:lvl9pPr marL="4875825" indent="0">
              <a:buNone/>
              <a:defRPr sz="2667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83051" y="5904299"/>
            <a:ext cx="11518015" cy="360000"/>
          </a:xfrm>
        </p:spPr>
        <p:txBody>
          <a:bodyPr anchor="ctr" anchorCtr="0"/>
          <a:lstStyle>
            <a:lvl1pPr marL="0" indent="0">
              <a:buNone/>
              <a:defRPr sz="1867"/>
            </a:lvl1pPr>
            <a:lvl2pPr marL="609478" indent="0">
              <a:buNone/>
              <a:defRPr sz="1600"/>
            </a:lvl2pPr>
            <a:lvl3pPr marL="1218956" indent="0">
              <a:buNone/>
              <a:defRPr sz="1333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9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F3C6-8231-204A-8EE8-88F828155DAC}" type="datetime1">
              <a:rPr lang="de-DE" smtClean="0"/>
              <a:t>14.11.21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2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3800" y="359723"/>
            <a:ext cx="8638512" cy="720000"/>
          </a:xfrm>
        </p:spPr>
        <p:txBody>
          <a:bodyPr anchor="b"/>
          <a:lstStyle>
            <a:lvl1pPr algn="l">
              <a:defRPr sz="3199" b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4851" y="1367779"/>
            <a:ext cx="7870644" cy="4896520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867"/>
            </a:lvl1pPr>
            <a:lvl2pPr marL="609478" indent="0">
              <a:buNone/>
              <a:defRPr sz="3733"/>
            </a:lvl2pPr>
            <a:lvl3pPr marL="1218956" indent="0">
              <a:buNone/>
              <a:defRPr sz="3199"/>
            </a:lvl3pPr>
            <a:lvl4pPr marL="1828434" indent="0">
              <a:buNone/>
              <a:defRPr sz="2667"/>
            </a:lvl4pPr>
            <a:lvl5pPr marL="2437912" indent="0">
              <a:buNone/>
              <a:defRPr sz="2667"/>
            </a:lvl5pPr>
            <a:lvl6pPr marL="3047390" indent="0">
              <a:buNone/>
              <a:defRPr sz="2667"/>
            </a:lvl6pPr>
            <a:lvl7pPr marL="3656869" indent="0">
              <a:buNone/>
              <a:defRPr sz="2667"/>
            </a:lvl7pPr>
            <a:lvl8pPr marL="4266347" indent="0">
              <a:buNone/>
              <a:defRPr sz="2667"/>
            </a:lvl8pPr>
            <a:lvl9pPr marL="4875825" indent="0">
              <a:buNone/>
              <a:defRPr sz="2667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638543" y="1368449"/>
            <a:ext cx="3264728" cy="489585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40"/>
              </a:spcAft>
              <a:buNone/>
              <a:defRPr sz="2133"/>
            </a:lvl1pPr>
            <a:lvl2pPr marL="609478" indent="0">
              <a:buNone/>
              <a:defRPr sz="1600"/>
            </a:lvl2pPr>
            <a:lvl3pPr marL="1218956" indent="0">
              <a:buNone/>
              <a:defRPr sz="1333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9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C6D0B-B05B-D549-B54C-CCFD475F76E7}" type="datetime1">
              <a:rPr lang="de-DE" smtClean="0"/>
              <a:t>14.11.21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551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mit 2-spaltig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4760" y="359723"/>
            <a:ext cx="8638512" cy="720000"/>
          </a:xfrm>
        </p:spPr>
        <p:txBody>
          <a:bodyPr anchor="b" anchorCtr="0"/>
          <a:lstStyle>
            <a:lvl1pPr algn="l">
              <a:defRPr lang="de-DE" dirty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4388" y="1368011"/>
            <a:ext cx="2495437" cy="2304000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867"/>
            </a:lvl1pPr>
            <a:lvl2pPr marL="609478" indent="0">
              <a:buNone/>
              <a:defRPr sz="3733"/>
            </a:lvl2pPr>
            <a:lvl3pPr marL="1218956" indent="0">
              <a:buNone/>
              <a:defRPr sz="3199"/>
            </a:lvl3pPr>
            <a:lvl4pPr marL="1828434" indent="0">
              <a:buNone/>
              <a:defRPr sz="2667"/>
            </a:lvl4pPr>
            <a:lvl5pPr marL="2437912" indent="0">
              <a:buNone/>
              <a:defRPr sz="2667"/>
            </a:lvl5pPr>
            <a:lvl6pPr marL="3047390" indent="0">
              <a:buNone/>
              <a:defRPr sz="2667"/>
            </a:lvl6pPr>
            <a:lvl7pPr marL="3656869" indent="0">
              <a:buNone/>
              <a:defRPr sz="2667"/>
            </a:lvl7pPr>
            <a:lvl8pPr marL="4266347" indent="0">
              <a:buNone/>
              <a:defRPr sz="2667"/>
            </a:lvl8pPr>
            <a:lvl9pPr marL="4875825" indent="0">
              <a:buNone/>
              <a:defRPr sz="2667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263800" y="1367755"/>
            <a:ext cx="8640400" cy="4896520"/>
          </a:xfrm>
        </p:spPr>
        <p:txBody>
          <a:bodyPr numCol="2" spcCol="216000"/>
          <a:lstStyle>
            <a:lvl1pPr marL="0" indent="0">
              <a:spcBef>
                <a:spcPts val="0"/>
              </a:spcBef>
              <a:spcAft>
                <a:spcPts val="640"/>
              </a:spcAft>
              <a:buNone/>
              <a:defRPr sz="2133"/>
            </a:lvl1pPr>
            <a:lvl2pPr marL="609478" indent="0">
              <a:buNone/>
              <a:defRPr sz="1600"/>
            </a:lvl2pPr>
            <a:lvl3pPr marL="1218956" indent="0">
              <a:buNone/>
              <a:defRPr sz="1333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9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8137-0E26-A645-B873-5343EF59BD44}" type="datetime1">
              <a:rPr lang="de-DE" smtClean="0"/>
              <a:t>14.11.21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383053" y="3960813"/>
            <a:ext cx="2497236" cy="2303486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867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421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226-88E7-2E43-BA66-05184F39A72F}" type="datetime1">
              <a:rPr lang="de-DE" smtClean="0"/>
              <a:t>14.11.21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18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869EC-DBD6-A840-8B47-48187A0376A4}" type="datetime1">
              <a:rPr lang="de-DE" smtClean="0"/>
              <a:t>14.11.21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6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-1" y="1368427"/>
            <a:ext cx="12287250" cy="5543551"/>
          </a:xfrm>
          <a:noFill/>
        </p:spPr>
        <p:txBody>
          <a:bodyPr lIns="1296000" tIns="720000" rIns="1440000"/>
          <a:lstStyle>
            <a:lvl1pPr marL="0" indent="0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45690" algn="l"/>
              </a:tabLst>
              <a:defRPr sz="3733" b="1" baseline="0"/>
            </a:lvl1pPr>
          </a:lstStyle>
          <a:p>
            <a:pPr lvl="0"/>
            <a:r>
              <a:rPr lang="de-DE" dirty="0"/>
              <a:t>Durch Klicken individuelle Dankesformel hinzufügen</a:t>
            </a:r>
          </a:p>
        </p:txBody>
      </p:sp>
      <p:sp>
        <p:nvSpPr>
          <p:cNvPr id="71" name="Freeform 7"/>
          <p:cNvSpPr>
            <a:spLocks noChangeAspect="1"/>
          </p:cNvSpPr>
          <p:nvPr userDrawn="1"/>
        </p:nvSpPr>
        <p:spPr bwMode="auto">
          <a:xfrm>
            <a:off x="1727897" y="0"/>
            <a:ext cx="10559355" cy="6910942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vert="horz" wrap="square" lIns="121899" tIns="60951" rIns="121899" bIns="60951" numCol="1" anchor="t" anchorCtr="0" compatLnSpc="1">
            <a:prstTxWarp prst="textNoShape">
              <a:avLst/>
            </a:prstTxWarp>
          </a:bodyPr>
          <a:lstStyle/>
          <a:p>
            <a:endParaRPr lang="de-DE" sz="2400"/>
          </a:p>
        </p:txBody>
      </p:sp>
      <p:sp>
        <p:nvSpPr>
          <p:cNvPr id="5" name="Datumsplatzhalter 4" hidden="1"/>
          <p:cNvSpPr>
            <a:spLocks noGrp="1"/>
          </p:cNvSpPr>
          <p:nvPr>
            <p:ph type="dt" sz="half" idx="15"/>
          </p:nvPr>
        </p:nvSpPr>
        <p:spPr>
          <a:xfrm>
            <a:off x="383976" y="7007841"/>
            <a:ext cx="1151803" cy="383941"/>
          </a:xfrm>
        </p:spPr>
        <p:txBody>
          <a:bodyPr/>
          <a:lstStyle/>
          <a:p>
            <a:fld id="{927C0C84-62D3-5144-8507-0C8060E63008}" type="datetime1">
              <a:rPr lang="de-DE" smtClean="0"/>
              <a:t>14.11.21</a:t>
            </a:fld>
            <a:endParaRPr lang="de-DE"/>
          </a:p>
        </p:txBody>
      </p:sp>
      <p:sp>
        <p:nvSpPr>
          <p:cNvPr id="6" name="Fußzeilenplatzhalter 5" hidden="1"/>
          <p:cNvSpPr>
            <a:spLocks noGrp="1"/>
          </p:cNvSpPr>
          <p:nvPr>
            <p:ph type="ftr" sz="quarter" idx="16"/>
          </p:nvPr>
        </p:nvSpPr>
        <p:spPr>
          <a:xfrm>
            <a:off x="2783831" y="7007882"/>
            <a:ext cx="6718844" cy="383941"/>
          </a:xfrm>
        </p:spPr>
        <p:txBody>
          <a:bodyPr/>
          <a:lstStyle/>
          <a:p>
            <a:r>
              <a:rPr lang="de-DE"/>
              <a:t>Untagged B→𝜋𝑙𝜈  | S. Granderath | DPG 2021</a:t>
            </a:r>
            <a:endParaRPr lang="de-DE" dirty="0"/>
          </a:p>
        </p:txBody>
      </p:sp>
      <p:sp>
        <p:nvSpPr>
          <p:cNvPr id="8" name="Foliennummernplatzhalter 7" hidden="1"/>
          <p:cNvSpPr>
            <a:spLocks noGrp="1"/>
          </p:cNvSpPr>
          <p:nvPr>
            <p:ph type="sldNum" sz="quarter" idx="17"/>
          </p:nvPr>
        </p:nvSpPr>
        <p:spPr>
          <a:xfrm>
            <a:off x="11135404" y="7007841"/>
            <a:ext cx="767868" cy="383941"/>
          </a:xfrm>
        </p:spPr>
        <p:txBody>
          <a:bodyPr/>
          <a:lstStyle/>
          <a:p>
            <a:fld id="{527F1E04-A1A3-475C-A843-CFD0985386EF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31" name="Gruppieren 29"/>
          <p:cNvGrpSpPr>
            <a:grpSpLocks noChangeAspect="1"/>
          </p:cNvGrpSpPr>
          <p:nvPr userDrawn="1"/>
        </p:nvGrpSpPr>
        <p:grpSpPr>
          <a:xfrm>
            <a:off x="383980" y="359715"/>
            <a:ext cx="2498119" cy="720000"/>
            <a:chOff x="7081838" y="144463"/>
            <a:chExt cx="1871662" cy="719137"/>
          </a:xfrm>
        </p:grpSpPr>
        <p:sp>
          <p:nvSpPr>
            <p:cNvPr id="4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1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2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3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4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5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6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7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8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9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0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1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2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3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4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5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6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7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9" name="Textplatzhalter 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727895" y="3960043"/>
            <a:ext cx="6046958" cy="2304232"/>
          </a:xfrm>
        </p:spPr>
        <p:txBody>
          <a:bodyPr/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de-DE" dirty="0"/>
              <a:t>Durch Klicken Autor/Adresse/Kontaktdaten hinzufügen</a:t>
            </a:r>
          </a:p>
        </p:txBody>
      </p:sp>
    </p:spTree>
    <p:extLst>
      <p:ext uri="{BB962C8B-B14F-4D97-AF65-F5344CB8AC3E}">
        <p14:creationId xmlns:p14="http://schemas.microsoft.com/office/powerpoint/2010/main" val="162733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E2DB-1376-EB4B-9082-8F8FD1267121}" type="datetime1">
              <a:rPr lang="de-DE" smtClean="0"/>
              <a:t>14.11.21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342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3447" y="1367755"/>
            <a:ext cx="2880752" cy="489652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3053" y="1367754"/>
            <a:ext cx="8254578" cy="48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5166-9DC7-344B-96CA-01DCF489D7EB}" type="datetime1">
              <a:rPr lang="de-DE" smtClean="0"/>
              <a:t>14.11.21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35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256" y="1368449"/>
            <a:ext cx="11518015" cy="48958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A51A-558E-7A46-862C-8D52F8DFC614}" type="datetime1">
              <a:rPr lang="de-DE" smtClean="0"/>
              <a:t>14.11.21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37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1920842" y="2159891"/>
            <a:ext cx="8638512" cy="432000"/>
          </a:xfrm>
        </p:spPr>
        <p:txBody>
          <a:bodyPr wrap="none" bIns="0" anchor="b" anchorCtr="0"/>
          <a:lstStyle>
            <a:lvl1pPr marL="0" indent="0">
              <a:lnSpc>
                <a:spcPts val="3199"/>
              </a:lnSpc>
              <a:spcBef>
                <a:spcPts val="0"/>
              </a:spcBef>
              <a:spcAft>
                <a:spcPts val="0"/>
              </a:spcAft>
              <a:buNone/>
              <a:defRPr sz="3465" cap="all" baseline="0">
                <a:solidFill>
                  <a:schemeClr val="accent1"/>
                </a:solidFill>
                <a:latin typeface="+mj-lt"/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8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1920842" y="2592131"/>
            <a:ext cx="8638512" cy="2160000"/>
          </a:xfrm>
        </p:spPr>
        <p:txBody>
          <a:bodyPr anchor="t"/>
          <a:lstStyle>
            <a:lvl1pPr algn="l">
              <a:lnSpc>
                <a:spcPts val="5332"/>
              </a:lnSpc>
              <a:spcBef>
                <a:spcPts val="0"/>
              </a:spcBef>
              <a:defRPr sz="4799" b="0" cap="all">
                <a:solidFill>
                  <a:schemeClr val="accent2"/>
                </a:solidFill>
                <a:latin typeface="Exo 2 Semi Bold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Datumsplatzhalter 6" hidden="1"/>
          <p:cNvSpPr>
            <a:spLocks noGrp="1"/>
          </p:cNvSpPr>
          <p:nvPr>
            <p:ph type="dt" sz="half" idx="10"/>
          </p:nvPr>
        </p:nvSpPr>
        <p:spPr>
          <a:xfrm>
            <a:off x="383976" y="7007841"/>
            <a:ext cx="1151803" cy="383941"/>
          </a:xfrm>
        </p:spPr>
        <p:txBody>
          <a:bodyPr/>
          <a:lstStyle/>
          <a:p>
            <a:fld id="{D154560E-8280-8F4B-B642-5CE7A88FA7D6}" type="datetime1">
              <a:rPr lang="de-DE" smtClean="0"/>
              <a:t>14.11.21</a:t>
            </a:fld>
            <a:endParaRPr lang="de-DE"/>
          </a:p>
        </p:txBody>
      </p:sp>
      <p:sp>
        <p:nvSpPr>
          <p:cNvPr id="8" name="Fußzeilenplatzhalter 7" hidden="1"/>
          <p:cNvSpPr>
            <a:spLocks noGrp="1"/>
          </p:cNvSpPr>
          <p:nvPr>
            <p:ph type="ftr" sz="quarter" idx="11"/>
          </p:nvPr>
        </p:nvSpPr>
        <p:spPr>
          <a:xfrm>
            <a:off x="2783831" y="7007882"/>
            <a:ext cx="6718844" cy="383941"/>
          </a:xfrm>
        </p:spPr>
        <p:txBody>
          <a:bodyPr/>
          <a:lstStyle/>
          <a:p>
            <a:r>
              <a:rPr lang="de-DE"/>
              <a:t>Untagged B→𝜋𝑙𝜈  | S. Granderath | DPG 2021</a:t>
            </a:r>
            <a:endParaRPr lang="de-DE" dirty="0"/>
          </a:p>
        </p:txBody>
      </p:sp>
      <p:sp>
        <p:nvSpPr>
          <p:cNvPr id="9" name="Foliennummernplatzhalter 8" hidden="1"/>
          <p:cNvSpPr>
            <a:spLocks noGrp="1"/>
          </p:cNvSpPr>
          <p:nvPr>
            <p:ph type="sldNum" sz="quarter" idx="12"/>
          </p:nvPr>
        </p:nvSpPr>
        <p:spPr>
          <a:xfrm>
            <a:off x="11135404" y="7007841"/>
            <a:ext cx="767868" cy="383941"/>
          </a:xfrm>
        </p:spPr>
        <p:txBody>
          <a:bodyPr/>
          <a:lstStyle/>
          <a:p>
            <a:fld id="{527F1E04-A1A3-475C-A843-CFD0985386EF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7" name="Gruppieren 29"/>
          <p:cNvGrpSpPr>
            <a:grpSpLocks noChangeAspect="1"/>
          </p:cNvGrpSpPr>
          <p:nvPr userDrawn="1"/>
        </p:nvGrpSpPr>
        <p:grpSpPr>
          <a:xfrm>
            <a:off x="383980" y="359715"/>
            <a:ext cx="2498119" cy="720000"/>
            <a:chOff x="7081838" y="144463"/>
            <a:chExt cx="1871662" cy="719137"/>
          </a:xfrm>
        </p:grpSpPr>
        <p:sp>
          <p:nvSpPr>
            <p:cNvPr id="2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29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1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2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3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4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5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6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7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8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9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0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1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2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3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4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5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66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7289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4597" y="1368299"/>
            <a:ext cx="5567041" cy="4896000"/>
          </a:xfrm>
        </p:spPr>
        <p:txBody>
          <a:bodyPr/>
          <a:lstStyle>
            <a:lvl1pPr>
              <a:defRPr sz="3199"/>
            </a:lvl1pPr>
            <a:lvl2pPr>
              <a:defRPr sz="3199"/>
            </a:lvl2pPr>
            <a:lvl3pPr>
              <a:defRPr sz="3199" b="0"/>
            </a:lvl3pPr>
            <a:lvl4pPr>
              <a:defRPr sz="3199"/>
            </a:lvl4pPr>
            <a:lvl5pPr>
              <a:defRPr sz="3199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36232" y="1368299"/>
            <a:ext cx="5567041" cy="4896000"/>
          </a:xfrm>
        </p:spPr>
        <p:txBody>
          <a:bodyPr/>
          <a:lstStyle>
            <a:lvl1pPr>
              <a:defRPr sz="3199"/>
            </a:lvl1pPr>
            <a:lvl2pPr>
              <a:defRPr sz="3199"/>
            </a:lvl2pPr>
            <a:lvl3pPr>
              <a:defRPr sz="3199"/>
            </a:lvl3pPr>
            <a:lvl4pPr>
              <a:defRPr sz="3199"/>
            </a:lvl4pPr>
            <a:lvl5pPr>
              <a:defRPr sz="3199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35DE-A95C-2A45-A23B-BF08C60737DD}" type="datetime1">
              <a:rPr lang="de-DE" smtClean="0"/>
              <a:t>14.11.21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53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4597" y="1367803"/>
            <a:ext cx="5567041" cy="432000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199" b="0" cap="all" baseline="0"/>
            </a:lvl1pPr>
            <a:lvl2pPr marL="609478" indent="0">
              <a:buNone/>
              <a:defRPr sz="2667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133" b="1"/>
            </a:lvl4pPr>
            <a:lvl5pPr marL="2437912" indent="0">
              <a:buNone/>
              <a:defRPr sz="2133" b="1"/>
            </a:lvl5pPr>
            <a:lvl6pPr marL="3047390" indent="0">
              <a:buNone/>
              <a:defRPr sz="2133" b="1"/>
            </a:lvl6pPr>
            <a:lvl7pPr marL="3656869" indent="0">
              <a:buNone/>
              <a:defRPr sz="2133" b="1"/>
            </a:lvl7pPr>
            <a:lvl8pPr marL="4266347" indent="0">
              <a:buNone/>
              <a:defRPr sz="2133" b="1"/>
            </a:lvl8pPr>
            <a:lvl9pPr marL="4875825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3646" y="2088299"/>
            <a:ext cx="5567990" cy="4176000"/>
          </a:xfrm>
        </p:spPr>
        <p:txBody>
          <a:bodyPr/>
          <a:lstStyle>
            <a:lvl1pPr>
              <a:defRPr sz="3199"/>
            </a:lvl1pPr>
            <a:lvl2pPr>
              <a:defRPr sz="3199"/>
            </a:lvl2pPr>
            <a:lvl3pPr>
              <a:defRPr sz="3199"/>
            </a:lvl3pPr>
            <a:lvl4pPr>
              <a:defRPr sz="3199"/>
            </a:lvl4pPr>
            <a:lvl5pPr>
              <a:defRPr sz="3199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35285" y="1367803"/>
            <a:ext cx="5567990" cy="432000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199" b="0" cap="all" baseline="0"/>
            </a:lvl1pPr>
            <a:lvl2pPr marL="609478" indent="0">
              <a:buNone/>
              <a:defRPr sz="2667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133" b="1"/>
            </a:lvl4pPr>
            <a:lvl5pPr marL="2437912" indent="0">
              <a:buNone/>
              <a:defRPr sz="2133" b="1"/>
            </a:lvl5pPr>
            <a:lvl6pPr marL="3047390" indent="0">
              <a:buNone/>
              <a:defRPr sz="2133" b="1"/>
            </a:lvl6pPr>
            <a:lvl7pPr marL="3656869" indent="0">
              <a:buNone/>
              <a:defRPr sz="2133" b="1"/>
            </a:lvl7pPr>
            <a:lvl8pPr marL="4266347" indent="0">
              <a:buNone/>
              <a:defRPr sz="2133" b="1"/>
            </a:lvl8pPr>
            <a:lvl9pPr marL="4875825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36232" y="2088299"/>
            <a:ext cx="5567041" cy="4176000"/>
          </a:xfrm>
        </p:spPr>
        <p:txBody>
          <a:bodyPr/>
          <a:lstStyle>
            <a:lvl1pPr>
              <a:defRPr sz="3199"/>
            </a:lvl1pPr>
            <a:lvl2pPr>
              <a:defRPr sz="3199"/>
            </a:lvl2pPr>
            <a:lvl3pPr>
              <a:defRPr sz="3199"/>
            </a:lvl3pPr>
            <a:lvl4pPr>
              <a:defRPr sz="3199"/>
            </a:lvl4pPr>
            <a:lvl5pPr>
              <a:defRPr sz="3199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2E15-3C10-DB42-88A4-50B83D6DAF22}" type="datetime1">
              <a:rPr lang="de-DE" smtClean="0"/>
              <a:t>14.11.21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44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84253" y="1368299"/>
            <a:ext cx="2495571" cy="489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40"/>
              </a:spcAft>
              <a:buNone/>
              <a:defRPr sz="2667"/>
            </a:lvl1pPr>
            <a:lvl2pPr marL="287943" indent="0">
              <a:buFont typeface="Arial" panose="020B0604020202020204" pitchFamily="34" charset="0"/>
              <a:buNone/>
              <a:defRPr sz="1867"/>
            </a:lvl2pPr>
            <a:lvl3pPr marL="575884" indent="0">
              <a:buNone/>
              <a:defRPr sz="1867"/>
            </a:lvl3pPr>
            <a:lvl4pPr marL="863828" indent="0">
              <a:buNone/>
              <a:defRPr sz="1867"/>
            </a:lvl4pPr>
            <a:lvl5pPr marL="1151770" indent="0">
              <a:buNone/>
              <a:defRPr sz="1867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263800" y="1368299"/>
            <a:ext cx="8639472" cy="489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4C82-1A26-8048-8572-EDA0BCD81C10}" type="datetime1">
              <a:rPr lang="de-DE" smtClean="0"/>
              <a:t>14.11.21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56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85256" y="1367883"/>
            <a:ext cx="11518015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40"/>
              </a:spcAft>
              <a:buNone/>
              <a:defRPr sz="2667"/>
            </a:lvl1pPr>
            <a:lvl2pPr marL="287943" indent="0">
              <a:buNone/>
              <a:defRPr sz="1867"/>
            </a:lvl2pPr>
            <a:lvl3pPr marL="575884" indent="0">
              <a:buNone/>
              <a:defRPr sz="1867"/>
            </a:lvl3pPr>
            <a:lvl4pPr marL="863828" indent="0">
              <a:buNone/>
              <a:defRPr sz="1867"/>
            </a:lvl4pPr>
            <a:lvl5pPr marL="1151770" indent="0">
              <a:buNone/>
              <a:defRPr sz="1867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85256" y="2808299"/>
            <a:ext cx="11518015" cy="3456000"/>
          </a:xfrm>
        </p:spPr>
        <p:txBody>
          <a:bodyPr/>
          <a:lstStyle>
            <a:lvl1pPr marL="0" indent="0">
              <a:buNone/>
              <a:defRPr/>
            </a:lvl1pPr>
            <a:lvl2pPr marL="287943" indent="0">
              <a:buNone/>
              <a:defRPr/>
            </a:lvl2pPr>
            <a:lvl3pPr marL="575884" indent="0">
              <a:buNone/>
              <a:defRPr/>
            </a:lvl3pPr>
            <a:lvl4pPr marL="863828" indent="0">
              <a:buNone/>
              <a:defRPr/>
            </a:lvl4pPr>
            <a:lvl5pPr marL="115177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3B88-A648-AF46-A6A5-2824DFC380B6}" type="datetime1">
              <a:rPr lang="de-DE" smtClean="0"/>
              <a:t>14.11.21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05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5256" y="1368139"/>
            <a:ext cx="11518015" cy="3456000"/>
          </a:xfrm>
        </p:spPr>
        <p:txBody>
          <a:bodyPr/>
          <a:lstStyle>
            <a:lvl1pPr marL="0" indent="0">
              <a:buNone/>
              <a:defRPr sz="1867"/>
            </a:lvl1pPr>
            <a:lvl2pPr marL="287943" indent="0">
              <a:buNone/>
              <a:defRPr sz="1867"/>
            </a:lvl2pPr>
            <a:lvl3pPr marL="575884" indent="0">
              <a:buNone/>
              <a:defRPr sz="1867"/>
            </a:lvl3pPr>
            <a:lvl4pPr marL="863828" indent="0">
              <a:buNone/>
              <a:defRPr sz="1867"/>
            </a:lvl4pPr>
            <a:lvl5pPr marL="1151770" indent="0">
              <a:buNone/>
              <a:defRPr sz="1867"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83976" y="5112299"/>
            <a:ext cx="11518015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40"/>
              </a:spcAft>
              <a:buNone/>
              <a:defRPr sz="2133"/>
            </a:lvl1pPr>
            <a:lvl2pPr marL="287943" indent="0">
              <a:buNone/>
              <a:defRPr sz="1867"/>
            </a:lvl2pPr>
            <a:lvl3pPr marL="575884" indent="0">
              <a:buNone/>
              <a:defRPr sz="1867"/>
            </a:lvl3pPr>
            <a:lvl4pPr marL="863828" indent="0">
              <a:buNone/>
              <a:defRPr sz="1867"/>
            </a:lvl4pPr>
            <a:lvl5pPr marL="1151770" indent="0">
              <a:buNone/>
              <a:defRPr sz="1867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0A3F-B9E8-AA42-A7BA-06BECADAEC9E}" type="datetime1">
              <a:rPr lang="de-DE" smtClean="0"/>
              <a:t>14.11.21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85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 hasCustomPrompt="1"/>
          </p:nvPr>
        </p:nvSpPr>
        <p:spPr>
          <a:xfrm>
            <a:off x="384597" y="1367755"/>
            <a:ext cx="5567041" cy="3456384"/>
          </a:xfrm>
        </p:spPr>
        <p:txBody>
          <a:bodyPr/>
          <a:lstStyle>
            <a:lvl1pPr marL="0" indent="0">
              <a:buNone/>
              <a:defRPr/>
            </a:lvl1pPr>
            <a:lvl2pPr marL="287943" indent="0">
              <a:buNone/>
              <a:defRPr/>
            </a:lvl2pPr>
            <a:lvl3pPr marL="575884" indent="0">
              <a:buNone/>
              <a:defRPr/>
            </a:lvl3pPr>
            <a:lvl4pPr marL="863828" indent="0">
              <a:buNone/>
              <a:defRPr/>
            </a:lvl4pPr>
            <a:lvl5pPr marL="115177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6336232" y="1368139"/>
            <a:ext cx="5567041" cy="3456000"/>
          </a:xfrm>
        </p:spPr>
        <p:txBody>
          <a:bodyPr/>
          <a:lstStyle>
            <a:lvl1pPr marL="0" indent="0">
              <a:buNone/>
              <a:defRPr/>
            </a:lvl1pPr>
            <a:lvl2pPr marL="287943" indent="0">
              <a:buNone/>
              <a:defRPr/>
            </a:lvl2pPr>
            <a:lvl3pPr marL="575884" indent="0">
              <a:buNone/>
              <a:defRPr/>
            </a:lvl3pPr>
            <a:lvl4pPr marL="863828" indent="0">
              <a:buNone/>
              <a:defRPr/>
            </a:lvl4pPr>
            <a:lvl5pPr marL="115177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385256" y="5112475"/>
            <a:ext cx="11518015" cy="115182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40"/>
              </a:spcAft>
              <a:buNone/>
              <a:defRPr sz="2133"/>
            </a:lvl1pPr>
            <a:lvl2pPr marL="287943" indent="0">
              <a:spcAft>
                <a:spcPts val="560"/>
              </a:spcAft>
              <a:buNone/>
              <a:defRPr sz="1867"/>
            </a:lvl2pPr>
            <a:lvl3pPr marL="575884" indent="0">
              <a:spcAft>
                <a:spcPts val="560"/>
              </a:spcAft>
              <a:buNone/>
              <a:defRPr sz="1867"/>
            </a:lvl3pPr>
            <a:lvl4pPr marL="863828" indent="0">
              <a:spcAft>
                <a:spcPts val="560"/>
              </a:spcAft>
              <a:buNone/>
              <a:defRPr sz="1867"/>
            </a:lvl4pPr>
            <a:lvl5pPr marL="1151770" indent="0">
              <a:spcAft>
                <a:spcPts val="560"/>
              </a:spcAft>
              <a:buNone/>
              <a:defRPr sz="1867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2075-CD36-6444-B855-F6A8694262FB}" type="datetime1">
              <a:rPr lang="de-DE" smtClean="0"/>
              <a:t>14.11.21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Untagged B→𝜋𝑙𝜈  | S. Granderath | DPG 2021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68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64760" y="359643"/>
            <a:ext cx="8638512" cy="7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5256" y="1368449"/>
            <a:ext cx="11518015" cy="4895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83976" y="6552320"/>
            <a:ext cx="1151803" cy="288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333">
                <a:solidFill>
                  <a:schemeClr val="accent1"/>
                </a:solidFill>
              </a:defRPr>
            </a:lvl1pPr>
          </a:lstStyle>
          <a:p>
            <a:fld id="{C3ACFF52-188D-CF44-9B6F-CFD753E38DA9}" type="datetime1">
              <a:rPr lang="de-DE" smtClean="0"/>
              <a:t>14.11.21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83831" y="6552363"/>
            <a:ext cx="6718844" cy="288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1333">
                <a:solidFill>
                  <a:schemeClr val="accent1"/>
                </a:solidFill>
              </a:defRPr>
            </a:lvl1pPr>
          </a:lstStyle>
          <a:p>
            <a:r>
              <a:rPr lang="de-DE"/>
              <a:t>Untagged B→𝜋𝑙𝜈  | S. Granderath | DPG 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35404" y="6552320"/>
            <a:ext cx="767868" cy="288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333">
                <a:solidFill>
                  <a:schemeClr val="accent1"/>
                </a:solidFill>
              </a:defRPr>
            </a:lvl1pPr>
          </a:lstStyle>
          <a:p>
            <a:fld id="{527F1E04-A1A3-475C-A843-CFD0985386EF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385256" y="6552331"/>
            <a:ext cx="1151801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29"/>
          <p:cNvGrpSpPr>
            <a:grpSpLocks noChangeAspect="1"/>
          </p:cNvGrpSpPr>
          <p:nvPr userDrawn="1"/>
        </p:nvGrpSpPr>
        <p:grpSpPr>
          <a:xfrm>
            <a:off x="383980" y="359715"/>
            <a:ext cx="2498119" cy="720000"/>
            <a:chOff x="7081838" y="144463"/>
            <a:chExt cx="1871662" cy="719137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33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34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36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37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39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0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1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6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153280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2" r:id="rId7"/>
    <p:sldLayoutId id="2147483664" r:id="rId8"/>
    <p:sldLayoutId id="2147483663" r:id="rId9"/>
    <p:sldLayoutId id="2147483665" r:id="rId10"/>
    <p:sldLayoutId id="2147483661" r:id="rId11"/>
    <p:sldLayoutId id="2147483667" r:id="rId12"/>
    <p:sldLayoutId id="2147483657" r:id="rId13"/>
    <p:sldLayoutId id="2147483670" r:id="rId14"/>
    <p:sldLayoutId id="2147483654" r:id="rId15"/>
    <p:sldLayoutId id="2147483655" r:id="rId16"/>
    <p:sldLayoutId id="2147483668" r:id="rId17"/>
    <p:sldLayoutId id="2147483658" r:id="rId18"/>
    <p:sldLayoutId id="2147483659" r:id="rId19"/>
  </p:sldLayoutIdLst>
  <p:hf hdr="0" ftr="0" dt="0"/>
  <p:txStyles>
    <p:titleStyle>
      <a:lvl1pPr algn="l" defTabSz="1218956" rtl="0" eaLnBrk="1" latinLnBrk="0" hangingPunct="1">
        <a:lnSpc>
          <a:spcPts val="3465"/>
        </a:lnSpc>
        <a:spcBef>
          <a:spcPts val="800"/>
        </a:spcBef>
        <a:buNone/>
        <a:defRPr sz="3199" kern="1200" cap="all" baseline="0">
          <a:solidFill>
            <a:schemeClr val="accent3"/>
          </a:solidFill>
          <a:latin typeface="Exo 2 Semi Bold" pitchFamily="50" charset="0"/>
          <a:ea typeface="+mj-ea"/>
          <a:cs typeface="+mj-cs"/>
        </a:defRPr>
      </a:lvl1pPr>
    </p:titleStyle>
    <p:bodyStyle>
      <a:lvl1pPr marL="287943" indent="-287943" algn="l" defTabSz="1218956" rtl="0" eaLnBrk="1" latinLnBrk="0" hangingPunct="1">
        <a:lnSpc>
          <a:spcPct val="100000"/>
        </a:lnSpc>
        <a:spcBef>
          <a:spcPts val="960"/>
        </a:spcBef>
        <a:spcAft>
          <a:spcPts val="960"/>
        </a:spcAft>
        <a:buFont typeface="Calibri" panose="020F0502020204030204" pitchFamily="34" charset="0"/>
        <a:buChar char="−"/>
        <a:defRPr sz="3199" kern="1200">
          <a:solidFill>
            <a:schemeClr val="accent2"/>
          </a:solidFill>
          <a:latin typeface="+mn-lt"/>
          <a:ea typeface="+mn-ea"/>
          <a:cs typeface="+mn-cs"/>
        </a:defRPr>
      </a:lvl1pPr>
      <a:lvl2pPr marL="575884" indent="-287943" algn="l" defTabSz="1218956" rtl="0" eaLnBrk="1" latinLnBrk="0" hangingPunct="1">
        <a:spcBef>
          <a:spcPts val="960"/>
        </a:spcBef>
        <a:spcAft>
          <a:spcPts val="480"/>
        </a:spcAft>
        <a:buFont typeface="Calibri" panose="020F0502020204030204" pitchFamily="34" charset="0"/>
        <a:buChar char="−"/>
        <a:defRPr sz="3199" kern="1200">
          <a:solidFill>
            <a:schemeClr val="accent2"/>
          </a:solidFill>
          <a:latin typeface="+mn-lt"/>
          <a:ea typeface="+mn-ea"/>
          <a:cs typeface="+mn-cs"/>
        </a:defRPr>
      </a:lvl2pPr>
      <a:lvl3pPr marL="863828" indent="-287943" algn="l" defTabSz="1218956" rtl="0" eaLnBrk="1" latinLnBrk="0" hangingPunct="1">
        <a:spcBef>
          <a:spcPts val="480"/>
        </a:spcBef>
        <a:spcAft>
          <a:spcPts val="480"/>
        </a:spcAft>
        <a:buFont typeface="Calibri" panose="020F0502020204030204" pitchFamily="34" charset="0"/>
        <a:buChar char="−"/>
        <a:defRPr sz="3199" kern="1200">
          <a:solidFill>
            <a:schemeClr val="accent2"/>
          </a:solidFill>
          <a:latin typeface="+mn-lt"/>
          <a:ea typeface="+mn-ea"/>
          <a:cs typeface="+mn-cs"/>
        </a:defRPr>
      </a:lvl3pPr>
      <a:lvl4pPr marL="1151770" indent="-287943" algn="l" defTabSz="1218956" rtl="0" eaLnBrk="1" latinLnBrk="0" hangingPunct="1">
        <a:spcBef>
          <a:spcPts val="480"/>
        </a:spcBef>
        <a:buFont typeface="Calibri" panose="020F0502020204030204" pitchFamily="34" charset="0"/>
        <a:buChar char="−"/>
        <a:defRPr sz="3199" kern="1200">
          <a:solidFill>
            <a:schemeClr val="accent2"/>
          </a:solidFill>
          <a:latin typeface="+mn-lt"/>
          <a:ea typeface="+mn-ea"/>
          <a:cs typeface="+mn-cs"/>
        </a:defRPr>
      </a:lvl4pPr>
      <a:lvl5pPr marL="1439712" indent="-287943" algn="l" defTabSz="1218956" rtl="0" eaLnBrk="1" latinLnBrk="0" hangingPunct="1">
        <a:spcBef>
          <a:spcPts val="0"/>
        </a:spcBef>
        <a:buFont typeface="Calibri" panose="020F0502020204030204" pitchFamily="34" charset="0"/>
        <a:buChar char="−"/>
        <a:defRPr sz="3199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52130" indent="-304739" algn="l" defTabSz="12189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9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9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9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9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0207" y="2879923"/>
            <a:ext cx="7967674" cy="3340050"/>
          </a:xfrm>
        </p:spPr>
        <p:txBody>
          <a:bodyPr/>
          <a:lstStyle/>
          <a:p>
            <a:r>
              <a:rPr lang="de-DE" sz="5400" dirty="0"/>
              <a:t>Einführung in die Analyse der Belle-II Daten</a:t>
            </a:r>
          </a:p>
          <a:p>
            <a:endParaRPr lang="de-DE" sz="6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1B991F-CAC1-4C10-9A84-B3C60E90BDE7}"/>
              </a:ext>
            </a:extLst>
          </p:cNvPr>
          <p:cNvSpPr txBox="1"/>
          <p:nvPr/>
        </p:nvSpPr>
        <p:spPr>
          <a:xfrm>
            <a:off x="480207" y="5339918"/>
            <a:ext cx="6671530" cy="877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60"/>
              </a:spcAft>
            </a:pPr>
            <a:r>
              <a:rPr lang="de-DE" sz="2800" dirty="0">
                <a:solidFill>
                  <a:schemeClr val="accent2"/>
                </a:solidFill>
              </a:rPr>
              <a:t>Svenja </a:t>
            </a:r>
            <a:r>
              <a:rPr lang="de-DE" sz="2800" dirty="0" err="1">
                <a:solidFill>
                  <a:schemeClr val="accent2"/>
                </a:solidFill>
              </a:rPr>
              <a:t>Granderath</a:t>
            </a:r>
            <a:endParaRPr lang="de-DE" dirty="0">
              <a:solidFill>
                <a:schemeClr val="accent2"/>
              </a:solidFill>
            </a:endParaRPr>
          </a:p>
          <a:p>
            <a:pPr>
              <a:spcAft>
                <a:spcPts val="560"/>
              </a:spcAft>
            </a:pPr>
            <a:r>
              <a:rPr lang="de-DE" sz="2400" dirty="0">
                <a:solidFill>
                  <a:schemeClr val="accent2"/>
                </a:solidFill>
              </a:rPr>
              <a:t>Belle II </a:t>
            </a:r>
            <a:r>
              <a:rPr lang="de-DE" sz="2400" dirty="0" err="1">
                <a:solidFill>
                  <a:schemeClr val="accent2"/>
                </a:solidFill>
              </a:rPr>
              <a:t>Masterclass</a:t>
            </a:r>
            <a:endParaRPr lang="de-DE" sz="24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D0F63-724C-9A49-ACFB-648009E3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96" y="154150"/>
            <a:ext cx="1313159" cy="10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2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B621-2738-DF4E-AA73-1F3791BF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Und was stimmt für Welches Ereignis?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21193-791B-B745-9E1E-A82BC67F1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20" y="2807947"/>
            <a:ext cx="11518015" cy="3168352"/>
          </a:xfrm>
        </p:spPr>
        <p:txBody>
          <a:bodyPr/>
          <a:lstStyle/>
          <a:p>
            <a:pPr marL="0" indent="0">
              <a:buNone/>
            </a:pPr>
            <a:r>
              <a:rPr lang="en-DE" sz="5400" dirty="0"/>
              <a:t>Schauen wir uns die Ereignisse einzeln 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77BCE-BBE9-8441-AC87-E67F922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78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16C1-717B-274A-A76D-A457D3DB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Elektron-Positron Ereignisse</a:t>
            </a:r>
          </a:p>
        </p:txBody>
      </p:sp>
      <p:pic>
        <p:nvPicPr>
          <p:cNvPr id="5" name="ee1.mp4" descr="ee1.mp4">
            <a:hlinkClick r:id="" action="ppaction://media"/>
            <a:extLst>
              <a:ext uri="{FF2B5EF4-FFF2-40B4-BE49-F238E27FC236}">
                <a16:creationId xmlns:a16="http://schemas.microsoft.com/office/drawing/2014/main" id="{752E06E6-DC07-BF4E-AD01-34BE7D476F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8485" y="2110052"/>
            <a:ext cx="6635670" cy="3733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10</a:t>
            </a:fld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017133-0644-FA43-B6BB-4B5118D2B1E4}"/>
              </a:ext>
            </a:extLst>
          </p:cNvPr>
          <p:cNvSpPr/>
          <p:nvPr/>
        </p:nvSpPr>
        <p:spPr>
          <a:xfrm>
            <a:off x="826651" y="1996921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3943D11-3AD9-CC4D-8AF9-0CD4BDA74228}"/>
              </a:ext>
            </a:extLst>
          </p:cNvPr>
          <p:cNvSpPr/>
          <p:nvPr/>
        </p:nvSpPr>
        <p:spPr>
          <a:xfrm rot="5400000">
            <a:off x="873479" y="3434074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7B8D6F2-0A82-E64E-B635-03EAA9EBC0FC}"/>
              </a:ext>
            </a:extLst>
          </p:cNvPr>
          <p:cNvSpPr/>
          <p:nvPr/>
        </p:nvSpPr>
        <p:spPr>
          <a:xfrm rot="16200000">
            <a:off x="873478" y="4524852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FD69-318B-EB48-9B56-D50F9644A5DB}"/>
              </a:ext>
            </a:extLst>
          </p:cNvPr>
          <p:cNvSpPr/>
          <p:nvPr/>
        </p:nvSpPr>
        <p:spPr>
          <a:xfrm>
            <a:off x="1725614" y="3724996"/>
            <a:ext cx="879785" cy="8622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/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6700F678-E7B6-6E4B-985B-A56C5908BEFC}"/>
              </a:ext>
            </a:extLst>
          </p:cNvPr>
          <p:cNvSpPr/>
          <p:nvPr/>
        </p:nvSpPr>
        <p:spPr>
          <a:xfrm>
            <a:off x="3983385" y="2735981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5514EB-1EDE-3A4F-A121-40353AAFED86}"/>
              </a:ext>
            </a:extLst>
          </p:cNvPr>
          <p:cNvSpPr/>
          <p:nvPr/>
        </p:nvSpPr>
        <p:spPr>
          <a:xfrm>
            <a:off x="826651" y="5312999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542247-79A7-5E4A-9CD2-6345B646774C}"/>
              </a:ext>
            </a:extLst>
          </p:cNvPr>
          <p:cNvCxnSpPr>
            <a:cxnSpLocks/>
          </p:cNvCxnSpPr>
          <p:nvPr/>
        </p:nvCxnSpPr>
        <p:spPr>
          <a:xfrm flipV="1">
            <a:off x="2783831" y="3311971"/>
            <a:ext cx="912351" cy="664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CAC7C-D091-8348-82C1-04D48A887933}"/>
              </a:ext>
            </a:extLst>
          </p:cNvPr>
          <p:cNvCxnSpPr>
            <a:cxnSpLocks/>
          </p:cNvCxnSpPr>
          <p:nvPr/>
        </p:nvCxnSpPr>
        <p:spPr>
          <a:xfrm>
            <a:off x="2783831" y="4264625"/>
            <a:ext cx="927101" cy="659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B73A964-FCA0-684E-9227-BAB0E4A42A3C}"/>
              </a:ext>
            </a:extLst>
          </p:cNvPr>
          <p:cNvSpPr/>
          <p:nvPr/>
        </p:nvSpPr>
        <p:spPr>
          <a:xfrm>
            <a:off x="3983385" y="4687748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53B30-2456-6F43-AAE4-F89EEFF2423E}"/>
              </a:ext>
            </a:extLst>
          </p:cNvPr>
          <p:cNvSpPr txBox="1"/>
          <p:nvPr/>
        </p:nvSpPr>
        <p:spPr>
          <a:xfrm>
            <a:off x="1160562" y="5612235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+</a:t>
            </a:r>
            <a:endParaRPr lang="en-DE" sz="2800" b="1" dirty="0">
              <a:solidFill>
                <a:schemeClr val="bg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4E04D-3D00-B843-95EC-0000AE562DA6}"/>
              </a:ext>
            </a:extLst>
          </p:cNvPr>
          <p:cNvSpPr txBox="1"/>
          <p:nvPr/>
        </p:nvSpPr>
        <p:spPr>
          <a:xfrm>
            <a:off x="1191986" y="2268358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-</a:t>
            </a:r>
            <a:endParaRPr lang="en-DE" sz="2800" b="1" dirty="0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72772C-56C8-0D4E-88BE-6108A4808A40}"/>
              </a:ext>
            </a:extLst>
          </p:cNvPr>
          <p:cNvSpPr txBox="1"/>
          <p:nvPr/>
        </p:nvSpPr>
        <p:spPr>
          <a:xfrm>
            <a:off x="4266122" y="2881084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accent2"/>
                </a:solidFill>
              </a:rPr>
              <a:t>e</a:t>
            </a:r>
            <a:r>
              <a:rPr lang="en-GB" sz="2800" b="1" baseline="30000" dirty="0">
                <a:solidFill>
                  <a:schemeClr val="accent2"/>
                </a:solidFill>
              </a:rPr>
              <a:t>-</a:t>
            </a:r>
            <a:endParaRPr lang="en-DE" sz="28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7DD638-D4A7-E545-AE48-E7CE2B557EF1}"/>
              </a:ext>
            </a:extLst>
          </p:cNvPr>
          <p:cNvSpPr txBox="1"/>
          <p:nvPr/>
        </p:nvSpPr>
        <p:spPr>
          <a:xfrm>
            <a:off x="4233936" y="4832304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accent2"/>
                </a:solidFill>
              </a:rPr>
              <a:t>e</a:t>
            </a:r>
            <a:r>
              <a:rPr lang="en-GB" sz="2800" b="1" baseline="30000" dirty="0">
                <a:solidFill>
                  <a:schemeClr val="accent2"/>
                </a:solidFill>
              </a:rPr>
              <a:t>+</a:t>
            </a:r>
            <a:endParaRPr lang="en-DE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16C1-717B-274A-A76D-A457D3DB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Elektron-Positron Ereignisse: Displays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11</a:t>
            </a:fld>
            <a:endParaRPr lang="de-DE"/>
          </a:p>
        </p:txBody>
      </p:sp>
      <p:pic>
        <p:nvPicPr>
          <p:cNvPr id="23" name="Inhaltsplatzhalter 52">
            <a:extLst>
              <a:ext uri="{FF2B5EF4-FFF2-40B4-BE49-F238E27FC236}">
                <a16:creationId xmlns:a16="http://schemas.microsoft.com/office/drawing/2014/main" id="{1529D86C-FB7E-A74D-99E6-57DFABA45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49" y="1410077"/>
            <a:ext cx="6403950" cy="4811808"/>
          </a:xfrm>
        </p:spPr>
      </p:pic>
    </p:spTree>
    <p:extLst>
      <p:ext uri="{BB962C8B-B14F-4D97-AF65-F5344CB8AC3E}">
        <p14:creationId xmlns:p14="http://schemas.microsoft.com/office/powerpoint/2010/main" val="3669681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C71F-4468-A347-8188-A307AB16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Elektron-Positron Ereignisse: Eigenschaften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15874-DE66-564A-B393-D4EA23E81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56" y="1368449"/>
            <a:ext cx="5110297" cy="4895850"/>
          </a:xfrm>
        </p:spPr>
        <p:txBody>
          <a:bodyPr/>
          <a:lstStyle/>
          <a:p>
            <a:r>
              <a:rPr lang="de-DE" dirty="0"/>
              <a:t>Zwei klar zu erkennende Spuren</a:t>
            </a:r>
            <a:endParaRPr lang="en-US" dirty="0"/>
          </a:p>
          <a:p>
            <a:r>
              <a:rPr lang="en-US" dirty="0" err="1"/>
              <a:t>Energiedeposition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Kalarimeter</a:t>
            </a:r>
            <a:r>
              <a:rPr lang="en-US" dirty="0"/>
              <a:t> (rotes Signal </a:t>
            </a:r>
            <a:r>
              <a:rPr lang="en-US" dirty="0" err="1"/>
              <a:t>nahe</a:t>
            </a:r>
            <a:r>
              <a:rPr lang="en-US" dirty="0"/>
              <a:t> der Spur)</a:t>
            </a:r>
          </a:p>
          <a:p>
            <a:r>
              <a:rPr lang="en-US" dirty="0"/>
              <a:t>Sehr </a:t>
            </a:r>
            <a:r>
              <a:rPr lang="en-US" dirty="0" err="1"/>
              <a:t>niedrige</a:t>
            </a:r>
            <a:r>
              <a:rPr lang="en-US" dirty="0"/>
              <a:t> </a:t>
            </a:r>
            <a:r>
              <a:rPr lang="en-US" dirty="0" err="1"/>
              <a:t>fehlende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Hohe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Geradlinigkeit</a:t>
            </a:r>
            <a:endParaRPr lang="de-DE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7D588-CB77-F543-9CD9-DF0B938B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12</a:t>
            </a:fld>
            <a:endParaRPr lang="de-DE"/>
          </a:p>
        </p:txBody>
      </p:sp>
      <p:pic>
        <p:nvPicPr>
          <p:cNvPr id="5" name="Inhaltsplatzhalter 52">
            <a:extLst>
              <a:ext uri="{FF2B5EF4-FFF2-40B4-BE49-F238E27FC236}">
                <a16:creationId xmlns:a16="http://schemas.microsoft.com/office/drawing/2014/main" id="{9402BB49-5A9E-8E4F-9DAF-1AF67D183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85" y="1655787"/>
            <a:ext cx="5775828" cy="433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97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16C1-717B-274A-A76D-A457D3DB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Myon-AntiMyon Ereignisse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13</a:t>
            </a:fld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017133-0644-FA43-B6BB-4B5118D2B1E4}"/>
              </a:ext>
            </a:extLst>
          </p:cNvPr>
          <p:cNvSpPr/>
          <p:nvPr/>
        </p:nvSpPr>
        <p:spPr>
          <a:xfrm>
            <a:off x="826651" y="1996921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3943D11-3AD9-CC4D-8AF9-0CD4BDA74228}"/>
              </a:ext>
            </a:extLst>
          </p:cNvPr>
          <p:cNvSpPr/>
          <p:nvPr/>
        </p:nvSpPr>
        <p:spPr>
          <a:xfrm rot="5400000">
            <a:off x="873479" y="3434074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7B8D6F2-0A82-E64E-B635-03EAA9EBC0FC}"/>
              </a:ext>
            </a:extLst>
          </p:cNvPr>
          <p:cNvSpPr/>
          <p:nvPr/>
        </p:nvSpPr>
        <p:spPr>
          <a:xfrm rot="16200000">
            <a:off x="873478" y="4524852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FD69-318B-EB48-9B56-D50F9644A5DB}"/>
              </a:ext>
            </a:extLst>
          </p:cNvPr>
          <p:cNvSpPr/>
          <p:nvPr/>
        </p:nvSpPr>
        <p:spPr>
          <a:xfrm>
            <a:off x="1725614" y="3724996"/>
            <a:ext cx="879785" cy="8622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/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6700F678-E7B6-6E4B-985B-A56C5908BEFC}"/>
              </a:ext>
            </a:extLst>
          </p:cNvPr>
          <p:cNvSpPr/>
          <p:nvPr/>
        </p:nvSpPr>
        <p:spPr>
          <a:xfrm>
            <a:off x="3983385" y="2735981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5514EB-1EDE-3A4F-A121-40353AAFED86}"/>
              </a:ext>
            </a:extLst>
          </p:cNvPr>
          <p:cNvSpPr/>
          <p:nvPr/>
        </p:nvSpPr>
        <p:spPr>
          <a:xfrm>
            <a:off x="826651" y="5312999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542247-79A7-5E4A-9CD2-6345B646774C}"/>
              </a:ext>
            </a:extLst>
          </p:cNvPr>
          <p:cNvCxnSpPr>
            <a:cxnSpLocks/>
          </p:cNvCxnSpPr>
          <p:nvPr/>
        </p:nvCxnSpPr>
        <p:spPr>
          <a:xfrm flipV="1">
            <a:off x="2783831" y="3311971"/>
            <a:ext cx="912351" cy="664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CAC7C-D091-8348-82C1-04D48A887933}"/>
              </a:ext>
            </a:extLst>
          </p:cNvPr>
          <p:cNvCxnSpPr>
            <a:cxnSpLocks/>
          </p:cNvCxnSpPr>
          <p:nvPr/>
        </p:nvCxnSpPr>
        <p:spPr>
          <a:xfrm>
            <a:off x="2783831" y="4264625"/>
            <a:ext cx="927101" cy="659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B73A964-FCA0-684E-9227-BAB0E4A42A3C}"/>
              </a:ext>
            </a:extLst>
          </p:cNvPr>
          <p:cNvSpPr/>
          <p:nvPr/>
        </p:nvSpPr>
        <p:spPr>
          <a:xfrm>
            <a:off x="3983385" y="4687748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53B30-2456-6F43-AAE4-F89EEFF2423E}"/>
              </a:ext>
            </a:extLst>
          </p:cNvPr>
          <p:cNvSpPr txBox="1"/>
          <p:nvPr/>
        </p:nvSpPr>
        <p:spPr>
          <a:xfrm>
            <a:off x="1160562" y="5612235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+</a:t>
            </a:r>
            <a:endParaRPr lang="en-DE" sz="2800" b="1" dirty="0">
              <a:solidFill>
                <a:schemeClr val="bg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4E04D-3D00-B843-95EC-0000AE562DA6}"/>
              </a:ext>
            </a:extLst>
          </p:cNvPr>
          <p:cNvSpPr txBox="1"/>
          <p:nvPr/>
        </p:nvSpPr>
        <p:spPr>
          <a:xfrm>
            <a:off x="1191986" y="2268358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-</a:t>
            </a:r>
            <a:endParaRPr lang="en-DE" sz="2800" b="1" dirty="0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72772C-56C8-0D4E-88BE-6108A4808A40}"/>
              </a:ext>
            </a:extLst>
          </p:cNvPr>
          <p:cNvSpPr txBox="1"/>
          <p:nvPr/>
        </p:nvSpPr>
        <p:spPr>
          <a:xfrm>
            <a:off x="4266122" y="2881084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dirty="0">
                <a:solidFill>
                  <a:schemeClr val="accent2"/>
                </a:solidFill>
              </a:rPr>
              <a:t>𝝻</a:t>
            </a:r>
            <a:r>
              <a:rPr lang="en-GB" sz="2800" b="1" baseline="30000" dirty="0">
                <a:solidFill>
                  <a:schemeClr val="accent2"/>
                </a:solidFill>
              </a:rPr>
              <a:t>-</a:t>
            </a:r>
            <a:endParaRPr lang="en-DE" sz="28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7DD638-D4A7-E545-AE48-E7CE2B557EF1}"/>
              </a:ext>
            </a:extLst>
          </p:cNvPr>
          <p:cNvSpPr txBox="1"/>
          <p:nvPr/>
        </p:nvSpPr>
        <p:spPr>
          <a:xfrm>
            <a:off x="4233936" y="4832304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dirty="0">
                <a:solidFill>
                  <a:schemeClr val="accent2"/>
                </a:solidFill>
              </a:rPr>
              <a:t>𝝻</a:t>
            </a:r>
            <a:r>
              <a:rPr lang="en-GB" sz="2800" b="1" baseline="30000" dirty="0">
                <a:solidFill>
                  <a:schemeClr val="accent2"/>
                </a:solidFill>
              </a:rPr>
              <a:t>+</a:t>
            </a:r>
            <a:endParaRPr lang="en-DE" sz="2800" b="1" dirty="0">
              <a:solidFill>
                <a:schemeClr val="accent2"/>
              </a:solidFill>
            </a:endParaRPr>
          </a:p>
        </p:txBody>
      </p:sp>
      <p:pic>
        <p:nvPicPr>
          <p:cNvPr id="7" name="mumu1.mp4" descr="mumu1.mp4">
            <a:hlinkClick r:id="" action="ppaction://media"/>
            <a:extLst>
              <a:ext uri="{FF2B5EF4-FFF2-40B4-BE49-F238E27FC236}">
                <a16:creationId xmlns:a16="http://schemas.microsoft.com/office/drawing/2014/main" id="{84F65FB1-E19C-5541-9BF3-32904DECD2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9793" y="2106705"/>
            <a:ext cx="6647566" cy="3739711"/>
          </a:xfrm>
        </p:spPr>
      </p:pic>
    </p:spTree>
    <p:extLst>
      <p:ext uri="{BB962C8B-B14F-4D97-AF65-F5344CB8AC3E}">
        <p14:creationId xmlns:p14="http://schemas.microsoft.com/office/powerpoint/2010/main" val="160594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16C1-717B-274A-A76D-A457D3DB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Myon-Antimyon Ereignisse: Displays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B5CAA8E-E7A7-7A43-AB5B-2231E6B70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65" y="1583779"/>
            <a:ext cx="6159431" cy="46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20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C71F-4468-A347-8188-A307AB16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Myon-Antimyon Ereignisse: Eigenschaften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15874-DE66-564A-B393-D4EA23E81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56" y="1368449"/>
            <a:ext cx="5614353" cy="4895850"/>
          </a:xfrm>
        </p:spPr>
        <p:txBody>
          <a:bodyPr/>
          <a:lstStyle/>
          <a:p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 </a:t>
            </a:r>
            <a:r>
              <a:rPr lang="en-US" dirty="0" err="1"/>
              <a:t>erkennbare</a:t>
            </a:r>
            <a:r>
              <a:rPr lang="en-US" dirty="0"/>
              <a:t> </a:t>
            </a:r>
            <a:r>
              <a:rPr lang="en-US" dirty="0" err="1"/>
              <a:t>Spuren</a:t>
            </a:r>
            <a:r>
              <a:rPr lang="en-US" dirty="0"/>
              <a:t> </a:t>
            </a:r>
          </a:p>
          <a:p>
            <a:r>
              <a:rPr lang="en-US" dirty="0" err="1"/>
              <a:t>Energiedeposition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Kalorimeter</a:t>
            </a:r>
            <a:r>
              <a:rPr lang="en-US" dirty="0"/>
              <a:t> </a:t>
            </a:r>
          </a:p>
          <a:p>
            <a:r>
              <a:rPr lang="en-US" dirty="0" err="1"/>
              <a:t>Energiedeposition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Myondetektor</a:t>
            </a:r>
            <a:r>
              <a:rPr lang="en-US" dirty="0"/>
              <a:t> (</a:t>
            </a:r>
            <a:r>
              <a:rPr lang="en-US" dirty="0" err="1"/>
              <a:t>grünes</a:t>
            </a:r>
            <a:r>
              <a:rPr lang="en-US" dirty="0"/>
              <a:t> Signal </a:t>
            </a:r>
            <a:r>
              <a:rPr lang="en-US" dirty="0" err="1"/>
              <a:t>nahe</a:t>
            </a:r>
            <a:r>
              <a:rPr lang="en-US" dirty="0"/>
              <a:t> der Spur)</a:t>
            </a:r>
          </a:p>
          <a:p>
            <a:r>
              <a:rPr lang="en-US" dirty="0"/>
              <a:t>Sehr </a:t>
            </a:r>
            <a:r>
              <a:rPr lang="en-US" dirty="0" err="1"/>
              <a:t>niedrige</a:t>
            </a:r>
            <a:r>
              <a:rPr lang="en-US" dirty="0"/>
              <a:t> </a:t>
            </a:r>
            <a:r>
              <a:rPr lang="en-US" dirty="0" err="1"/>
              <a:t>fehlende</a:t>
            </a:r>
            <a:r>
              <a:rPr lang="en-US" dirty="0"/>
              <a:t> </a:t>
            </a:r>
            <a:r>
              <a:rPr lang="en-US" dirty="0" err="1"/>
              <a:t>Energie</a:t>
            </a:r>
            <a:endParaRPr lang="en-US" dirty="0"/>
          </a:p>
          <a:p>
            <a:r>
              <a:rPr lang="en-US" dirty="0" err="1"/>
              <a:t>Hohe</a:t>
            </a:r>
            <a:r>
              <a:rPr lang="en-US" dirty="0"/>
              <a:t> </a:t>
            </a:r>
            <a:r>
              <a:rPr lang="en-US" dirty="0" err="1"/>
              <a:t>Geradlinigkeit</a:t>
            </a:r>
            <a:endParaRPr lang="en-US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7D588-CB77-F543-9CD9-DF0B938B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15</a:t>
            </a:fld>
            <a:endParaRPr lang="de-DE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DCB68FAD-B235-2B46-A942-29C06AF3C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16" y="1583779"/>
            <a:ext cx="5706151" cy="42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98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16C1-717B-274A-A76D-A457D3DB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Tauon-Antitauon Ereignisse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16</a:t>
            </a:fld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017133-0644-FA43-B6BB-4B5118D2B1E4}"/>
              </a:ext>
            </a:extLst>
          </p:cNvPr>
          <p:cNvSpPr/>
          <p:nvPr/>
        </p:nvSpPr>
        <p:spPr>
          <a:xfrm>
            <a:off x="826651" y="1996921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3943D11-3AD9-CC4D-8AF9-0CD4BDA74228}"/>
              </a:ext>
            </a:extLst>
          </p:cNvPr>
          <p:cNvSpPr/>
          <p:nvPr/>
        </p:nvSpPr>
        <p:spPr>
          <a:xfrm rot="5400000">
            <a:off x="873479" y="3434074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7B8D6F2-0A82-E64E-B635-03EAA9EBC0FC}"/>
              </a:ext>
            </a:extLst>
          </p:cNvPr>
          <p:cNvSpPr/>
          <p:nvPr/>
        </p:nvSpPr>
        <p:spPr>
          <a:xfrm rot="16200000">
            <a:off x="873478" y="4524852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FD69-318B-EB48-9B56-D50F9644A5DB}"/>
              </a:ext>
            </a:extLst>
          </p:cNvPr>
          <p:cNvSpPr/>
          <p:nvPr/>
        </p:nvSpPr>
        <p:spPr>
          <a:xfrm>
            <a:off x="1725614" y="3724996"/>
            <a:ext cx="879785" cy="8622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/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6700F678-E7B6-6E4B-985B-A56C5908BEFC}"/>
              </a:ext>
            </a:extLst>
          </p:cNvPr>
          <p:cNvSpPr/>
          <p:nvPr/>
        </p:nvSpPr>
        <p:spPr>
          <a:xfrm>
            <a:off x="3983385" y="2735981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5514EB-1EDE-3A4F-A121-40353AAFED86}"/>
              </a:ext>
            </a:extLst>
          </p:cNvPr>
          <p:cNvSpPr/>
          <p:nvPr/>
        </p:nvSpPr>
        <p:spPr>
          <a:xfrm>
            <a:off x="826651" y="5312999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542247-79A7-5E4A-9CD2-6345B646774C}"/>
              </a:ext>
            </a:extLst>
          </p:cNvPr>
          <p:cNvCxnSpPr>
            <a:cxnSpLocks/>
          </p:cNvCxnSpPr>
          <p:nvPr/>
        </p:nvCxnSpPr>
        <p:spPr>
          <a:xfrm flipV="1">
            <a:off x="2783831" y="3311971"/>
            <a:ext cx="912351" cy="664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CAC7C-D091-8348-82C1-04D48A887933}"/>
              </a:ext>
            </a:extLst>
          </p:cNvPr>
          <p:cNvCxnSpPr>
            <a:cxnSpLocks/>
          </p:cNvCxnSpPr>
          <p:nvPr/>
        </p:nvCxnSpPr>
        <p:spPr>
          <a:xfrm>
            <a:off x="2783831" y="4264625"/>
            <a:ext cx="927101" cy="659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B73A964-FCA0-684E-9227-BAB0E4A42A3C}"/>
              </a:ext>
            </a:extLst>
          </p:cNvPr>
          <p:cNvSpPr/>
          <p:nvPr/>
        </p:nvSpPr>
        <p:spPr>
          <a:xfrm>
            <a:off x="3983385" y="4687748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53B30-2456-6F43-AAE4-F89EEFF2423E}"/>
              </a:ext>
            </a:extLst>
          </p:cNvPr>
          <p:cNvSpPr txBox="1"/>
          <p:nvPr/>
        </p:nvSpPr>
        <p:spPr>
          <a:xfrm>
            <a:off x="1160562" y="5612235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+</a:t>
            </a:r>
            <a:endParaRPr lang="en-DE" sz="2800" b="1" dirty="0">
              <a:solidFill>
                <a:schemeClr val="bg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4E04D-3D00-B843-95EC-0000AE562DA6}"/>
              </a:ext>
            </a:extLst>
          </p:cNvPr>
          <p:cNvSpPr txBox="1"/>
          <p:nvPr/>
        </p:nvSpPr>
        <p:spPr>
          <a:xfrm>
            <a:off x="1191986" y="2268358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-</a:t>
            </a:r>
            <a:endParaRPr lang="en-DE" sz="2800" b="1" dirty="0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72772C-56C8-0D4E-88BE-6108A4808A40}"/>
              </a:ext>
            </a:extLst>
          </p:cNvPr>
          <p:cNvSpPr txBox="1"/>
          <p:nvPr/>
        </p:nvSpPr>
        <p:spPr>
          <a:xfrm>
            <a:off x="4266122" y="2881084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dirty="0">
                <a:solidFill>
                  <a:schemeClr val="accent2"/>
                </a:solidFill>
              </a:rPr>
              <a:t>𝞃</a:t>
            </a:r>
            <a:r>
              <a:rPr lang="en-GB" sz="2800" b="1" baseline="30000" dirty="0">
                <a:solidFill>
                  <a:schemeClr val="accent2"/>
                </a:solidFill>
              </a:rPr>
              <a:t>-</a:t>
            </a:r>
            <a:endParaRPr lang="en-DE" sz="28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7DD638-D4A7-E545-AE48-E7CE2B557EF1}"/>
              </a:ext>
            </a:extLst>
          </p:cNvPr>
          <p:cNvSpPr txBox="1"/>
          <p:nvPr/>
        </p:nvSpPr>
        <p:spPr>
          <a:xfrm>
            <a:off x="4233936" y="4832304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dirty="0">
                <a:solidFill>
                  <a:schemeClr val="accent2"/>
                </a:solidFill>
              </a:rPr>
              <a:t>𝞃</a:t>
            </a:r>
            <a:r>
              <a:rPr lang="en-GB" sz="2800" b="1" baseline="30000" dirty="0">
                <a:solidFill>
                  <a:schemeClr val="accent2"/>
                </a:solidFill>
              </a:rPr>
              <a:t>+</a:t>
            </a:r>
            <a:endParaRPr lang="en-DE" sz="2800" b="1" dirty="0">
              <a:solidFill>
                <a:schemeClr val="accent2"/>
              </a:solidFill>
            </a:endParaRPr>
          </a:p>
        </p:txBody>
      </p:sp>
      <p:pic>
        <p:nvPicPr>
          <p:cNvPr id="6" name="tautau1.mp4" descr="tautau1.mp4">
            <a:hlinkClick r:id="" action="ppaction://media"/>
            <a:extLst>
              <a:ext uri="{FF2B5EF4-FFF2-40B4-BE49-F238E27FC236}">
                <a16:creationId xmlns:a16="http://schemas.microsoft.com/office/drawing/2014/main" id="{60E07739-4467-174D-9029-18AD703183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2375" y="2319905"/>
            <a:ext cx="6527889" cy="3672384"/>
          </a:xfrm>
        </p:spPr>
      </p:pic>
    </p:spTree>
    <p:extLst>
      <p:ext uri="{BB962C8B-B14F-4D97-AF65-F5344CB8AC3E}">
        <p14:creationId xmlns:p14="http://schemas.microsoft.com/office/powerpoint/2010/main" val="23142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209C-D8EA-ED47-B85C-7B9CF3FF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Tauon-Antitauon Ereignisse: Komplizierter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FE441-7391-5D46-9037-099F7F0E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56" y="1368449"/>
            <a:ext cx="11158969" cy="4895850"/>
          </a:xfrm>
        </p:spPr>
        <p:txBody>
          <a:bodyPr/>
          <a:lstStyle/>
          <a:p>
            <a:r>
              <a:rPr lang="en-DE" sz="2800" dirty="0"/>
              <a:t>Die Tauonen zerfallen</a:t>
            </a:r>
            <a:r>
              <a:rPr lang="en-US" sz="2800" dirty="0"/>
              <a:t> </a:t>
            </a:r>
            <a:r>
              <a:rPr lang="en-US" sz="2800" dirty="0" err="1"/>
              <a:t>kurz</a:t>
            </a:r>
            <a:r>
              <a:rPr lang="en-US" sz="2800" dirty="0"/>
              <a:t> </a:t>
            </a:r>
            <a:r>
              <a:rPr lang="en-US" sz="2800" dirty="0" err="1"/>
              <a:t>nach</a:t>
            </a:r>
            <a:r>
              <a:rPr lang="en-US" sz="2800" dirty="0"/>
              <a:t> </a:t>
            </a:r>
            <a:r>
              <a:rPr lang="en-US" sz="2800" dirty="0" err="1"/>
              <a:t>ihrer</a:t>
            </a:r>
            <a:r>
              <a:rPr lang="en-US" sz="2800" dirty="0"/>
              <a:t> </a:t>
            </a:r>
            <a:r>
              <a:rPr lang="en-US" sz="2800" dirty="0" err="1"/>
              <a:t>Entstehung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Detektor</a:t>
            </a:r>
            <a:endParaRPr lang="en-US" sz="2800" dirty="0"/>
          </a:p>
          <a:p>
            <a:r>
              <a:rPr lang="en-US" sz="2800" dirty="0" err="1"/>
              <a:t>Gibt</a:t>
            </a:r>
            <a:r>
              <a:rPr lang="en-US" sz="2800" dirty="0"/>
              <a:t> </a:t>
            </a:r>
            <a:r>
              <a:rPr lang="en-US" sz="2800" dirty="0" err="1"/>
              <a:t>mehrere</a:t>
            </a:r>
            <a:r>
              <a:rPr lang="en-US" sz="2800" dirty="0"/>
              <a:t> </a:t>
            </a:r>
            <a:r>
              <a:rPr lang="en-US" sz="2800" dirty="0" err="1"/>
              <a:t>Zerfallsmöglichkeiten</a:t>
            </a:r>
            <a:r>
              <a:rPr lang="en-US" sz="2800" dirty="0"/>
              <a:t>	:</a:t>
            </a:r>
          </a:p>
          <a:p>
            <a:pPr lvl="1"/>
            <a:r>
              <a:rPr lang="en-US" sz="2400" dirty="0"/>
              <a:t>In </a:t>
            </a:r>
            <a:r>
              <a:rPr lang="en-US" sz="2400" dirty="0" err="1"/>
              <a:t>geladenes</a:t>
            </a:r>
            <a:r>
              <a:rPr lang="en-US" sz="2400" dirty="0"/>
              <a:t> Lepton + Neutrinos</a:t>
            </a:r>
          </a:p>
          <a:p>
            <a:pPr lvl="1"/>
            <a:r>
              <a:rPr lang="en-US" sz="2400" dirty="0"/>
              <a:t>In </a:t>
            </a:r>
            <a:r>
              <a:rPr lang="en-US" sz="2400" dirty="0" err="1"/>
              <a:t>leichte</a:t>
            </a:r>
            <a:r>
              <a:rPr lang="en-US" sz="2400" dirty="0"/>
              <a:t> Quarks + Neutrinos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63EE8-2EEA-0A44-938C-4870CCCB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17</a:t>
            </a:fld>
            <a:endParaRPr lang="de-DE"/>
          </a:p>
        </p:txBody>
      </p:sp>
      <p:pic>
        <p:nvPicPr>
          <p:cNvPr id="5" name="tautau2.mp4" descr="tautau2.mp4">
            <a:hlinkClick r:id="" action="ppaction://media"/>
            <a:extLst>
              <a:ext uri="{FF2B5EF4-FFF2-40B4-BE49-F238E27FC236}">
                <a16:creationId xmlns:a16="http://schemas.microsoft.com/office/drawing/2014/main" id="{CB4D0863-1037-9543-85A2-860008B69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558" y="3679768"/>
            <a:ext cx="4867047" cy="2737871"/>
          </a:xfrm>
          <a:prstGeom prst="rect">
            <a:avLst/>
          </a:prstGeom>
        </p:spPr>
      </p:pic>
      <p:pic>
        <p:nvPicPr>
          <p:cNvPr id="6" name="tautau3.mp4" descr="tautau3.mp4">
            <a:hlinkClick r:id="" action="ppaction://media"/>
            <a:extLst>
              <a:ext uri="{FF2B5EF4-FFF2-40B4-BE49-F238E27FC236}">
                <a16:creationId xmlns:a16="http://schemas.microsoft.com/office/drawing/2014/main" id="{15EC65BD-FEEF-EC4C-81AC-655B6B3DD4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8357" y="3679768"/>
            <a:ext cx="4867047" cy="27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16C1-717B-274A-A76D-A457D3DB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Tauon-Antitauon Ereignisse: Displays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18</a:t>
            </a:fld>
            <a:endParaRPr lang="de-DE"/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4AA98E72-F831-B649-85C8-BB7D348A6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0" y="1903483"/>
            <a:ext cx="5288159" cy="3966120"/>
          </a:xfrm>
          <a:prstGeom prst="rect">
            <a:avLst/>
          </a:prstGeom>
        </p:spPr>
      </p:pic>
      <p:pic>
        <p:nvPicPr>
          <p:cNvPr id="6" name="Grafik 11">
            <a:extLst>
              <a:ext uri="{FF2B5EF4-FFF2-40B4-BE49-F238E27FC236}">
                <a16:creationId xmlns:a16="http://schemas.microsoft.com/office/drawing/2014/main" id="{22855A13-E5E3-3C4C-ACD2-5A179AE23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03" y="1903484"/>
            <a:ext cx="5288159" cy="39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58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4D4D-EF80-9B48-8670-4CB888A2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Wie B</a:t>
            </a:r>
            <a:r>
              <a:rPr lang="en-GB" dirty="0"/>
              <a:t>e</a:t>
            </a:r>
            <a:r>
              <a:rPr lang="en-DE" dirty="0"/>
              <a:t>stimmen wir die Anzahl an Farben?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304A-0C77-D343-83FD-56E3E86E6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Grade gesehen wie der R-Wert berechnet werden kann</a:t>
            </a:r>
          </a:p>
          <a:p>
            <a:r>
              <a:rPr lang="de-DE" dirty="0"/>
              <a:t>Um die Anzahl an Farben zu bestimmen müssen wir die Anzahl verschiedener Ereignisse bestimmen</a:t>
            </a:r>
          </a:p>
          <a:p>
            <a:endParaRPr lang="de-DE" dirty="0"/>
          </a:p>
          <a:p>
            <a:r>
              <a:rPr lang="de-DE" dirty="0"/>
              <a:t>Deswegen:</a:t>
            </a:r>
          </a:p>
          <a:p>
            <a:pPr lvl="1"/>
            <a:r>
              <a:rPr lang="de-DE" sz="3200" dirty="0"/>
              <a:t>Wollen wir lernen die einzelnen Ereignisse im Detektor voneinander zu unterscheiden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7FBFC-D065-344A-98CD-FD79739C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412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C71F-4468-A347-8188-A307AB16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Tauon-Antitauon Ereignisse: Eigenschaften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15874-DE66-564A-B393-D4EA23E81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56" y="1368449"/>
            <a:ext cx="7749705" cy="4895850"/>
          </a:xfrm>
        </p:spPr>
        <p:txBody>
          <a:bodyPr/>
          <a:lstStyle/>
          <a:p>
            <a:r>
              <a:rPr lang="en-US" dirty="0" err="1"/>
              <a:t>Zerfälle</a:t>
            </a:r>
            <a:r>
              <a:rPr lang="en-US" dirty="0"/>
              <a:t> </a:t>
            </a:r>
            <a:r>
              <a:rPr lang="en-US" dirty="0" err="1"/>
              <a:t>führen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keiner</a:t>
            </a:r>
            <a:r>
              <a:rPr lang="en-US" dirty="0"/>
              <a:t> </a:t>
            </a:r>
            <a:r>
              <a:rPr lang="en-US" dirty="0" err="1"/>
              <a:t>einheitlichen</a:t>
            </a:r>
            <a:r>
              <a:rPr lang="en-US" dirty="0"/>
              <a:t> </a:t>
            </a:r>
            <a:r>
              <a:rPr lang="en-US" dirty="0" err="1"/>
              <a:t>Spuranzahl</a:t>
            </a:r>
            <a:endParaRPr lang="en-US" dirty="0"/>
          </a:p>
          <a:p>
            <a:pPr lvl="1"/>
            <a:r>
              <a:rPr lang="en-US" sz="2800" dirty="0"/>
              <a:t>2 </a:t>
            </a:r>
            <a:r>
              <a:rPr lang="en-US" sz="2800" dirty="0" err="1"/>
              <a:t>oder</a:t>
            </a:r>
            <a:r>
              <a:rPr lang="en-US" sz="2800" dirty="0"/>
              <a:t> 4+Gabelstruktur </a:t>
            </a:r>
            <a:r>
              <a:rPr lang="en-US" sz="2800" dirty="0" err="1"/>
              <a:t>häufig</a:t>
            </a:r>
            <a:endParaRPr lang="en-US" sz="2800" dirty="0"/>
          </a:p>
          <a:p>
            <a:r>
              <a:rPr lang="en-US" dirty="0" err="1"/>
              <a:t>Abhängig</a:t>
            </a:r>
            <a:r>
              <a:rPr lang="en-US" dirty="0"/>
              <a:t>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Zerfall</a:t>
            </a:r>
            <a:r>
              <a:rPr lang="en-US" dirty="0"/>
              <a:t> </a:t>
            </a:r>
            <a:r>
              <a:rPr lang="en-US" dirty="0" err="1"/>
              <a:t>Energiedeposition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Kalorimeter</a:t>
            </a:r>
            <a:r>
              <a:rPr lang="en-US" dirty="0"/>
              <a:t> und </a:t>
            </a:r>
            <a:r>
              <a:rPr lang="en-US" dirty="0" err="1"/>
              <a:t>Myondetektor</a:t>
            </a:r>
            <a:r>
              <a:rPr lang="en-US" dirty="0"/>
              <a:t> </a:t>
            </a:r>
          </a:p>
          <a:p>
            <a:r>
              <a:rPr lang="en-US" dirty="0" err="1"/>
              <a:t>Hohe</a:t>
            </a:r>
            <a:r>
              <a:rPr lang="en-US" dirty="0"/>
              <a:t> </a:t>
            </a:r>
            <a:r>
              <a:rPr lang="en-US" dirty="0" err="1"/>
              <a:t>fehlende</a:t>
            </a:r>
            <a:r>
              <a:rPr lang="en-US" dirty="0"/>
              <a:t> </a:t>
            </a:r>
            <a:r>
              <a:rPr lang="en-US" dirty="0" err="1"/>
              <a:t>Energie</a:t>
            </a:r>
            <a:endParaRPr lang="en-US" dirty="0"/>
          </a:p>
          <a:p>
            <a:r>
              <a:rPr lang="en-US" dirty="0" err="1"/>
              <a:t>Relativ</a:t>
            </a:r>
            <a:r>
              <a:rPr lang="en-US" dirty="0"/>
              <a:t> </a:t>
            </a:r>
            <a:r>
              <a:rPr lang="en-US" dirty="0" err="1"/>
              <a:t>hohe</a:t>
            </a:r>
            <a:r>
              <a:rPr lang="en-US" dirty="0"/>
              <a:t> </a:t>
            </a:r>
            <a:r>
              <a:rPr lang="en-US" dirty="0" err="1"/>
              <a:t>Geradlinigkeit</a:t>
            </a:r>
            <a:endParaRPr lang="en-US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7D588-CB77-F543-9CD9-DF0B938B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19</a:t>
            </a:fld>
            <a:endParaRPr lang="de-DE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6F14BC51-560F-3D4B-B815-4A33F9C61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61" y="1079643"/>
            <a:ext cx="3384377" cy="2538284"/>
          </a:xfrm>
          <a:prstGeom prst="rect">
            <a:avLst/>
          </a:prstGeom>
        </p:spPr>
      </p:pic>
      <p:pic>
        <p:nvPicPr>
          <p:cNvPr id="8" name="Grafik 11">
            <a:extLst>
              <a:ext uri="{FF2B5EF4-FFF2-40B4-BE49-F238E27FC236}">
                <a16:creationId xmlns:a16="http://schemas.microsoft.com/office/drawing/2014/main" id="{B9744720-1085-0F40-8750-FD356F61C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61" y="3815982"/>
            <a:ext cx="3384377" cy="25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70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16C1-717B-274A-A76D-A457D3DB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Leichte Quark-AntiQuark Ereignisse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20</a:t>
            </a:fld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017133-0644-FA43-B6BB-4B5118D2B1E4}"/>
              </a:ext>
            </a:extLst>
          </p:cNvPr>
          <p:cNvSpPr/>
          <p:nvPr/>
        </p:nvSpPr>
        <p:spPr>
          <a:xfrm>
            <a:off x="826651" y="1996921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3943D11-3AD9-CC4D-8AF9-0CD4BDA74228}"/>
              </a:ext>
            </a:extLst>
          </p:cNvPr>
          <p:cNvSpPr/>
          <p:nvPr/>
        </p:nvSpPr>
        <p:spPr>
          <a:xfrm rot="5400000">
            <a:off x="873479" y="3434074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7B8D6F2-0A82-E64E-B635-03EAA9EBC0FC}"/>
              </a:ext>
            </a:extLst>
          </p:cNvPr>
          <p:cNvSpPr/>
          <p:nvPr/>
        </p:nvSpPr>
        <p:spPr>
          <a:xfrm rot="16200000">
            <a:off x="873478" y="4524852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FD69-318B-EB48-9B56-D50F9644A5DB}"/>
              </a:ext>
            </a:extLst>
          </p:cNvPr>
          <p:cNvSpPr/>
          <p:nvPr/>
        </p:nvSpPr>
        <p:spPr>
          <a:xfrm>
            <a:off x="1725614" y="3724996"/>
            <a:ext cx="879785" cy="8622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/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6700F678-E7B6-6E4B-985B-A56C5908BEFC}"/>
              </a:ext>
            </a:extLst>
          </p:cNvPr>
          <p:cNvSpPr/>
          <p:nvPr/>
        </p:nvSpPr>
        <p:spPr>
          <a:xfrm>
            <a:off x="3983385" y="2735981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5514EB-1EDE-3A4F-A121-40353AAFED86}"/>
              </a:ext>
            </a:extLst>
          </p:cNvPr>
          <p:cNvSpPr/>
          <p:nvPr/>
        </p:nvSpPr>
        <p:spPr>
          <a:xfrm>
            <a:off x="826651" y="5312999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542247-79A7-5E4A-9CD2-6345B646774C}"/>
              </a:ext>
            </a:extLst>
          </p:cNvPr>
          <p:cNvCxnSpPr>
            <a:cxnSpLocks/>
          </p:cNvCxnSpPr>
          <p:nvPr/>
        </p:nvCxnSpPr>
        <p:spPr>
          <a:xfrm flipV="1">
            <a:off x="2783831" y="3311971"/>
            <a:ext cx="912351" cy="664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CAC7C-D091-8348-82C1-04D48A887933}"/>
              </a:ext>
            </a:extLst>
          </p:cNvPr>
          <p:cNvCxnSpPr>
            <a:cxnSpLocks/>
          </p:cNvCxnSpPr>
          <p:nvPr/>
        </p:nvCxnSpPr>
        <p:spPr>
          <a:xfrm>
            <a:off x="2783831" y="4264625"/>
            <a:ext cx="927101" cy="659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B73A964-FCA0-684E-9227-BAB0E4A42A3C}"/>
              </a:ext>
            </a:extLst>
          </p:cNvPr>
          <p:cNvSpPr/>
          <p:nvPr/>
        </p:nvSpPr>
        <p:spPr>
          <a:xfrm>
            <a:off x="3983385" y="4687748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53B30-2456-6F43-AAE4-F89EEFF2423E}"/>
              </a:ext>
            </a:extLst>
          </p:cNvPr>
          <p:cNvSpPr txBox="1"/>
          <p:nvPr/>
        </p:nvSpPr>
        <p:spPr>
          <a:xfrm>
            <a:off x="1160562" y="5612235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+</a:t>
            </a:r>
            <a:endParaRPr lang="en-DE" sz="2800" b="1" dirty="0">
              <a:solidFill>
                <a:schemeClr val="bg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4E04D-3D00-B843-95EC-0000AE562DA6}"/>
              </a:ext>
            </a:extLst>
          </p:cNvPr>
          <p:cNvSpPr txBox="1"/>
          <p:nvPr/>
        </p:nvSpPr>
        <p:spPr>
          <a:xfrm>
            <a:off x="1191986" y="2268358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-</a:t>
            </a:r>
            <a:endParaRPr lang="en-DE" sz="2800" b="1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72772C-56C8-0D4E-88BE-6108A4808A40}"/>
                  </a:ext>
                </a:extLst>
              </p:cNvPr>
              <p:cNvSpPr txBox="1"/>
              <p:nvPr/>
            </p:nvSpPr>
            <p:spPr>
              <a:xfrm>
                <a:off x="4183818" y="2857576"/>
                <a:ext cx="365335" cy="482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𝐪</m:t>
                      </m:r>
                    </m:oMath>
                  </m:oMathPara>
                </a14:m>
                <a:endParaRPr lang="en-DE" sz="28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72772C-56C8-0D4E-88BE-6108A4808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818" y="2857576"/>
                <a:ext cx="365335" cy="482183"/>
              </a:xfrm>
              <a:prstGeom prst="rect">
                <a:avLst/>
              </a:prstGeom>
              <a:blipFill>
                <a:blip r:embed="rId5"/>
                <a:stretch>
                  <a:fillRect l="-16667" r="-13333" b="-10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7DD638-D4A7-E545-AE48-E7CE2B557EF1}"/>
                  </a:ext>
                </a:extLst>
              </p:cNvPr>
              <p:cNvSpPr txBox="1"/>
              <p:nvPr/>
            </p:nvSpPr>
            <p:spPr>
              <a:xfrm>
                <a:off x="4183818" y="4830816"/>
                <a:ext cx="365335" cy="482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DE" sz="2800" b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</m:acc>
                    </m:oMath>
                  </m:oMathPara>
                </a14:m>
                <a:endParaRPr lang="en-DE" sz="28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7DD638-D4A7-E545-AE48-E7CE2B557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818" y="4830816"/>
                <a:ext cx="365335" cy="482183"/>
              </a:xfrm>
              <a:prstGeom prst="rect">
                <a:avLst/>
              </a:prstGeom>
              <a:blipFill>
                <a:blip r:embed="rId6"/>
                <a:stretch>
                  <a:fillRect l="-16667" r="-13333" b="-10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qqbar1.mp4" descr="qqbar1.mp4">
            <a:hlinkClick r:id="" action="ppaction://media"/>
            <a:extLst>
              <a:ext uri="{FF2B5EF4-FFF2-40B4-BE49-F238E27FC236}">
                <a16:creationId xmlns:a16="http://schemas.microsoft.com/office/drawing/2014/main" id="{B8BBF39C-9459-4D42-B912-D829723EAC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9127" y="2068361"/>
            <a:ext cx="6783886" cy="3816400"/>
          </a:xfrm>
        </p:spPr>
      </p:pic>
    </p:spTree>
    <p:extLst>
      <p:ext uri="{BB962C8B-B14F-4D97-AF65-F5344CB8AC3E}">
        <p14:creationId xmlns:p14="http://schemas.microsoft.com/office/powerpoint/2010/main" val="15397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209C-D8EA-ED47-B85C-7B9CF3FF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Leichte Quark-Antiquark Ereignisse: Komplizierter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FE441-7391-5D46-9037-099F7F0E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56" y="1368449"/>
            <a:ext cx="11158969" cy="4895850"/>
          </a:xfrm>
        </p:spPr>
        <p:txBody>
          <a:bodyPr/>
          <a:lstStyle/>
          <a:p>
            <a:r>
              <a:rPr lang="en-US" sz="2800" dirty="0"/>
              <a:t>Es </a:t>
            </a:r>
            <a:r>
              <a:rPr lang="en-US" sz="2800" dirty="0" err="1"/>
              <a:t>gibt</a:t>
            </a:r>
            <a:r>
              <a:rPr lang="en-US" sz="2800" dirty="0"/>
              <a:t> </a:t>
            </a:r>
            <a:r>
              <a:rPr lang="en-US" sz="2800" dirty="0" err="1"/>
              <a:t>viele</a:t>
            </a:r>
            <a:r>
              <a:rPr lang="en-US" sz="2800" dirty="0"/>
              <a:t> </a:t>
            </a:r>
            <a:r>
              <a:rPr lang="en-US" sz="2800" dirty="0" err="1"/>
              <a:t>mögliche</a:t>
            </a:r>
            <a:r>
              <a:rPr lang="en-US" sz="2800" dirty="0"/>
              <a:t> </a:t>
            </a:r>
            <a:r>
              <a:rPr lang="en-US" sz="2800" dirty="0" err="1"/>
              <a:t>Endzustände</a:t>
            </a:r>
            <a:r>
              <a:rPr lang="en-US" sz="2800" dirty="0"/>
              <a:t> 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63EE8-2EEA-0A44-938C-4870CCCB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21</a:t>
            </a:fld>
            <a:endParaRPr lang="de-DE"/>
          </a:p>
        </p:txBody>
      </p:sp>
      <p:pic>
        <p:nvPicPr>
          <p:cNvPr id="7" name="qqbar2.mp4" descr="qqbar2.mp4">
            <a:hlinkClick r:id="" action="ppaction://media"/>
            <a:extLst>
              <a:ext uri="{FF2B5EF4-FFF2-40B4-BE49-F238E27FC236}">
                <a16:creationId xmlns:a16="http://schemas.microsoft.com/office/drawing/2014/main" id="{3BB6D5E5-8E28-0840-A8FF-903179C4A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62" y="2303858"/>
            <a:ext cx="5759078" cy="3239667"/>
          </a:xfrm>
          <a:prstGeom prst="rect">
            <a:avLst/>
          </a:prstGeom>
        </p:spPr>
      </p:pic>
      <p:pic>
        <p:nvPicPr>
          <p:cNvPr id="8" name="qqbar3.mp4" descr="qqbar3.mp4">
            <a:hlinkClick r:id="" action="ppaction://media"/>
            <a:extLst>
              <a:ext uri="{FF2B5EF4-FFF2-40B4-BE49-F238E27FC236}">
                <a16:creationId xmlns:a16="http://schemas.microsoft.com/office/drawing/2014/main" id="{B013D72B-383F-3F4B-84CB-DBADF7A956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2194" y="2303859"/>
            <a:ext cx="5759078" cy="323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5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16C1-717B-274A-A76D-A457D3DB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Leichte Quark-AntiQuark Ereignisse: Displays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22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59F2B7-8579-A849-B51E-CD8F4A78A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1" y="1529639"/>
            <a:ext cx="5688632" cy="4266474"/>
          </a:xfrm>
          <a:prstGeom prst="rect">
            <a:avLst/>
          </a:prstGeom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55339E5C-D85F-FF4F-AE96-F4F541D7D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05" y="1529639"/>
            <a:ext cx="5688631" cy="42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0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C71F-4468-A347-8188-A307AB16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Leichte Quark-AntiQuark Ereignisse: Eigenschaften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15874-DE66-564A-B393-D4EA23E81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56" y="1368449"/>
            <a:ext cx="7749705" cy="4895850"/>
          </a:xfrm>
        </p:spPr>
        <p:txBody>
          <a:bodyPr/>
          <a:lstStyle/>
          <a:p>
            <a:r>
              <a:rPr lang="en-US" dirty="0" err="1"/>
              <a:t>Zerfälle</a:t>
            </a:r>
            <a:r>
              <a:rPr lang="en-US" dirty="0"/>
              <a:t> </a:t>
            </a:r>
            <a:r>
              <a:rPr lang="en-US" dirty="0" err="1"/>
              <a:t>führen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keiner</a:t>
            </a:r>
            <a:r>
              <a:rPr lang="en-US" dirty="0"/>
              <a:t> </a:t>
            </a:r>
            <a:r>
              <a:rPr lang="en-US" dirty="0" err="1"/>
              <a:t>einheitlichen</a:t>
            </a:r>
            <a:r>
              <a:rPr lang="en-US" dirty="0"/>
              <a:t> </a:t>
            </a:r>
            <a:r>
              <a:rPr lang="en-US" dirty="0" err="1"/>
              <a:t>Spuranzahl</a:t>
            </a:r>
            <a:endParaRPr lang="en-US" dirty="0"/>
          </a:p>
          <a:p>
            <a:pPr lvl="1"/>
            <a:r>
              <a:rPr lang="en-US" sz="2800" dirty="0" err="1"/>
              <a:t>Hohe</a:t>
            </a:r>
            <a:r>
              <a:rPr lang="en-US" sz="2800" dirty="0"/>
              <a:t> </a:t>
            </a:r>
            <a:r>
              <a:rPr lang="en-US" sz="2800" dirty="0" err="1"/>
              <a:t>Anzahl</a:t>
            </a:r>
            <a:r>
              <a:rPr lang="en-US" sz="2800" dirty="0"/>
              <a:t> </a:t>
            </a:r>
            <a:r>
              <a:rPr lang="en-US" sz="2800" dirty="0" err="1"/>
              <a:t>häufig</a:t>
            </a:r>
            <a:endParaRPr lang="en-US" sz="2800" dirty="0"/>
          </a:p>
          <a:p>
            <a:r>
              <a:rPr lang="en-US" dirty="0" err="1"/>
              <a:t>Weniger</a:t>
            </a:r>
            <a:r>
              <a:rPr lang="en-US" dirty="0"/>
              <a:t> </a:t>
            </a:r>
            <a:r>
              <a:rPr lang="en-US" dirty="0" err="1"/>
              <a:t>fehlende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weniger</a:t>
            </a:r>
            <a:r>
              <a:rPr lang="en-US" dirty="0"/>
              <a:t> Neutrinos</a:t>
            </a:r>
          </a:p>
          <a:p>
            <a:r>
              <a:rPr lang="en-US" dirty="0" err="1"/>
              <a:t>Relativ</a:t>
            </a:r>
            <a:r>
              <a:rPr lang="en-US" dirty="0"/>
              <a:t> </a:t>
            </a:r>
            <a:r>
              <a:rPr lang="en-US" dirty="0" err="1"/>
              <a:t>hohe</a:t>
            </a:r>
            <a:r>
              <a:rPr lang="en-US" dirty="0"/>
              <a:t> </a:t>
            </a:r>
            <a:r>
              <a:rPr lang="en-US" dirty="0" err="1"/>
              <a:t>Geradlinigkeit</a:t>
            </a:r>
            <a:endParaRPr lang="en-US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7D588-CB77-F543-9CD9-DF0B938B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23</a:t>
            </a:fld>
            <a:endParaRPr lang="de-DE"/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id="{61188860-5789-324D-81AF-1AA6B506D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54" y="1158980"/>
            <a:ext cx="3338069" cy="25035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E661C34-581C-F046-9FCB-563E3F92C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00" y="3858480"/>
            <a:ext cx="3338069" cy="25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70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8F16C1-717B-274A-A76D-A457D3DB11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atin typeface="Cambria Math" panose="02040503050406030204" pitchFamily="18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de-DE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dirty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de-DE" sz="3200" dirty="0"/>
                  <a:t> </a:t>
                </a:r>
                <a:r>
                  <a:rPr lang="en-DE" dirty="0"/>
                  <a:t>Quark Ereignisse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8F16C1-717B-274A-A76D-A457D3DB11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587" b="-350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24</a:t>
            </a:fld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017133-0644-FA43-B6BB-4B5118D2B1E4}"/>
              </a:ext>
            </a:extLst>
          </p:cNvPr>
          <p:cNvSpPr/>
          <p:nvPr/>
        </p:nvSpPr>
        <p:spPr>
          <a:xfrm>
            <a:off x="826651" y="1996921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3943D11-3AD9-CC4D-8AF9-0CD4BDA74228}"/>
              </a:ext>
            </a:extLst>
          </p:cNvPr>
          <p:cNvSpPr/>
          <p:nvPr/>
        </p:nvSpPr>
        <p:spPr>
          <a:xfrm rot="5400000">
            <a:off x="873479" y="3434074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7B8D6F2-0A82-E64E-B635-03EAA9EBC0FC}"/>
              </a:ext>
            </a:extLst>
          </p:cNvPr>
          <p:cNvSpPr/>
          <p:nvPr/>
        </p:nvSpPr>
        <p:spPr>
          <a:xfrm rot="16200000">
            <a:off x="873478" y="4524852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FD69-318B-EB48-9B56-D50F9644A5DB}"/>
              </a:ext>
            </a:extLst>
          </p:cNvPr>
          <p:cNvSpPr/>
          <p:nvPr/>
        </p:nvSpPr>
        <p:spPr>
          <a:xfrm>
            <a:off x="1725614" y="3724996"/>
            <a:ext cx="879785" cy="8622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/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567F91-6C5D-A443-99DE-7E19D54B2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6700F678-E7B6-6E4B-985B-A56C5908BEFC}"/>
              </a:ext>
            </a:extLst>
          </p:cNvPr>
          <p:cNvSpPr/>
          <p:nvPr/>
        </p:nvSpPr>
        <p:spPr>
          <a:xfrm>
            <a:off x="3983385" y="2735981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5514EB-1EDE-3A4F-A121-40353AAFED86}"/>
              </a:ext>
            </a:extLst>
          </p:cNvPr>
          <p:cNvSpPr/>
          <p:nvPr/>
        </p:nvSpPr>
        <p:spPr>
          <a:xfrm>
            <a:off x="826651" y="5312999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542247-79A7-5E4A-9CD2-6345B646774C}"/>
              </a:ext>
            </a:extLst>
          </p:cNvPr>
          <p:cNvCxnSpPr>
            <a:cxnSpLocks/>
          </p:cNvCxnSpPr>
          <p:nvPr/>
        </p:nvCxnSpPr>
        <p:spPr>
          <a:xfrm flipV="1">
            <a:off x="2783831" y="3311971"/>
            <a:ext cx="912351" cy="664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CAC7C-D091-8348-82C1-04D48A887933}"/>
              </a:ext>
            </a:extLst>
          </p:cNvPr>
          <p:cNvCxnSpPr>
            <a:cxnSpLocks/>
          </p:cNvCxnSpPr>
          <p:nvPr/>
        </p:nvCxnSpPr>
        <p:spPr>
          <a:xfrm>
            <a:off x="2783831" y="4264625"/>
            <a:ext cx="927101" cy="659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B73A964-FCA0-684E-9227-BAB0E4A42A3C}"/>
              </a:ext>
            </a:extLst>
          </p:cNvPr>
          <p:cNvSpPr/>
          <p:nvPr/>
        </p:nvSpPr>
        <p:spPr>
          <a:xfrm>
            <a:off x="3983385" y="4687748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53B30-2456-6F43-AAE4-F89EEFF2423E}"/>
              </a:ext>
            </a:extLst>
          </p:cNvPr>
          <p:cNvSpPr txBox="1"/>
          <p:nvPr/>
        </p:nvSpPr>
        <p:spPr>
          <a:xfrm>
            <a:off x="1160562" y="5612235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+</a:t>
            </a:r>
            <a:endParaRPr lang="en-DE" sz="2800" b="1" dirty="0">
              <a:solidFill>
                <a:schemeClr val="bg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4E04D-3D00-B843-95EC-0000AE562DA6}"/>
              </a:ext>
            </a:extLst>
          </p:cNvPr>
          <p:cNvSpPr txBox="1"/>
          <p:nvPr/>
        </p:nvSpPr>
        <p:spPr>
          <a:xfrm>
            <a:off x="1191986" y="2268358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-</a:t>
            </a:r>
            <a:endParaRPr lang="en-DE" sz="2800" b="1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72772C-56C8-0D4E-88BE-6108A4808A40}"/>
                  </a:ext>
                </a:extLst>
              </p:cNvPr>
              <p:cNvSpPr txBox="1"/>
              <p:nvPr/>
            </p:nvSpPr>
            <p:spPr>
              <a:xfrm>
                <a:off x="4183818" y="2857576"/>
                <a:ext cx="365335" cy="482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</m:oMath>
                  </m:oMathPara>
                </a14:m>
                <a:endParaRPr lang="en-DE" sz="28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72772C-56C8-0D4E-88BE-6108A4808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818" y="2857576"/>
                <a:ext cx="365335" cy="482183"/>
              </a:xfrm>
              <a:prstGeom prst="rect">
                <a:avLst/>
              </a:prstGeom>
              <a:blipFill>
                <a:blip r:embed="rId6"/>
                <a:stretch>
                  <a:fillRect l="-16667" r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7DD638-D4A7-E545-AE48-E7CE2B557EF1}"/>
                  </a:ext>
                </a:extLst>
              </p:cNvPr>
              <p:cNvSpPr txBox="1"/>
              <p:nvPr/>
            </p:nvSpPr>
            <p:spPr>
              <a:xfrm>
                <a:off x="4183818" y="4830816"/>
                <a:ext cx="365335" cy="492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DE" sz="2800" b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</m:acc>
                    </m:oMath>
                  </m:oMathPara>
                </a14:m>
                <a:endParaRPr lang="en-DE" sz="28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7DD638-D4A7-E545-AE48-E7CE2B557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818" y="4830816"/>
                <a:ext cx="365335" cy="492058"/>
              </a:xfrm>
              <a:prstGeom prst="rect">
                <a:avLst/>
              </a:prstGeom>
              <a:blipFill>
                <a:blip r:embed="rId7"/>
                <a:stretch>
                  <a:fillRect l="-16667" r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bbbar1.mp4" descr="bbbar1.mp4">
            <a:hlinkClick r:id="" action="ppaction://media"/>
            <a:extLst>
              <a:ext uri="{FF2B5EF4-FFF2-40B4-BE49-F238E27FC236}">
                <a16:creationId xmlns:a16="http://schemas.microsoft.com/office/drawing/2014/main" id="{9035CB97-D212-0D45-9CE5-3E0E789063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1537" y="2203084"/>
            <a:ext cx="6695751" cy="3766818"/>
          </a:xfrm>
        </p:spPr>
      </p:pic>
    </p:spTree>
    <p:extLst>
      <p:ext uri="{BB962C8B-B14F-4D97-AF65-F5344CB8AC3E}">
        <p14:creationId xmlns:p14="http://schemas.microsoft.com/office/powerpoint/2010/main" val="149415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8F16C1-717B-274A-A76D-A457D3DB11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atin typeface="Cambria Math" panose="02040503050406030204" pitchFamily="18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de-DE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dirty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de-DE" sz="3200" dirty="0"/>
                  <a:t> </a:t>
                </a:r>
                <a:r>
                  <a:rPr lang="en-DE" dirty="0"/>
                  <a:t>Quark Ereignisse: Displays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8F16C1-717B-274A-A76D-A457D3DB11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587" b="-350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98CC-E083-6847-A26E-05239121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25</a:t>
            </a:fld>
            <a:endParaRPr lang="de-DE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CD7B32FC-9684-784A-A998-2318A6071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3" y="1722792"/>
            <a:ext cx="5524357" cy="4143269"/>
          </a:xfrm>
          <a:prstGeom prst="rect">
            <a:avLst/>
          </a:prstGeom>
        </p:spPr>
      </p:pic>
      <p:pic>
        <p:nvPicPr>
          <p:cNvPr id="9" name="Grafik 13">
            <a:extLst>
              <a:ext uri="{FF2B5EF4-FFF2-40B4-BE49-F238E27FC236}">
                <a16:creationId xmlns:a16="http://schemas.microsoft.com/office/drawing/2014/main" id="{4E4A282C-4483-DF43-9ABC-0FBD7E45F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41" y="1715168"/>
            <a:ext cx="5524357" cy="41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8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ACC71F-4468-A347-8188-A307AB16C3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de-DE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DE" sz="2800" dirty="0"/>
                  <a:t> Quark Ereignisse: Eigenschaften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ACC71F-4468-A347-8188-A307AB16C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68" b="-298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15874-DE66-564A-B393-D4EA23E81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56" y="1368449"/>
            <a:ext cx="7749705" cy="4895850"/>
          </a:xfrm>
        </p:spPr>
        <p:txBody>
          <a:bodyPr/>
          <a:lstStyle/>
          <a:p>
            <a:r>
              <a:rPr lang="en-US" dirty="0" err="1"/>
              <a:t>Schwerstmögliche</a:t>
            </a:r>
            <a:r>
              <a:rPr lang="en-US" dirty="0"/>
              <a:t> </a:t>
            </a:r>
            <a:r>
              <a:rPr lang="en-US" dirty="0" err="1"/>
              <a:t>Teilchen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Zerfallen</a:t>
            </a:r>
            <a:r>
              <a:rPr lang="en-US" dirty="0"/>
              <a:t> schnell in alle </a:t>
            </a:r>
            <a:r>
              <a:rPr lang="en-US" dirty="0" err="1"/>
              <a:t>Richtungen</a:t>
            </a:r>
            <a:endParaRPr lang="en-US" dirty="0"/>
          </a:p>
          <a:p>
            <a:r>
              <a:rPr lang="en-US" dirty="0" err="1"/>
              <a:t>Zerfälle</a:t>
            </a:r>
            <a:r>
              <a:rPr lang="en-US" dirty="0"/>
              <a:t> </a:t>
            </a:r>
            <a:r>
              <a:rPr lang="en-US" dirty="0" err="1"/>
              <a:t>führen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keiner</a:t>
            </a:r>
            <a:r>
              <a:rPr lang="en-US" dirty="0"/>
              <a:t> </a:t>
            </a:r>
            <a:r>
              <a:rPr lang="en-US" dirty="0" err="1"/>
              <a:t>einheitlichen</a:t>
            </a:r>
            <a:r>
              <a:rPr lang="en-US" dirty="0"/>
              <a:t> </a:t>
            </a:r>
            <a:r>
              <a:rPr lang="en-US" dirty="0" err="1"/>
              <a:t>Spuranzahl</a:t>
            </a:r>
            <a:r>
              <a:rPr lang="en-US" dirty="0"/>
              <a:t>,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Spuren</a:t>
            </a:r>
            <a:r>
              <a:rPr lang="en-US" dirty="0"/>
              <a:t> </a:t>
            </a:r>
            <a:r>
              <a:rPr lang="en-US" dirty="0" err="1"/>
              <a:t>üblich</a:t>
            </a:r>
            <a:endParaRPr lang="en-US" dirty="0"/>
          </a:p>
          <a:p>
            <a:r>
              <a:rPr lang="en-US" dirty="0" err="1"/>
              <a:t>Weniger</a:t>
            </a:r>
            <a:r>
              <a:rPr lang="en-US" dirty="0"/>
              <a:t> </a:t>
            </a:r>
            <a:r>
              <a:rPr lang="en-US" dirty="0" err="1"/>
              <a:t>fehlende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weniger</a:t>
            </a:r>
            <a:r>
              <a:rPr lang="en-US" dirty="0"/>
              <a:t> Neutrinos</a:t>
            </a:r>
          </a:p>
          <a:p>
            <a:r>
              <a:rPr lang="en-US" dirty="0" err="1"/>
              <a:t>Niedrige</a:t>
            </a:r>
            <a:r>
              <a:rPr lang="en-US" dirty="0"/>
              <a:t> </a:t>
            </a:r>
            <a:r>
              <a:rPr lang="en-US" dirty="0" err="1"/>
              <a:t>Geradlinigkeit</a:t>
            </a:r>
            <a:endParaRPr lang="en-US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7D588-CB77-F543-9CD9-DF0B938B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26</a:t>
            </a:fld>
            <a:endParaRPr lang="de-DE"/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id="{61188860-5789-324D-81AF-1AA6B506D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54" y="1158980"/>
            <a:ext cx="3338069" cy="25035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E661C34-581C-F046-9FCB-563E3F92C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00" y="3858480"/>
            <a:ext cx="3338069" cy="25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00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4DDF16-121A-4BEA-B624-59227D63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27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612875D-AD2E-4010-9A8F-9627A0CCA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D5E23BF-4F31-49F5-AB9B-FAE8E4A6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Nochmal alles im Überblick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03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8BC909BE-A477-0049-B9ED-2944A61649F4}"/>
              </a:ext>
            </a:extLst>
          </p:cNvPr>
          <p:cNvSpPr/>
          <p:nvPr/>
        </p:nvSpPr>
        <p:spPr>
          <a:xfrm>
            <a:off x="4480323" y="675525"/>
            <a:ext cx="3359795" cy="6719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Abgerundetes Rechteck 34">
                <a:extLst>
                  <a:ext uri="{FF2B5EF4-FFF2-40B4-BE49-F238E27FC236}">
                    <a16:creationId xmlns:a16="http://schemas.microsoft.com/office/drawing/2014/main" id="{EA1041A9-CC98-8E45-92FE-9BA2FD0DF7A7}"/>
                  </a:ext>
                </a:extLst>
              </p:cNvPr>
              <p:cNvSpPr/>
              <p:nvPr/>
            </p:nvSpPr>
            <p:spPr>
              <a:xfrm>
                <a:off x="5490339" y="1631689"/>
                <a:ext cx="503913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5" name="Abgerundetes Rechteck 34">
                <a:extLst>
                  <a:ext uri="{FF2B5EF4-FFF2-40B4-BE49-F238E27FC236}">
                    <a16:creationId xmlns:a16="http://schemas.microsoft.com/office/drawing/2014/main" id="{EA1041A9-CC98-8E45-92FE-9BA2FD0DF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339" y="1631689"/>
                <a:ext cx="503913" cy="47991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1" name="Gerade Verbindung mit Pfeil 180">
            <a:extLst>
              <a:ext uri="{FF2B5EF4-FFF2-40B4-BE49-F238E27FC236}">
                <a16:creationId xmlns:a16="http://schemas.microsoft.com/office/drawing/2014/main" id="{57FC6948-22D0-3F4D-B83E-92DE40C401F0}"/>
              </a:ext>
            </a:extLst>
          </p:cNvPr>
          <p:cNvCxnSpPr>
            <a:cxnSpLocks/>
            <a:stCxn id="40" idx="2"/>
            <a:endCxn id="50" idx="0"/>
          </p:cNvCxnSpPr>
          <p:nvPr/>
        </p:nvCxnSpPr>
        <p:spPr>
          <a:xfrm>
            <a:off x="4383415" y="4016780"/>
            <a:ext cx="599261" cy="2304558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Gerade Verbindung mit Pfeil 262">
            <a:extLst>
              <a:ext uri="{FF2B5EF4-FFF2-40B4-BE49-F238E27FC236}">
                <a16:creationId xmlns:a16="http://schemas.microsoft.com/office/drawing/2014/main" id="{A82357B6-8D0C-3C47-B40A-46E89FBB5A81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5742296" y="2111607"/>
            <a:ext cx="519680" cy="130043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04229358-D248-E449-BD38-E4DF1DFF87A0}"/>
              </a:ext>
            </a:extLst>
          </p:cNvPr>
          <p:cNvSpPr/>
          <p:nvPr/>
        </p:nvSpPr>
        <p:spPr>
          <a:xfrm>
            <a:off x="923540" y="4303857"/>
            <a:ext cx="3332471" cy="6719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 err="1">
              <a:solidFill>
                <a:schemeClr val="accent2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5ADA55A-A8C3-AB4B-8E18-0E2A92B61069}"/>
              </a:ext>
            </a:extLst>
          </p:cNvPr>
          <p:cNvSpPr txBox="1"/>
          <p:nvPr/>
        </p:nvSpPr>
        <p:spPr>
          <a:xfrm>
            <a:off x="900198" y="4320625"/>
            <a:ext cx="3332471" cy="656462"/>
          </a:xfrm>
          <a:prstGeom prst="rect">
            <a:avLst/>
          </a:prstGeom>
          <a:noFill/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60"/>
              </a:spcAft>
            </a:pPr>
            <a:r>
              <a:rPr lang="en-US" sz="2133" b="1" dirty="0">
                <a:solidFill>
                  <a:schemeClr val="accent2"/>
                </a:solidFill>
              </a:rPr>
              <a:t>Wie </a:t>
            </a:r>
            <a:r>
              <a:rPr lang="en-US" sz="2133" b="1" dirty="0" err="1">
                <a:solidFill>
                  <a:schemeClr val="accent2"/>
                </a:solidFill>
              </a:rPr>
              <a:t>viele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Spuren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haben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außen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viele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grüne</a:t>
            </a:r>
            <a:r>
              <a:rPr lang="en-US" sz="2133" b="1" dirty="0">
                <a:solidFill>
                  <a:schemeClr val="accent2"/>
                </a:solidFill>
              </a:rPr>
              <a:t> KLM-Hits?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599EE31-D922-E347-A932-5C203892BE79}"/>
              </a:ext>
            </a:extLst>
          </p:cNvPr>
          <p:cNvSpPr/>
          <p:nvPr/>
        </p:nvSpPr>
        <p:spPr>
          <a:xfrm>
            <a:off x="2415167" y="2702825"/>
            <a:ext cx="2031437" cy="4799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accent2"/>
                </a:solidFill>
              </a:rPr>
              <a:t>Wie </a:t>
            </a:r>
            <a:r>
              <a:rPr lang="en-US" sz="2133" b="1" dirty="0" err="1">
                <a:solidFill>
                  <a:schemeClr val="accent2"/>
                </a:solidFill>
              </a:rPr>
              <a:t>groß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ist</a:t>
            </a:r>
            <a:r>
              <a:rPr lang="en-US" sz="2133" b="1" dirty="0">
                <a:solidFill>
                  <a:schemeClr val="accent2"/>
                </a:solidFill>
              </a:rPr>
              <a:t> E ?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6986B28-17D6-C64F-918D-6FB9EE2F996B}"/>
              </a:ext>
            </a:extLst>
          </p:cNvPr>
          <p:cNvSpPr txBox="1"/>
          <p:nvPr/>
        </p:nvSpPr>
        <p:spPr>
          <a:xfrm>
            <a:off x="4616876" y="692536"/>
            <a:ext cx="3071812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60"/>
              </a:spcAft>
            </a:pPr>
            <a:r>
              <a:rPr lang="en-US" sz="2133" b="1" dirty="0">
                <a:solidFill>
                  <a:schemeClr val="accent2"/>
                </a:solidFill>
              </a:rPr>
              <a:t>Wie </a:t>
            </a:r>
            <a:r>
              <a:rPr lang="en-US" sz="2133" b="1" dirty="0" err="1">
                <a:solidFill>
                  <a:schemeClr val="accent2"/>
                </a:solidFill>
              </a:rPr>
              <a:t>viele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Spuren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zählst</a:t>
            </a:r>
            <a:r>
              <a:rPr lang="en-US" sz="2133" b="1" dirty="0">
                <a:solidFill>
                  <a:schemeClr val="accent2"/>
                </a:solidFill>
              </a:rPr>
              <a:t> Du </a:t>
            </a:r>
            <a:r>
              <a:rPr lang="en-US" sz="2133" b="1" dirty="0" err="1">
                <a:solidFill>
                  <a:schemeClr val="accent2"/>
                </a:solidFill>
              </a:rPr>
              <a:t>im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Ereignis</a:t>
            </a:r>
            <a:r>
              <a:rPr lang="en-US" sz="2133" b="1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294ADD6B-E706-2149-B5F4-E90667C2FD12}"/>
              </a:ext>
            </a:extLst>
          </p:cNvPr>
          <p:cNvSpPr/>
          <p:nvPr/>
        </p:nvSpPr>
        <p:spPr>
          <a:xfrm>
            <a:off x="5344271" y="61761"/>
            <a:ext cx="1631900" cy="4799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accent2"/>
                </a:solidFill>
              </a:rPr>
              <a:t>Start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Abgerundetes Rechteck 32">
                <a:extLst>
                  <a:ext uri="{FF2B5EF4-FFF2-40B4-BE49-F238E27FC236}">
                    <a16:creationId xmlns:a16="http://schemas.microsoft.com/office/drawing/2014/main" id="{34ABF94B-F7F0-3C48-BDE5-470DB8C1F229}"/>
                  </a:ext>
                </a:extLst>
              </p:cNvPr>
              <p:cNvSpPr/>
              <p:nvPr/>
            </p:nvSpPr>
            <p:spPr>
              <a:xfrm>
                <a:off x="796145" y="1920080"/>
                <a:ext cx="503913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3" name="Abgerundetes Rechteck 32">
                <a:extLst>
                  <a:ext uri="{FF2B5EF4-FFF2-40B4-BE49-F238E27FC236}">
                    <a16:creationId xmlns:a16="http://schemas.microsoft.com/office/drawing/2014/main" id="{34ABF94B-F7F0-3C48-BDE5-470DB8C1F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45" y="1920080"/>
                <a:ext cx="503913" cy="479917"/>
              </a:xfrm>
              <a:prstGeom prst="roundRect">
                <a:avLst/>
              </a:prstGeom>
              <a:blipFill>
                <a:blip r:embed="rId3"/>
                <a:stretch>
                  <a:fillRect l="-6977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Abgerundetes Rechteck 33">
                <a:extLst>
                  <a:ext uri="{FF2B5EF4-FFF2-40B4-BE49-F238E27FC236}">
                    <a16:creationId xmlns:a16="http://schemas.microsoft.com/office/drawing/2014/main" id="{FE153186-2675-D24B-9396-C42C06B807E2}"/>
                  </a:ext>
                </a:extLst>
              </p:cNvPr>
              <p:cNvSpPr/>
              <p:nvPr/>
            </p:nvSpPr>
            <p:spPr>
              <a:xfrm>
                <a:off x="3178929" y="1938417"/>
                <a:ext cx="503913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4" name="Abgerundetes Rechteck 33">
                <a:extLst>
                  <a:ext uri="{FF2B5EF4-FFF2-40B4-BE49-F238E27FC236}">
                    <a16:creationId xmlns:a16="http://schemas.microsoft.com/office/drawing/2014/main" id="{FE153186-2675-D24B-9396-C42C06B80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929" y="1938417"/>
                <a:ext cx="503913" cy="47991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53C8EE60-D771-1140-8FDD-ED51C572B5D5}"/>
              </a:ext>
            </a:extLst>
          </p:cNvPr>
          <p:cNvSpPr/>
          <p:nvPr/>
        </p:nvSpPr>
        <p:spPr>
          <a:xfrm>
            <a:off x="8964402" y="1943449"/>
            <a:ext cx="809908" cy="47991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b="1" dirty="0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Abgerundetes Rechteck 36">
                <a:extLst>
                  <a:ext uri="{FF2B5EF4-FFF2-40B4-BE49-F238E27FC236}">
                    <a16:creationId xmlns:a16="http://schemas.microsoft.com/office/drawing/2014/main" id="{046A28EB-14EA-ED4D-BA86-771532F4A8E7}"/>
                  </a:ext>
                </a:extLst>
              </p:cNvPr>
              <p:cNvSpPr/>
              <p:nvPr/>
            </p:nvSpPr>
            <p:spPr>
              <a:xfrm>
                <a:off x="10872183" y="1933560"/>
                <a:ext cx="739767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7" name="Abgerundetes Rechteck 36">
                <a:extLst>
                  <a:ext uri="{FF2B5EF4-FFF2-40B4-BE49-F238E27FC236}">
                    <a16:creationId xmlns:a16="http://schemas.microsoft.com/office/drawing/2014/main" id="{046A28EB-14EA-ED4D-BA86-771532F4A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183" y="1933560"/>
                <a:ext cx="739767" cy="47991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Abgerundetes Rechteck 39">
                <a:extLst>
                  <a:ext uri="{FF2B5EF4-FFF2-40B4-BE49-F238E27FC236}">
                    <a16:creationId xmlns:a16="http://schemas.microsoft.com/office/drawing/2014/main" id="{C8BD12D2-005A-E14C-845B-AC016577ED8F}"/>
                  </a:ext>
                </a:extLst>
              </p:cNvPr>
              <p:cNvSpPr/>
              <p:nvPr/>
            </p:nvSpPr>
            <p:spPr>
              <a:xfrm>
                <a:off x="4092513" y="3536863"/>
                <a:ext cx="581804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0" name="Abgerundetes Rechteck 39">
                <a:extLst>
                  <a:ext uri="{FF2B5EF4-FFF2-40B4-BE49-F238E27FC236}">
                    <a16:creationId xmlns:a16="http://schemas.microsoft.com/office/drawing/2014/main" id="{C8BD12D2-005A-E14C-845B-AC016577E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513" y="3536863"/>
                <a:ext cx="581804" cy="47991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Abgerundetes Rechteck 40">
                <a:extLst>
                  <a:ext uri="{FF2B5EF4-FFF2-40B4-BE49-F238E27FC236}">
                    <a16:creationId xmlns:a16="http://schemas.microsoft.com/office/drawing/2014/main" id="{C001DFEC-3652-3C4F-9C79-AE6DD7DDEC12}"/>
                  </a:ext>
                </a:extLst>
              </p:cNvPr>
              <p:cNvSpPr/>
              <p:nvPr/>
            </p:nvSpPr>
            <p:spPr>
              <a:xfrm>
                <a:off x="2165154" y="3538321"/>
                <a:ext cx="838750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1" name="Abgerundetes Rechteck 40">
                <a:extLst>
                  <a:ext uri="{FF2B5EF4-FFF2-40B4-BE49-F238E27FC236}">
                    <a16:creationId xmlns:a16="http://schemas.microsoft.com/office/drawing/2014/main" id="{C001DFEC-3652-3C4F-9C79-AE6DD7DDE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154" y="3538321"/>
                <a:ext cx="838750" cy="47991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Abgerundetes Rechteck 44">
                <a:extLst>
                  <a:ext uri="{FF2B5EF4-FFF2-40B4-BE49-F238E27FC236}">
                    <a16:creationId xmlns:a16="http://schemas.microsoft.com/office/drawing/2014/main" id="{D7C50AEF-EAC5-DD47-B87F-F92F03DA5538}"/>
                  </a:ext>
                </a:extLst>
              </p:cNvPr>
              <p:cNvSpPr/>
              <p:nvPr/>
            </p:nvSpPr>
            <p:spPr>
              <a:xfrm>
                <a:off x="759522" y="5464267"/>
                <a:ext cx="495295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5" name="Abgerundetes Rechteck 44">
                <a:extLst>
                  <a:ext uri="{FF2B5EF4-FFF2-40B4-BE49-F238E27FC236}">
                    <a16:creationId xmlns:a16="http://schemas.microsoft.com/office/drawing/2014/main" id="{D7C50AEF-EAC5-DD47-B87F-F92F03DA55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22" y="5464267"/>
                <a:ext cx="495295" cy="47991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Abgerundetes Rechteck 45">
                <a:extLst>
                  <a:ext uri="{FF2B5EF4-FFF2-40B4-BE49-F238E27FC236}">
                    <a16:creationId xmlns:a16="http://schemas.microsoft.com/office/drawing/2014/main" id="{ACE6F930-F531-B04A-BCC0-A6855829DC3D}"/>
                  </a:ext>
                </a:extLst>
              </p:cNvPr>
              <p:cNvSpPr/>
              <p:nvPr/>
            </p:nvSpPr>
            <p:spPr>
              <a:xfrm>
                <a:off x="3886408" y="5471917"/>
                <a:ext cx="489236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6" name="Abgerundetes Rechteck 45">
                <a:extLst>
                  <a:ext uri="{FF2B5EF4-FFF2-40B4-BE49-F238E27FC236}">
                    <a16:creationId xmlns:a16="http://schemas.microsoft.com/office/drawing/2014/main" id="{ACE6F930-F531-B04A-BCC0-A6855829DC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408" y="5471917"/>
                <a:ext cx="489236" cy="47991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Abgerundetes Rechteck 46">
                <a:extLst>
                  <a:ext uri="{FF2B5EF4-FFF2-40B4-BE49-F238E27FC236}">
                    <a16:creationId xmlns:a16="http://schemas.microsoft.com/office/drawing/2014/main" id="{9FD10644-F831-6048-B511-34C826DC7366}"/>
                  </a:ext>
                </a:extLst>
              </p:cNvPr>
              <p:cNvSpPr/>
              <p:nvPr/>
            </p:nvSpPr>
            <p:spPr>
              <a:xfrm>
                <a:off x="2323910" y="5459505"/>
                <a:ext cx="495295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7" name="Abgerundetes Rechteck 46">
                <a:extLst>
                  <a:ext uri="{FF2B5EF4-FFF2-40B4-BE49-F238E27FC236}">
                    <a16:creationId xmlns:a16="http://schemas.microsoft.com/office/drawing/2014/main" id="{9FD10644-F831-6048-B511-34C826DC7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910" y="5459505"/>
                <a:ext cx="495295" cy="47991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Abgerundetes Rechteck 47">
                <a:extLst>
                  <a:ext uri="{FF2B5EF4-FFF2-40B4-BE49-F238E27FC236}">
                    <a16:creationId xmlns:a16="http://schemas.microsoft.com/office/drawing/2014/main" id="{7FB86125-1278-614C-806E-FA2AA9FB0B76}"/>
                  </a:ext>
                </a:extLst>
              </p:cNvPr>
              <p:cNvSpPr/>
              <p:nvPr/>
            </p:nvSpPr>
            <p:spPr>
              <a:xfrm>
                <a:off x="421856" y="6335811"/>
                <a:ext cx="1169969" cy="47997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33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8" name="Abgerundetes Rechteck 47">
                <a:extLst>
                  <a:ext uri="{FF2B5EF4-FFF2-40B4-BE49-F238E27FC236}">
                    <a16:creationId xmlns:a16="http://schemas.microsoft.com/office/drawing/2014/main" id="{7FB86125-1278-614C-806E-FA2AA9FB0B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56" y="6335811"/>
                <a:ext cx="1169969" cy="47997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Abgerundetes Rechteck 48">
                <a:extLst>
                  <a:ext uri="{FF2B5EF4-FFF2-40B4-BE49-F238E27FC236}">
                    <a16:creationId xmlns:a16="http://schemas.microsoft.com/office/drawing/2014/main" id="{A1761A92-72BB-F741-A294-6B64E5FD6377}"/>
                  </a:ext>
                </a:extLst>
              </p:cNvPr>
              <p:cNvSpPr/>
              <p:nvPr/>
            </p:nvSpPr>
            <p:spPr>
              <a:xfrm>
                <a:off x="1974058" y="6335811"/>
                <a:ext cx="1169969" cy="47997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33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9" name="Abgerundetes Rechteck 48">
                <a:extLst>
                  <a:ext uri="{FF2B5EF4-FFF2-40B4-BE49-F238E27FC236}">
                    <a16:creationId xmlns:a16="http://schemas.microsoft.com/office/drawing/2014/main" id="{A1761A92-72BB-F741-A294-6B64E5FD6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058" y="6335811"/>
                <a:ext cx="1169969" cy="47997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Abgerundetes Rechteck 49">
                <a:extLst>
                  <a:ext uri="{FF2B5EF4-FFF2-40B4-BE49-F238E27FC236}">
                    <a16:creationId xmlns:a16="http://schemas.microsoft.com/office/drawing/2014/main" id="{4EE97929-B1CB-2249-B57D-52542069E33A}"/>
                  </a:ext>
                </a:extLst>
              </p:cNvPr>
              <p:cNvSpPr/>
              <p:nvPr/>
            </p:nvSpPr>
            <p:spPr>
              <a:xfrm>
                <a:off x="4397691" y="6321337"/>
                <a:ext cx="1169969" cy="47997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p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p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33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0" name="Abgerundetes Rechteck 49">
                <a:extLst>
                  <a:ext uri="{FF2B5EF4-FFF2-40B4-BE49-F238E27FC236}">
                    <a16:creationId xmlns:a16="http://schemas.microsoft.com/office/drawing/2014/main" id="{4EE97929-B1CB-2249-B57D-52542069E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691" y="6321337"/>
                <a:ext cx="1169969" cy="479971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40934EB8-A2E3-CD4E-A8E9-50901106132B}"/>
              </a:ext>
            </a:extLst>
          </p:cNvPr>
          <p:cNvSpPr/>
          <p:nvPr/>
        </p:nvSpPr>
        <p:spPr>
          <a:xfrm>
            <a:off x="6225229" y="3439751"/>
            <a:ext cx="2030236" cy="4799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accent2"/>
                </a:solidFill>
              </a:rPr>
              <a:t>Wie </a:t>
            </a:r>
            <a:r>
              <a:rPr lang="en-US" sz="2133" b="1" dirty="0" err="1">
                <a:solidFill>
                  <a:schemeClr val="accent2"/>
                </a:solidFill>
              </a:rPr>
              <a:t>groß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ist</a:t>
            </a:r>
            <a:r>
              <a:rPr lang="en-US" sz="2133" b="1" dirty="0">
                <a:solidFill>
                  <a:schemeClr val="accent2"/>
                </a:solidFill>
              </a:rPr>
              <a:t> E 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Abgerundetes Rechteck 51">
                <a:extLst>
                  <a:ext uri="{FF2B5EF4-FFF2-40B4-BE49-F238E27FC236}">
                    <a16:creationId xmlns:a16="http://schemas.microsoft.com/office/drawing/2014/main" id="{1B6D2EFE-E211-1648-BF9A-714D27E3360E}"/>
                  </a:ext>
                </a:extLst>
              </p:cNvPr>
              <p:cNvSpPr/>
              <p:nvPr/>
            </p:nvSpPr>
            <p:spPr>
              <a:xfrm>
                <a:off x="6326696" y="4101343"/>
                <a:ext cx="592439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2" name="Abgerundetes Rechteck 51">
                <a:extLst>
                  <a:ext uri="{FF2B5EF4-FFF2-40B4-BE49-F238E27FC236}">
                    <a16:creationId xmlns:a16="http://schemas.microsoft.com/office/drawing/2014/main" id="{1B6D2EFE-E211-1648-BF9A-714D27E33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696" y="4101343"/>
                <a:ext cx="592439" cy="479917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Abgerundetes Rechteck 52">
            <a:extLst>
              <a:ext uri="{FF2B5EF4-FFF2-40B4-BE49-F238E27FC236}">
                <a16:creationId xmlns:a16="http://schemas.microsoft.com/office/drawing/2014/main" id="{8A4C4674-299A-6D49-B0E8-F2868AE179FB}"/>
              </a:ext>
            </a:extLst>
          </p:cNvPr>
          <p:cNvSpPr/>
          <p:nvPr/>
        </p:nvSpPr>
        <p:spPr>
          <a:xfrm>
            <a:off x="5567660" y="4881109"/>
            <a:ext cx="2101457" cy="4799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accent2"/>
                </a:solidFill>
              </a:rPr>
              <a:t>Wie </a:t>
            </a:r>
            <a:r>
              <a:rPr lang="en-US" sz="2133" b="1" dirty="0" err="1">
                <a:solidFill>
                  <a:schemeClr val="accent2"/>
                </a:solidFill>
              </a:rPr>
              <a:t>groß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ist</a:t>
            </a:r>
            <a:r>
              <a:rPr lang="en-US" sz="2133" b="1" dirty="0">
                <a:solidFill>
                  <a:schemeClr val="accent2"/>
                </a:solidFill>
              </a:rPr>
              <a:t>     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Abgerundetes Rechteck 53">
                <a:extLst>
                  <a:ext uri="{FF2B5EF4-FFF2-40B4-BE49-F238E27FC236}">
                    <a16:creationId xmlns:a16="http://schemas.microsoft.com/office/drawing/2014/main" id="{1CB0B74F-F396-E741-B533-F715CD0A5353}"/>
                  </a:ext>
                </a:extLst>
              </p:cNvPr>
              <p:cNvSpPr/>
              <p:nvPr/>
            </p:nvSpPr>
            <p:spPr>
              <a:xfrm>
                <a:off x="5519775" y="5649063"/>
                <a:ext cx="1007826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4" name="Abgerundetes Rechteck 53">
                <a:extLst>
                  <a:ext uri="{FF2B5EF4-FFF2-40B4-BE49-F238E27FC236}">
                    <a16:creationId xmlns:a16="http://schemas.microsoft.com/office/drawing/2014/main" id="{1CB0B74F-F396-E741-B533-F715CD0A53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75" y="5649063"/>
                <a:ext cx="1007826" cy="479917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Abgerundetes Rechteck 54">
                <a:extLst>
                  <a:ext uri="{FF2B5EF4-FFF2-40B4-BE49-F238E27FC236}">
                    <a16:creationId xmlns:a16="http://schemas.microsoft.com/office/drawing/2014/main" id="{6E876AC5-1640-EE48-8AD3-64F2A27EAD83}"/>
                  </a:ext>
                </a:extLst>
              </p:cNvPr>
              <p:cNvSpPr/>
              <p:nvPr/>
            </p:nvSpPr>
            <p:spPr>
              <a:xfrm>
                <a:off x="7055681" y="5649063"/>
                <a:ext cx="1007826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𝟓𝟗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5" name="Abgerundetes Rechteck 54">
                <a:extLst>
                  <a:ext uri="{FF2B5EF4-FFF2-40B4-BE49-F238E27FC236}">
                    <a16:creationId xmlns:a16="http://schemas.microsoft.com/office/drawing/2014/main" id="{6E876AC5-1640-EE48-8AD3-64F2A27EAD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681" y="5649063"/>
                <a:ext cx="1007826" cy="479917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Abgerundetes Rechteck 56">
                <a:extLst>
                  <a:ext uri="{FF2B5EF4-FFF2-40B4-BE49-F238E27FC236}">
                    <a16:creationId xmlns:a16="http://schemas.microsoft.com/office/drawing/2014/main" id="{7E650B6D-305A-0044-B146-73C25F2310C6}"/>
                  </a:ext>
                </a:extLst>
              </p:cNvPr>
              <p:cNvSpPr/>
              <p:nvPr/>
            </p:nvSpPr>
            <p:spPr>
              <a:xfrm>
                <a:off x="7343663" y="4113157"/>
                <a:ext cx="920863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≤−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7" name="Abgerundetes Rechteck 56">
                <a:extLst>
                  <a:ext uri="{FF2B5EF4-FFF2-40B4-BE49-F238E27FC236}">
                    <a16:creationId xmlns:a16="http://schemas.microsoft.com/office/drawing/2014/main" id="{7E650B6D-305A-0044-B146-73C25F2310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663" y="4113157"/>
                <a:ext cx="920863" cy="479917"/>
              </a:xfrm>
              <a:prstGeom prst="roundRect">
                <a:avLst/>
              </a:prstGeom>
              <a:blipFill>
                <a:blip r:embed="rId17"/>
                <a:stretch>
                  <a:fillRect l="-4000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Abgerundetes Rechteck 58">
                <a:extLst>
                  <a:ext uri="{FF2B5EF4-FFF2-40B4-BE49-F238E27FC236}">
                    <a16:creationId xmlns:a16="http://schemas.microsoft.com/office/drawing/2014/main" id="{1C134A61-993F-D941-A8B8-4AB97AE9B2E2}"/>
                  </a:ext>
                </a:extLst>
              </p:cNvPr>
              <p:cNvSpPr/>
              <p:nvPr/>
            </p:nvSpPr>
            <p:spPr>
              <a:xfrm>
                <a:off x="10696958" y="6321021"/>
                <a:ext cx="1169969" cy="47997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acc>
                      <m:r>
                        <a:rPr lang="de-DE" sz="2133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133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9" name="Abgerundetes Rechteck 58">
                <a:extLst>
                  <a:ext uri="{FF2B5EF4-FFF2-40B4-BE49-F238E27FC236}">
                    <a16:creationId xmlns:a16="http://schemas.microsoft.com/office/drawing/2014/main" id="{1C134A61-993F-D941-A8B8-4AB97AE9B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6958" y="6321021"/>
                <a:ext cx="1169969" cy="479971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Abgerundetes Rechteck 59">
            <a:extLst>
              <a:ext uri="{FF2B5EF4-FFF2-40B4-BE49-F238E27FC236}">
                <a16:creationId xmlns:a16="http://schemas.microsoft.com/office/drawing/2014/main" id="{2876D0C0-75CD-2044-B0CA-4E3AE6460DCB}"/>
              </a:ext>
            </a:extLst>
          </p:cNvPr>
          <p:cNvSpPr/>
          <p:nvPr/>
        </p:nvSpPr>
        <p:spPr>
          <a:xfrm>
            <a:off x="8745881" y="3063574"/>
            <a:ext cx="2101457" cy="4799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accent2"/>
                </a:solidFill>
              </a:rPr>
              <a:t>Wie </a:t>
            </a:r>
            <a:r>
              <a:rPr lang="en-US" sz="2133" b="1" dirty="0" err="1">
                <a:solidFill>
                  <a:schemeClr val="accent2"/>
                </a:solidFill>
              </a:rPr>
              <a:t>groß</a:t>
            </a:r>
            <a:r>
              <a:rPr lang="en-US" sz="2133" b="1" dirty="0">
                <a:solidFill>
                  <a:schemeClr val="accent2"/>
                </a:solidFill>
              </a:rPr>
              <a:t> </a:t>
            </a:r>
            <a:r>
              <a:rPr lang="en-US" sz="2133" b="1" dirty="0" err="1">
                <a:solidFill>
                  <a:schemeClr val="accent2"/>
                </a:solidFill>
              </a:rPr>
              <a:t>ist</a:t>
            </a:r>
            <a:r>
              <a:rPr lang="en-US" sz="2133" b="1" dirty="0">
                <a:solidFill>
                  <a:schemeClr val="accent2"/>
                </a:solidFill>
              </a:rPr>
              <a:t>     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Abgerundetes Rechteck 60">
                <a:extLst>
                  <a:ext uri="{FF2B5EF4-FFF2-40B4-BE49-F238E27FC236}">
                    <a16:creationId xmlns:a16="http://schemas.microsoft.com/office/drawing/2014/main" id="{BFBD5F93-139D-FA4C-A5E7-6DEEA0B7702A}"/>
                  </a:ext>
                </a:extLst>
              </p:cNvPr>
              <p:cNvSpPr/>
              <p:nvPr/>
            </p:nvSpPr>
            <p:spPr>
              <a:xfrm>
                <a:off x="9839511" y="4593126"/>
                <a:ext cx="1007826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61" name="Abgerundetes Rechteck 60">
                <a:extLst>
                  <a:ext uri="{FF2B5EF4-FFF2-40B4-BE49-F238E27FC236}">
                    <a16:creationId xmlns:a16="http://schemas.microsoft.com/office/drawing/2014/main" id="{BFBD5F93-139D-FA4C-A5E7-6DEEA0B77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9511" y="4593126"/>
                <a:ext cx="1007826" cy="479917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Abgerundetes Rechteck 61">
                <a:extLst>
                  <a:ext uri="{FF2B5EF4-FFF2-40B4-BE49-F238E27FC236}">
                    <a16:creationId xmlns:a16="http://schemas.microsoft.com/office/drawing/2014/main" id="{232CD314-96D9-EA42-BC2C-391C86FE7774}"/>
                  </a:ext>
                </a:extLst>
              </p:cNvPr>
              <p:cNvSpPr/>
              <p:nvPr/>
            </p:nvSpPr>
            <p:spPr>
              <a:xfrm>
                <a:off x="8594534" y="4593127"/>
                <a:ext cx="1007826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62" name="Abgerundetes Rechteck 61">
                <a:extLst>
                  <a:ext uri="{FF2B5EF4-FFF2-40B4-BE49-F238E27FC236}">
                    <a16:creationId xmlns:a16="http://schemas.microsoft.com/office/drawing/2014/main" id="{232CD314-96D9-EA42-BC2C-391C86FE7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534" y="4593127"/>
                <a:ext cx="1007826" cy="479917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8EAA43D4-20C3-7246-A1C0-E83EA329A858}"/>
              </a:ext>
            </a:extLst>
          </p:cNvPr>
          <p:cNvSpPr/>
          <p:nvPr/>
        </p:nvSpPr>
        <p:spPr>
          <a:xfrm>
            <a:off x="395797" y="3521113"/>
            <a:ext cx="1298663" cy="4799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 err="1">
                <a:solidFill>
                  <a:schemeClr val="accent2"/>
                </a:solidFill>
              </a:rPr>
              <a:t>Anderes</a:t>
            </a:r>
            <a:endParaRPr lang="en-US" sz="2133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Abgerundetes Rechteck 63">
                <a:extLst>
                  <a:ext uri="{FF2B5EF4-FFF2-40B4-BE49-F238E27FC236}">
                    <a16:creationId xmlns:a16="http://schemas.microsoft.com/office/drawing/2014/main" id="{42303D78-DF86-AF47-95D8-EC461114B77F}"/>
                  </a:ext>
                </a:extLst>
              </p:cNvPr>
              <p:cNvSpPr/>
              <p:nvPr/>
            </p:nvSpPr>
            <p:spPr>
              <a:xfrm>
                <a:off x="7997359" y="6321021"/>
                <a:ext cx="1169969" cy="47997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133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de-DE" sz="2133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US" sz="2133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64" name="Abgerundetes Rechteck 63">
                <a:extLst>
                  <a:ext uri="{FF2B5EF4-FFF2-40B4-BE49-F238E27FC236}">
                    <a16:creationId xmlns:a16="http://schemas.microsoft.com/office/drawing/2014/main" id="{42303D78-DF86-AF47-95D8-EC461114B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359" y="6321021"/>
                <a:ext cx="1169969" cy="479971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3D8A03BA-D925-C34C-B48E-BF96BF525E29}"/>
              </a:ext>
            </a:extLst>
          </p:cNvPr>
          <p:cNvCxnSpPr>
            <a:cxnSpLocks/>
          </p:cNvCxnSpPr>
          <p:nvPr/>
        </p:nvCxnSpPr>
        <p:spPr>
          <a:xfrm>
            <a:off x="6143625" y="576163"/>
            <a:ext cx="0" cy="13379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A4DF40FF-4651-C240-89D0-9EC2D349C3B5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309216" y="1348998"/>
            <a:ext cx="4843566" cy="60588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6464194C-7B75-6C40-BC6D-4601D34FE289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708332" y="1348998"/>
            <a:ext cx="2444450" cy="623051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C6F1DE6D-194E-5247-A95D-0BD22696EF75}"/>
              </a:ext>
            </a:extLst>
          </p:cNvPr>
          <p:cNvCxnSpPr>
            <a:cxnSpLocks/>
            <a:stCxn id="23" idx="2"/>
            <a:endCxn id="35" idx="0"/>
          </p:cNvCxnSpPr>
          <p:nvPr/>
        </p:nvCxnSpPr>
        <p:spPr>
          <a:xfrm flipH="1">
            <a:off x="5742296" y="1348998"/>
            <a:ext cx="410486" cy="282691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7B5EE236-C03F-3845-A7C6-2FCA75D3FAA8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60221" y="1347484"/>
            <a:ext cx="2807571" cy="60857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>
            <a:extLst>
              <a:ext uri="{FF2B5EF4-FFF2-40B4-BE49-F238E27FC236}">
                <a16:creationId xmlns:a16="http://schemas.microsoft.com/office/drawing/2014/main" id="{5E1AED64-0CAE-8147-AD24-1D2E1E2D663B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152782" y="1348998"/>
            <a:ext cx="4703712" cy="61972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A77CBBBD-222B-2F4C-AC52-6A776F5C5104}"/>
              </a:ext>
            </a:extLst>
          </p:cNvPr>
          <p:cNvCxnSpPr>
            <a:cxnSpLocks/>
            <a:stCxn id="33" idx="2"/>
            <a:endCxn id="63" idx="0"/>
          </p:cNvCxnSpPr>
          <p:nvPr/>
        </p:nvCxnSpPr>
        <p:spPr>
          <a:xfrm flipH="1">
            <a:off x="1045129" y="2399997"/>
            <a:ext cx="2973" cy="112111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8AB6113B-501A-9246-B01E-9EB23F0AF5A7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>
            <a:off x="3430886" y="2418334"/>
            <a:ext cx="0" cy="28449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0A21C19-43E7-9D41-B54B-FA24F619350E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flipH="1">
            <a:off x="2584529" y="3182796"/>
            <a:ext cx="846357" cy="355525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AD82B083-E24B-514D-88F7-D58EE12309BA}"/>
              </a:ext>
            </a:extLst>
          </p:cNvPr>
          <p:cNvCxnSpPr>
            <a:cxnSpLocks/>
            <a:stCxn id="38" idx="2"/>
            <a:endCxn id="40" idx="0"/>
          </p:cNvCxnSpPr>
          <p:nvPr/>
        </p:nvCxnSpPr>
        <p:spPr>
          <a:xfrm>
            <a:off x="3430886" y="3182795"/>
            <a:ext cx="952529" cy="354067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AE03F6DD-2B5C-7247-A37F-8D566ECF65D8}"/>
              </a:ext>
            </a:extLst>
          </p:cNvPr>
          <p:cNvCxnSpPr>
            <a:cxnSpLocks/>
            <a:stCxn id="41" idx="2"/>
            <a:endCxn id="43" idx="0"/>
          </p:cNvCxnSpPr>
          <p:nvPr/>
        </p:nvCxnSpPr>
        <p:spPr>
          <a:xfrm>
            <a:off x="2584529" y="4018239"/>
            <a:ext cx="5247" cy="28561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68CA2056-BA03-754A-9FB9-291DA7C41B18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1267007" y="4977087"/>
            <a:ext cx="1299427" cy="520560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F42AC12D-1B8C-3E48-A06A-1E6D04AB05DF}"/>
              </a:ext>
            </a:extLst>
          </p:cNvPr>
          <p:cNvCxnSpPr>
            <a:cxnSpLocks/>
            <a:stCxn id="44" idx="2"/>
            <a:endCxn id="47" idx="0"/>
          </p:cNvCxnSpPr>
          <p:nvPr/>
        </p:nvCxnSpPr>
        <p:spPr>
          <a:xfrm>
            <a:off x="2566434" y="4977087"/>
            <a:ext cx="5124" cy="482418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ADAF1C5D-C54E-0443-90C0-2753B24F40BA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2566434" y="4977087"/>
            <a:ext cx="1340717" cy="520560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35686965-5389-BA44-9735-F3966C92D92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6817937" y="3919722"/>
            <a:ext cx="422410" cy="206750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82E2D0E6-FB4E-964D-8169-6DE05EC4B139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7240347" y="3919722"/>
            <a:ext cx="301251" cy="220010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mit Pfeil 131">
            <a:extLst>
              <a:ext uri="{FF2B5EF4-FFF2-40B4-BE49-F238E27FC236}">
                <a16:creationId xmlns:a16="http://schemas.microsoft.com/office/drawing/2014/main" id="{FD0C260E-8555-9146-A124-F6B9366940C9}"/>
              </a:ext>
            </a:extLst>
          </p:cNvPr>
          <p:cNvCxnSpPr>
            <a:cxnSpLocks/>
            <a:stCxn id="52" idx="2"/>
            <a:endCxn id="53" idx="0"/>
          </p:cNvCxnSpPr>
          <p:nvPr/>
        </p:nvCxnSpPr>
        <p:spPr>
          <a:xfrm flipH="1">
            <a:off x="6618389" y="4581260"/>
            <a:ext cx="4527" cy="29985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Gerade Verbindung mit Pfeil 135">
            <a:extLst>
              <a:ext uri="{FF2B5EF4-FFF2-40B4-BE49-F238E27FC236}">
                <a16:creationId xmlns:a16="http://schemas.microsoft.com/office/drawing/2014/main" id="{B1AC6995-5F9C-C149-ACDB-0BAECAF015BF}"/>
              </a:ext>
            </a:extLst>
          </p:cNvPr>
          <p:cNvCxnSpPr>
            <a:cxnSpLocks/>
            <a:stCxn id="53" idx="2"/>
            <a:endCxn id="54" idx="0"/>
          </p:cNvCxnSpPr>
          <p:nvPr/>
        </p:nvCxnSpPr>
        <p:spPr>
          <a:xfrm flipH="1">
            <a:off x="6023688" y="5361080"/>
            <a:ext cx="594700" cy="287982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mit Pfeil 138">
            <a:extLst>
              <a:ext uri="{FF2B5EF4-FFF2-40B4-BE49-F238E27FC236}">
                <a16:creationId xmlns:a16="http://schemas.microsoft.com/office/drawing/2014/main" id="{D6420A0F-194B-B842-9683-589FFD1DE66B}"/>
              </a:ext>
            </a:extLst>
          </p:cNvPr>
          <p:cNvCxnSpPr>
            <a:cxnSpLocks/>
            <a:stCxn id="53" idx="2"/>
            <a:endCxn id="55" idx="0"/>
          </p:cNvCxnSpPr>
          <p:nvPr/>
        </p:nvCxnSpPr>
        <p:spPr>
          <a:xfrm>
            <a:off x="6618388" y="5361080"/>
            <a:ext cx="941206" cy="287982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Gerade Verbindung mit Pfeil 142">
            <a:extLst>
              <a:ext uri="{FF2B5EF4-FFF2-40B4-BE49-F238E27FC236}">
                <a16:creationId xmlns:a16="http://schemas.microsoft.com/office/drawing/2014/main" id="{93D59F3B-C099-7E48-9DF3-687B497DE473}"/>
              </a:ext>
            </a:extLst>
          </p:cNvPr>
          <p:cNvCxnSpPr>
            <a:cxnSpLocks/>
            <a:stCxn id="60" idx="2"/>
            <a:endCxn id="61" idx="0"/>
          </p:cNvCxnSpPr>
          <p:nvPr/>
        </p:nvCxnSpPr>
        <p:spPr>
          <a:xfrm>
            <a:off x="9796609" y="3543546"/>
            <a:ext cx="546815" cy="1049581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Gerade Verbindung mit Pfeil 145">
            <a:extLst>
              <a:ext uri="{FF2B5EF4-FFF2-40B4-BE49-F238E27FC236}">
                <a16:creationId xmlns:a16="http://schemas.microsoft.com/office/drawing/2014/main" id="{C92B2959-35E2-CC45-9801-7D637952FA00}"/>
              </a:ext>
            </a:extLst>
          </p:cNvPr>
          <p:cNvCxnSpPr>
            <a:cxnSpLocks/>
            <a:stCxn id="60" idx="2"/>
            <a:endCxn id="62" idx="0"/>
          </p:cNvCxnSpPr>
          <p:nvPr/>
        </p:nvCxnSpPr>
        <p:spPr>
          <a:xfrm flipH="1">
            <a:off x="9098447" y="3543545"/>
            <a:ext cx="698162" cy="1049582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Gerade Verbindung mit Pfeil 148">
            <a:extLst>
              <a:ext uri="{FF2B5EF4-FFF2-40B4-BE49-F238E27FC236}">
                <a16:creationId xmlns:a16="http://schemas.microsoft.com/office/drawing/2014/main" id="{3004D8D4-A72C-3148-A062-9FB5BE22F486}"/>
              </a:ext>
            </a:extLst>
          </p:cNvPr>
          <p:cNvCxnSpPr>
            <a:cxnSpLocks/>
            <a:stCxn id="36" idx="2"/>
            <a:endCxn id="60" idx="0"/>
          </p:cNvCxnSpPr>
          <p:nvPr/>
        </p:nvCxnSpPr>
        <p:spPr>
          <a:xfrm>
            <a:off x="9369357" y="2423367"/>
            <a:ext cx="427253" cy="640208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 Verbindung mit Pfeil 151">
            <a:extLst>
              <a:ext uri="{FF2B5EF4-FFF2-40B4-BE49-F238E27FC236}">
                <a16:creationId xmlns:a16="http://schemas.microsoft.com/office/drawing/2014/main" id="{C5E8ED59-22A6-2248-8E51-6BD60F2D9E8A}"/>
              </a:ext>
            </a:extLst>
          </p:cNvPr>
          <p:cNvCxnSpPr>
            <a:cxnSpLocks/>
            <a:stCxn id="37" idx="2"/>
            <a:endCxn id="59" idx="0"/>
          </p:cNvCxnSpPr>
          <p:nvPr/>
        </p:nvCxnSpPr>
        <p:spPr>
          <a:xfrm>
            <a:off x="11242067" y="2413478"/>
            <a:ext cx="39876" cy="390754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 Verbindung mit Pfeil 154">
            <a:extLst>
              <a:ext uri="{FF2B5EF4-FFF2-40B4-BE49-F238E27FC236}">
                <a16:creationId xmlns:a16="http://schemas.microsoft.com/office/drawing/2014/main" id="{72E2236E-979A-C743-A54B-8720415523FE}"/>
              </a:ext>
            </a:extLst>
          </p:cNvPr>
          <p:cNvCxnSpPr>
            <a:cxnSpLocks/>
          </p:cNvCxnSpPr>
          <p:nvPr/>
        </p:nvCxnSpPr>
        <p:spPr>
          <a:xfrm>
            <a:off x="10535886" y="5073097"/>
            <a:ext cx="476157" cy="1247925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Gerade Verbindung mit Pfeil 157">
            <a:extLst>
              <a:ext uri="{FF2B5EF4-FFF2-40B4-BE49-F238E27FC236}">
                <a16:creationId xmlns:a16="http://schemas.microsoft.com/office/drawing/2014/main" id="{3C5FF399-5146-D843-B2E8-E56B1C34CD40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8866042" y="5073045"/>
            <a:ext cx="232405" cy="123178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mit Pfeil 160">
            <a:extLst>
              <a:ext uri="{FF2B5EF4-FFF2-40B4-BE49-F238E27FC236}">
                <a16:creationId xmlns:a16="http://schemas.microsoft.com/office/drawing/2014/main" id="{3A39264A-B0D0-DA41-9313-4695A432C2EE}"/>
              </a:ext>
            </a:extLst>
          </p:cNvPr>
          <p:cNvCxnSpPr>
            <a:cxnSpLocks/>
          </p:cNvCxnSpPr>
          <p:nvPr/>
        </p:nvCxnSpPr>
        <p:spPr>
          <a:xfrm>
            <a:off x="7894614" y="6145191"/>
            <a:ext cx="102745" cy="190620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>
            <a:extLst>
              <a:ext uri="{FF2B5EF4-FFF2-40B4-BE49-F238E27FC236}">
                <a16:creationId xmlns:a16="http://schemas.microsoft.com/office/drawing/2014/main" id="{E928C96F-1DCF-0E4B-AFA8-2C94B670A974}"/>
              </a:ext>
            </a:extLst>
          </p:cNvPr>
          <p:cNvCxnSpPr>
            <a:cxnSpLocks/>
          </p:cNvCxnSpPr>
          <p:nvPr/>
        </p:nvCxnSpPr>
        <p:spPr>
          <a:xfrm flipH="1">
            <a:off x="5585175" y="6156739"/>
            <a:ext cx="193171" cy="217067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Gerade Verbindung mit Pfeil 167">
            <a:extLst>
              <a:ext uri="{FF2B5EF4-FFF2-40B4-BE49-F238E27FC236}">
                <a16:creationId xmlns:a16="http://schemas.microsoft.com/office/drawing/2014/main" id="{9014F1ED-B8E7-BE42-BD62-101AE6305422}"/>
              </a:ext>
            </a:extLst>
          </p:cNvPr>
          <p:cNvCxnSpPr>
            <a:cxnSpLocks/>
          </p:cNvCxnSpPr>
          <p:nvPr/>
        </p:nvCxnSpPr>
        <p:spPr>
          <a:xfrm>
            <a:off x="4329907" y="5964369"/>
            <a:ext cx="98003" cy="341862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3779D285-4550-724A-A791-3E2A035F0AFE}"/>
              </a:ext>
            </a:extLst>
          </p:cNvPr>
          <p:cNvCxnSpPr>
            <a:cxnSpLocks/>
            <a:stCxn id="47" idx="2"/>
            <a:endCxn id="49" idx="0"/>
          </p:cNvCxnSpPr>
          <p:nvPr/>
        </p:nvCxnSpPr>
        <p:spPr>
          <a:xfrm flipH="1">
            <a:off x="2559043" y="5939423"/>
            <a:ext cx="12515" cy="39638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 Verbindung mit Pfeil 173">
            <a:extLst>
              <a:ext uri="{FF2B5EF4-FFF2-40B4-BE49-F238E27FC236}">
                <a16:creationId xmlns:a16="http://schemas.microsoft.com/office/drawing/2014/main" id="{3930280B-A2FD-BE44-BBD9-CD36D5FEACBC}"/>
              </a:ext>
            </a:extLst>
          </p:cNvPr>
          <p:cNvCxnSpPr>
            <a:cxnSpLocks/>
            <a:stCxn id="45" idx="2"/>
            <a:endCxn id="48" idx="0"/>
          </p:cNvCxnSpPr>
          <p:nvPr/>
        </p:nvCxnSpPr>
        <p:spPr>
          <a:xfrm flipH="1">
            <a:off x="1006841" y="5944184"/>
            <a:ext cx="329" cy="39162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Gerade Verbindung mit Pfeil 176">
            <a:extLst>
              <a:ext uri="{FF2B5EF4-FFF2-40B4-BE49-F238E27FC236}">
                <a16:creationId xmlns:a16="http://schemas.microsoft.com/office/drawing/2014/main" id="{7CCF5979-BABB-1943-B94D-176E4113F297}"/>
              </a:ext>
            </a:extLst>
          </p:cNvPr>
          <p:cNvCxnSpPr>
            <a:cxnSpLocks/>
            <a:stCxn id="57" idx="2"/>
            <a:endCxn id="64" idx="0"/>
          </p:cNvCxnSpPr>
          <p:nvPr/>
        </p:nvCxnSpPr>
        <p:spPr>
          <a:xfrm>
            <a:off x="7804095" y="4593074"/>
            <a:ext cx="778249" cy="1727948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Abgerundetes Rechteck 185">
            <a:extLst>
              <a:ext uri="{FF2B5EF4-FFF2-40B4-BE49-F238E27FC236}">
                <a16:creationId xmlns:a16="http://schemas.microsoft.com/office/drawing/2014/main" id="{7D25A726-BB7A-5745-904F-587BF5CE7DFA}"/>
              </a:ext>
            </a:extLst>
          </p:cNvPr>
          <p:cNvSpPr/>
          <p:nvPr/>
        </p:nvSpPr>
        <p:spPr>
          <a:xfrm>
            <a:off x="4614976" y="2298189"/>
            <a:ext cx="4130906" cy="4799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accent2"/>
                </a:solidFill>
              </a:rPr>
              <a:t>Sind die </a:t>
            </a:r>
            <a:r>
              <a:rPr lang="en-US" sz="2133" b="1" dirty="0" err="1">
                <a:solidFill>
                  <a:schemeClr val="accent2"/>
                </a:solidFill>
              </a:rPr>
              <a:t>Spuren</a:t>
            </a:r>
            <a:r>
              <a:rPr lang="en-US" sz="2133" b="1" dirty="0">
                <a:solidFill>
                  <a:schemeClr val="accent2"/>
                </a:solidFill>
              </a:rPr>
              <a:t> ca. so     </a:t>
            </a:r>
            <a:r>
              <a:rPr lang="en-US" sz="2133" b="1" dirty="0" err="1">
                <a:solidFill>
                  <a:schemeClr val="accent2"/>
                </a:solidFill>
              </a:rPr>
              <a:t>geformt</a:t>
            </a:r>
            <a:r>
              <a:rPr lang="en-US" sz="2133" b="1" dirty="0">
                <a:solidFill>
                  <a:schemeClr val="accent2"/>
                </a:solidFill>
              </a:rPr>
              <a:t>?</a:t>
            </a:r>
          </a:p>
        </p:txBody>
      </p:sp>
      <p:cxnSp>
        <p:nvCxnSpPr>
          <p:cNvPr id="122" name="Gerade Verbindung mit Pfeil 121">
            <a:extLst>
              <a:ext uri="{FF2B5EF4-FFF2-40B4-BE49-F238E27FC236}">
                <a16:creationId xmlns:a16="http://schemas.microsoft.com/office/drawing/2014/main" id="{B37B9DA5-6764-D247-A470-BDCFC37B40BA}"/>
              </a:ext>
            </a:extLst>
          </p:cNvPr>
          <p:cNvCxnSpPr>
            <a:cxnSpLocks/>
          </p:cNvCxnSpPr>
          <p:nvPr/>
        </p:nvCxnSpPr>
        <p:spPr>
          <a:xfrm>
            <a:off x="6719590" y="2112070"/>
            <a:ext cx="0" cy="20747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Oval 187">
            <a:extLst>
              <a:ext uri="{FF2B5EF4-FFF2-40B4-BE49-F238E27FC236}">
                <a16:creationId xmlns:a16="http://schemas.microsoft.com/office/drawing/2014/main" id="{3DE66420-B34B-614F-A55C-AA6F7720257C}"/>
              </a:ext>
            </a:extLst>
          </p:cNvPr>
          <p:cNvSpPr/>
          <p:nvPr/>
        </p:nvSpPr>
        <p:spPr>
          <a:xfrm>
            <a:off x="5087688" y="3734410"/>
            <a:ext cx="479917" cy="4799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6" b="1" dirty="0">
              <a:solidFill>
                <a:schemeClr val="accent2"/>
              </a:solidFill>
            </a:endParaRPr>
          </a:p>
        </p:txBody>
      </p:sp>
      <p:sp>
        <p:nvSpPr>
          <p:cNvPr id="189" name="Textfeld 188">
            <a:extLst>
              <a:ext uri="{FF2B5EF4-FFF2-40B4-BE49-F238E27FC236}">
                <a16:creationId xmlns:a16="http://schemas.microsoft.com/office/drawing/2014/main" id="{AB1F7899-6E86-6444-AF1F-BAE58B8191E5}"/>
              </a:ext>
            </a:extLst>
          </p:cNvPr>
          <p:cNvSpPr txBox="1"/>
          <p:nvPr/>
        </p:nvSpPr>
        <p:spPr>
          <a:xfrm>
            <a:off x="5218901" y="3809790"/>
            <a:ext cx="383866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60"/>
              </a:spcAft>
            </a:pPr>
            <a:r>
              <a:rPr lang="en-US" sz="1866" b="1" dirty="0">
                <a:solidFill>
                  <a:schemeClr val="accent2"/>
                </a:solidFill>
              </a:rPr>
              <a:t>ja</a:t>
            </a: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4B151009-35E9-904C-B04A-F069E30933E7}"/>
              </a:ext>
            </a:extLst>
          </p:cNvPr>
          <p:cNvSpPr/>
          <p:nvPr/>
        </p:nvSpPr>
        <p:spPr>
          <a:xfrm>
            <a:off x="6526828" y="2854259"/>
            <a:ext cx="1658590" cy="4799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6" b="1" dirty="0">
              <a:solidFill>
                <a:schemeClr val="accent2"/>
              </a:solidFill>
            </a:endParaRPr>
          </a:p>
        </p:txBody>
      </p:sp>
      <p:sp>
        <p:nvSpPr>
          <p:cNvPr id="191" name="Textfeld 190">
            <a:extLst>
              <a:ext uri="{FF2B5EF4-FFF2-40B4-BE49-F238E27FC236}">
                <a16:creationId xmlns:a16="http://schemas.microsoft.com/office/drawing/2014/main" id="{06807A9F-EA46-D84C-9D1C-E989B1BA2DFD}"/>
              </a:ext>
            </a:extLst>
          </p:cNvPr>
          <p:cNvSpPr txBox="1"/>
          <p:nvPr/>
        </p:nvSpPr>
        <p:spPr>
          <a:xfrm>
            <a:off x="6688179" y="2932087"/>
            <a:ext cx="1897298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60"/>
              </a:spcAft>
            </a:pPr>
            <a:r>
              <a:rPr lang="en-US" sz="1866" b="1" dirty="0" err="1">
                <a:solidFill>
                  <a:schemeClr val="accent2"/>
                </a:solidFill>
              </a:rPr>
              <a:t>unsicher</a:t>
            </a:r>
            <a:r>
              <a:rPr lang="en-US" sz="1866" b="1" dirty="0">
                <a:solidFill>
                  <a:schemeClr val="accent2"/>
                </a:solidFill>
              </a:rPr>
              <a:t>/</a:t>
            </a:r>
            <a:r>
              <a:rPr lang="en-US" sz="1866" b="1" dirty="0" err="1">
                <a:solidFill>
                  <a:schemeClr val="accent2"/>
                </a:solidFill>
              </a:rPr>
              <a:t>nein</a:t>
            </a:r>
            <a:endParaRPr lang="en-US" sz="1866" b="1" dirty="0">
              <a:solidFill>
                <a:schemeClr val="accent2"/>
              </a:solidFill>
            </a:endParaRPr>
          </a:p>
        </p:txBody>
      </p:sp>
      <p:cxnSp>
        <p:nvCxnSpPr>
          <p:cNvPr id="192" name="Gerade Verbindung mit Pfeil 191">
            <a:extLst>
              <a:ext uri="{FF2B5EF4-FFF2-40B4-BE49-F238E27FC236}">
                <a16:creationId xmlns:a16="http://schemas.microsoft.com/office/drawing/2014/main" id="{812AF10B-C157-C74D-9DD8-2733ED4F6FBB}"/>
              </a:ext>
            </a:extLst>
          </p:cNvPr>
          <p:cNvCxnSpPr>
            <a:cxnSpLocks/>
          </p:cNvCxnSpPr>
          <p:nvPr/>
        </p:nvCxnSpPr>
        <p:spPr>
          <a:xfrm>
            <a:off x="7360011" y="2750524"/>
            <a:ext cx="0" cy="207470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Gerade Verbindung mit Pfeil 192">
            <a:extLst>
              <a:ext uri="{FF2B5EF4-FFF2-40B4-BE49-F238E27FC236}">
                <a16:creationId xmlns:a16="http://schemas.microsoft.com/office/drawing/2014/main" id="{9F86887C-7F84-F142-978B-05B71E864EFD}"/>
              </a:ext>
            </a:extLst>
          </p:cNvPr>
          <p:cNvCxnSpPr>
            <a:cxnSpLocks/>
          </p:cNvCxnSpPr>
          <p:nvPr/>
        </p:nvCxnSpPr>
        <p:spPr>
          <a:xfrm>
            <a:off x="7343664" y="3270671"/>
            <a:ext cx="0" cy="207470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Gerade Verbindung mit Pfeil 193">
            <a:extLst>
              <a:ext uri="{FF2B5EF4-FFF2-40B4-BE49-F238E27FC236}">
                <a16:creationId xmlns:a16="http://schemas.microsoft.com/office/drawing/2014/main" id="{B69EE900-72AE-954E-9C5B-9A2C20D836DF}"/>
              </a:ext>
            </a:extLst>
          </p:cNvPr>
          <p:cNvCxnSpPr>
            <a:cxnSpLocks/>
            <a:endCxn id="188" idx="0"/>
          </p:cNvCxnSpPr>
          <p:nvPr/>
        </p:nvCxnSpPr>
        <p:spPr>
          <a:xfrm>
            <a:off x="5326586" y="2790002"/>
            <a:ext cx="1061" cy="94440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Gerade Verbindung mit Pfeil 197">
            <a:extLst>
              <a:ext uri="{FF2B5EF4-FFF2-40B4-BE49-F238E27FC236}">
                <a16:creationId xmlns:a16="http://schemas.microsoft.com/office/drawing/2014/main" id="{C72034F1-ACB7-D245-BA79-AECAC6C1AAE5}"/>
              </a:ext>
            </a:extLst>
          </p:cNvPr>
          <p:cNvCxnSpPr>
            <a:cxnSpLocks/>
            <a:stCxn id="188" idx="4"/>
          </p:cNvCxnSpPr>
          <p:nvPr/>
        </p:nvCxnSpPr>
        <p:spPr>
          <a:xfrm flipH="1">
            <a:off x="5315892" y="4214328"/>
            <a:ext cx="11755" cy="210669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Gerade Verbindung 235">
            <a:extLst>
              <a:ext uri="{FF2B5EF4-FFF2-40B4-BE49-F238E27FC236}">
                <a16:creationId xmlns:a16="http://schemas.microsoft.com/office/drawing/2014/main" id="{50F27688-4750-804A-BC3D-D490F816B7B9}"/>
              </a:ext>
            </a:extLst>
          </p:cNvPr>
          <p:cNvCxnSpPr>
            <a:cxnSpLocks/>
            <a:endCxn id="246" idx="0"/>
          </p:cNvCxnSpPr>
          <p:nvPr/>
        </p:nvCxnSpPr>
        <p:spPr>
          <a:xfrm flipV="1">
            <a:off x="7195819" y="2543756"/>
            <a:ext cx="134042" cy="189418"/>
          </a:xfrm>
          <a:prstGeom prst="line">
            <a:avLst/>
          </a:prstGeom>
          <a:ln w="190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Freihandform 243">
            <a:extLst>
              <a:ext uri="{FF2B5EF4-FFF2-40B4-BE49-F238E27FC236}">
                <a16:creationId xmlns:a16="http://schemas.microsoft.com/office/drawing/2014/main" id="{294248F6-C7F6-AD4C-A781-E637026F0816}"/>
              </a:ext>
            </a:extLst>
          </p:cNvPr>
          <p:cNvSpPr/>
          <p:nvPr/>
        </p:nvSpPr>
        <p:spPr>
          <a:xfrm>
            <a:off x="7344540" y="2381371"/>
            <a:ext cx="220083" cy="160335"/>
          </a:xfrm>
          <a:custGeom>
            <a:avLst/>
            <a:gdLst>
              <a:gd name="connsiteX0" fmla="*/ 0 w 168639"/>
              <a:gd name="connsiteY0" fmla="*/ 131164 h 131325"/>
              <a:gd name="connsiteX1" fmla="*/ 59960 w 168639"/>
              <a:gd name="connsiteY1" fmla="*/ 127416 h 131325"/>
              <a:gd name="connsiteX2" fmla="*/ 119921 w 168639"/>
              <a:gd name="connsiteY2" fmla="*/ 104931 h 131325"/>
              <a:gd name="connsiteX3" fmla="*/ 153649 w 168639"/>
              <a:gd name="connsiteY3" fmla="*/ 63708 h 131325"/>
              <a:gd name="connsiteX4" fmla="*/ 168639 w 168639"/>
              <a:gd name="connsiteY4" fmla="*/ 0 h 1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39" h="131325">
                <a:moveTo>
                  <a:pt x="0" y="131164"/>
                </a:moveTo>
                <a:cubicBezTo>
                  <a:pt x="19986" y="131476"/>
                  <a:pt x="39973" y="131788"/>
                  <a:pt x="59960" y="127416"/>
                </a:cubicBezTo>
                <a:cubicBezTo>
                  <a:pt x="79947" y="123044"/>
                  <a:pt x="104306" y="115549"/>
                  <a:pt x="119921" y="104931"/>
                </a:cubicBezTo>
                <a:cubicBezTo>
                  <a:pt x="135536" y="94313"/>
                  <a:pt x="145529" y="81196"/>
                  <a:pt x="153649" y="63708"/>
                </a:cubicBezTo>
                <a:cubicBezTo>
                  <a:pt x="161769" y="46220"/>
                  <a:pt x="165204" y="23110"/>
                  <a:pt x="168639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6" name="Freihandform 245">
            <a:extLst>
              <a:ext uri="{FF2B5EF4-FFF2-40B4-BE49-F238E27FC236}">
                <a16:creationId xmlns:a16="http://schemas.microsoft.com/office/drawing/2014/main" id="{C7D44FB5-B8E3-154A-8CF9-D858262FE084}"/>
              </a:ext>
            </a:extLst>
          </p:cNvPr>
          <p:cNvSpPr/>
          <p:nvPr/>
        </p:nvSpPr>
        <p:spPr>
          <a:xfrm>
            <a:off x="7327356" y="2324964"/>
            <a:ext cx="91063" cy="218793"/>
          </a:xfrm>
          <a:custGeom>
            <a:avLst/>
            <a:gdLst>
              <a:gd name="connsiteX0" fmla="*/ 1879 w 68309"/>
              <a:gd name="connsiteY0" fmla="*/ 164123 h 164123"/>
              <a:gd name="connsiteX1" fmla="*/ 1879 w 68309"/>
              <a:gd name="connsiteY1" fmla="*/ 105507 h 164123"/>
              <a:gd name="connsiteX2" fmla="*/ 21417 w 68309"/>
              <a:gd name="connsiteY2" fmla="*/ 39077 h 164123"/>
              <a:gd name="connsiteX3" fmla="*/ 68309 w 68309"/>
              <a:gd name="connsiteY3" fmla="*/ 0 h 16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9" h="164123">
                <a:moveTo>
                  <a:pt x="1879" y="164123"/>
                </a:moveTo>
                <a:cubicBezTo>
                  <a:pt x="251" y="145235"/>
                  <a:pt x="-1377" y="126348"/>
                  <a:pt x="1879" y="105507"/>
                </a:cubicBezTo>
                <a:cubicBezTo>
                  <a:pt x="5135" y="84666"/>
                  <a:pt x="10345" y="56661"/>
                  <a:pt x="21417" y="39077"/>
                </a:cubicBezTo>
                <a:cubicBezTo>
                  <a:pt x="32489" y="21493"/>
                  <a:pt x="50399" y="10746"/>
                  <a:pt x="68309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7" name="Freihandform 246">
            <a:extLst>
              <a:ext uri="{FF2B5EF4-FFF2-40B4-BE49-F238E27FC236}">
                <a16:creationId xmlns:a16="http://schemas.microsoft.com/office/drawing/2014/main" id="{316EC10A-3A75-AE4E-8CE9-8CD6B4372733}"/>
              </a:ext>
            </a:extLst>
          </p:cNvPr>
          <p:cNvSpPr/>
          <p:nvPr/>
        </p:nvSpPr>
        <p:spPr>
          <a:xfrm>
            <a:off x="7327357" y="2363059"/>
            <a:ext cx="149044" cy="178648"/>
          </a:xfrm>
          <a:custGeom>
            <a:avLst/>
            <a:gdLst>
              <a:gd name="connsiteX0" fmla="*/ 0 w 93785"/>
              <a:gd name="connsiteY0" fmla="*/ 128954 h 128954"/>
              <a:gd name="connsiteX1" fmla="*/ 54708 w 93785"/>
              <a:gd name="connsiteY1" fmla="*/ 97693 h 128954"/>
              <a:gd name="connsiteX2" fmla="*/ 82062 w 93785"/>
              <a:gd name="connsiteY2" fmla="*/ 50800 h 128954"/>
              <a:gd name="connsiteX3" fmla="*/ 93785 w 93785"/>
              <a:gd name="connsiteY3" fmla="*/ 0 h 12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5" h="128954">
                <a:moveTo>
                  <a:pt x="0" y="128954"/>
                </a:moveTo>
                <a:cubicBezTo>
                  <a:pt x="20515" y="119836"/>
                  <a:pt x="41031" y="110719"/>
                  <a:pt x="54708" y="97693"/>
                </a:cubicBezTo>
                <a:cubicBezTo>
                  <a:pt x="68385" y="84667"/>
                  <a:pt x="75549" y="67082"/>
                  <a:pt x="82062" y="50800"/>
                </a:cubicBezTo>
                <a:cubicBezTo>
                  <a:pt x="88575" y="34518"/>
                  <a:pt x="91180" y="17259"/>
                  <a:pt x="93785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9" name="Abgerundetes Rechteck 248">
                <a:extLst>
                  <a:ext uri="{FF2B5EF4-FFF2-40B4-BE49-F238E27FC236}">
                    <a16:creationId xmlns:a16="http://schemas.microsoft.com/office/drawing/2014/main" id="{E5D19F30-EC14-514D-9CE0-A3A47582E926}"/>
                  </a:ext>
                </a:extLst>
              </p:cNvPr>
              <p:cNvSpPr/>
              <p:nvPr/>
            </p:nvSpPr>
            <p:spPr>
              <a:xfrm>
                <a:off x="6438058" y="1631078"/>
                <a:ext cx="500243" cy="47991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66" b="1" dirty="0" err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49" name="Abgerundetes Rechteck 248">
                <a:extLst>
                  <a:ext uri="{FF2B5EF4-FFF2-40B4-BE49-F238E27FC236}">
                    <a16:creationId xmlns:a16="http://schemas.microsoft.com/office/drawing/2014/main" id="{E5D19F30-EC14-514D-9CE0-A3A47582E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058" y="1631078"/>
                <a:ext cx="500243" cy="479917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2" name="Gerade Verbindung mit Pfeil 251">
            <a:extLst>
              <a:ext uri="{FF2B5EF4-FFF2-40B4-BE49-F238E27FC236}">
                <a16:creationId xmlns:a16="http://schemas.microsoft.com/office/drawing/2014/main" id="{A1668DF3-533F-0C48-8E3A-A7AEF4F20B1D}"/>
              </a:ext>
            </a:extLst>
          </p:cNvPr>
          <p:cNvCxnSpPr>
            <a:cxnSpLocks/>
            <a:stCxn id="23" idx="2"/>
            <a:endCxn id="249" idx="0"/>
          </p:cNvCxnSpPr>
          <p:nvPr/>
        </p:nvCxnSpPr>
        <p:spPr>
          <a:xfrm>
            <a:off x="6152782" y="1348998"/>
            <a:ext cx="535398" cy="282080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Gerade Verbindung 268">
            <a:extLst>
              <a:ext uri="{FF2B5EF4-FFF2-40B4-BE49-F238E27FC236}">
                <a16:creationId xmlns:a16="http://schemas.microsoft.com/office/drawing/2014/main" id="{93B3D46B-2B2F-6D42-A1AF-3BD6D6B1FD07}"/>
              </a:ext>
            </a:extLst>
          </p:cNvPr>
          <p:cNvCxnSpPr/>
          <p:nvPr/>
        </p:nvCxnSpPr>
        <p:spPr>
          <a:xfrm flipV="1">
            <a:off x="3939085" y="2839553"/>
            <a:ext cx="191942" cy="220383"/>
          </a:xfrm>
          <a:prstGeom prst="line">
            <a:avLst/>
          </a:prstGeom>
          <a:ln w="190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Gerade Verbindung 269">
            <a:extLst>
              <a:ext uri="{FF2B5EF4-FFF2-40B4-BE49-F238E27FC236}">
                <a16:creationId xmlns:a16="http://schemas.microsoft.com/office/drawing/2014/main" id="{38271D7E-64A8-5141-B424-54E5E65E11FB}"/>
              </a:ext>
            </a:extLst>
          </p:cNvPr>
          <p:cNvCxnSpPr/>
          <p:nvPr/>
        </p:nvCxnSpPr>
        <p:spPr>
          <a:xfrm flipV="1">
            <a:off x="7751606" y="3576958"/>
            <a:ext cx="191942" cy="220383"/>
          </a:xfrm>
          <a:prstGeom prst="line">
            <a:avLst/>
          </a:prstGeom>
          <a:ln w="190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Gerade Verbindung mit Pfeil 271">
            <a:extLst>
              <a:ext uri="{FF2B5EF4-FFF2-40B4-BE49-F238E27FC236}">
                <a16:creationId xmlns:a16="http://schemas.microsoft.com/office/drawing/2014/main" id="{209E83A1-8529-8F4B-83DD-42B5B5E0682F}"/>
              </a:ext>
            </a:extLst>
          </p:cNvPr>
          <p:cNvCxnSpPr>
            <a:cxnSpLocks/>
          </p:cNvCxnSpPr>
          <p:nvPr/>
        </p:nvCxnSpPr>
        <p:spPr>
          <a:xfrm>
            <a:off x="7134882" y="4998974"/>
            <a:ext cx="225129" cy="232481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Gerade Verbindung mit Pfeil 274">
            <a:extLst>
              <a:ext uri="{FF2B5EF4-FFF2-40B4-BE49-F238E27FC236}">
                <a16:creationId xmlns:a16="http://schemas.microsoft.com/office/drawing/2014/main" id="{BE429718-5C9F-5B4C-8E9E-5125752B4050}"/>
              </a:ext>
            </a:extLst>
          </p:cNvPr>
          <p:cNvCxnSpPr>
            <a:cxnSpLocks/>
          </p:cNvCxnSpPr>
          <p:nvPr/>
        </p:nvCxnSpPr>
        <p:spPr>
          <a:xfrm>
            <a:off x="10300802" y="3187319"/>
            <a:ext cx="225129" cy="232481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2" name="Grafik 321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D4C43BED-7238-7C4A-BE19-97EDB8630B3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920" y="114536"/>
            <a:ext cx="2420335" cy="16135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Textfeld 149">
                <a:extLst>
                  <a:ext uri="{FF2B5EF4-FFF2-40B4-BE49-F238E27FC236}">
                    <a16:creationId xmlns:a16="http://schemas.microsoft.com/office/drawing/2014/main" id="{4D151E98-70EF-F24C-B29A-E8F3B7BE1706}"/>
                  </a:ext>
                </a:extLst>
              </p:cNvPr>
              <p:cNvSpPr txBox="1"/>
              <p:nvPr/>
            </p:nvSpPr>
            <p:spPr>
              <a:xfrm>
                <a:off x="8976041" y="2012709"/>
                <a:ext cx="760218" cy="3640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6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86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en-US" sz="1866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50" name="Textfeld 149">
                <a:extLst>
                  <a:ext uri="{FF2B5EF4-FFF2-40B4-BE49-F238E27FC236}">
                    <a16:creationId xmlns:a16="http://schemas.microsoft.com/office/drawing/2014/main" id="{4D151E98-70EF-F24C-B29A-E8F3B7BE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041" y="2012709"/>
                <a:ext cx="760218" cy="364074"/>
              </a:xfrm>
              <a:prstGeom prst="rect">
                <a:avLst/>
              </a:prstGeom>
              <a:blipFill>
                <a:blip r:embed="rId24"/>
                <a:stretch>
                  <a:fillRect l="-6557" r="-81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0CFEF4-24D5-BB49-970C-30DB9F57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21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E47E-4CF6-A246-B3D3-D61A5E01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Startpunkt: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F1C54-67F1-FD49-9E3E-6357F30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</a:t>
            </a:fld>
            <a:endParaRPr lang="de-DE"/>
          </a:p>
        </p:txBody>
      </p:sp>
      <p:pic>
        <p:nvPicPr>
          <p:cNvPr id="6" name="Picture 2" descr="Physik-Nobelpreis für Teilchenphysiker - Helmholtz-Gemeinschaft Deutscher  Forschungszentren">
            <a:extLst>
              <a:ext uri="{FF2B5EF4-FFF2-40B4-BE49-F238E27FC236}">
                <a16:creationId xmlns:a16="http://schemas.microsoft.com/office/drawing/2014/main" id="{6549029A-76F2-8D4C-9E3F-8A04799BFF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85" y="1742854"/>
            <a:ext cx="7593143" cy="414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84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0D657-4E17-43C0-8538-F82A6018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1CBE42-F1AB-4000-A0A9-7479309AB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5866" dirty="0"/>
          </a:p>
          <a:p>
            <a:pPr marL="0" indent="0">
              <a:buNone/>
            </a:pPr>
            <a:r>
              <a:rPr lang="de-DE" sz="5400" dirty="0"/>
              <a:t>Jetzt seid ihr dran! – Übungsereignisse    </a:t>
            </a:r>
          </a:p>
          <a:p>
            <a:pPr marL="0" indent="0">
              <a:buNone/>
            </a:pPr>
            <a:endParaRPr lang="de-DE" sz="5866" dirty="0"/>
          </a:p>
          <a:p>
            <a:pPr marL="0" indent="0">
              <a:buNone/>
            </a:pPr>
            <a:r>
              <a:rPr lang="de-DE" sz="3600" dirty="0">
                <a:sym typeface="Wingdings" panose="05000000000000000000" pitchFamily="2" charset="2"/>
              </a:rPr>
              <a:t> Website (Beispiele, Flowchart etc.)</a:t>
            </a:r>
            <a:endParaRPr lang="de-DE" sz="36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439113-356A-45C0-82B2-0D9A168D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08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E47E-4CF6-A246-B3D3-D61A5E01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Startpunkt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F1C54-67F1-FD49-9E3E-6357F30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3</a:t>
            </a:fld>
            <a:endParaRPr lang="de-DE"/>
          </a:p>
        </p:txBody>
      </p:sp>
      <p:pic>
        <p:nvPicPr>
          <p:cNvPr id="6" name="Picture 2" descr="Physik-Nobelpreis für Teilchenphysiker - Helmholtz-Gemeinschaft Deutscher  Forschungszentren">
            <a:extLst>
              <a:ext uri="{FF2B5EF4-FFF2-40B4-BE49-F238E27FC236}">
                <a16:creationId xmlns:a16="http://schemas.microsoft.com/office/drawing/2014/main" id="{6549029A-76F2-8D4C-9E3F-8A04799BFF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07" y="307793"/>
            <a:ext cx="3400136" cy="18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C1610D-C3D0-AE4A-AB4E-146BD62F9962}"/>
              </a:ext>
            </a:extLst>
          </p:cNvPr>
          <p:cNvSpPr txBox="1">
            <a:spLocks/>
          </p:cNvSpPr>
          <p:nvPr/>
        </p:nvSpPr>
        <p:spPr>
          <a:xfrm>
            <a:off x="385256" y="1368449"/>
            <a:ext cx="7733946" cy="4895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43" indent="-287943" algn="l" defTabSz="1218956" rtl="0" eaLnBrk="1" latinLnBrk="0" hangingPunct="1">
              <a:lnSpc>
                <a:spcPct val="100000"/>
              </a:lnSpc>
              <a:spcBef>
                <a:spcPts val="960"/>
              </a:spcBef>
              <a:spcAft>
                <a:spcPts val="96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75884" indent="-287943" algn="l" defTabSz="1218956" rtl="0" eaLnBrk="1" latinLnBrk="0" hangingPunct="1">
              <a:spcBef>
                <a:spcPts val="96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63828" indent="-287943" algn="l" defTabSz="1218956" rtl="0" eaLnBrk="1" latinLnBrk="0" hangingPunct="1">
              <a:spcBef>
                <a:spcPts val="48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151770" indent="-287943" algn="l" defTabSz="1218956" rtl="0" eaLnBrk="1" latinLnBrk="0" hangingPunct="1">
              <a:spcBef>
                <a:spcPts val="48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439712" indent="-287943" algn="l" defTabSz="1218956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52130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608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86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564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Wie eben gelernt: Ganz viele Spuren und Signale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02A78B-5C45-CB45-B647-AB62FED12716}"/>
              </a:ext>
            </a:extLst>
          </p:cNvPr>
          <p:cNvSpPr/>
          <p:nvPr/>
        </p:nvSpPr>
        <p:spPr>
          <a:xfrm>
            <a:off x="826651" y="1996921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15DF81A-DBAA-E74A-A5B2-88FF2B990BB6}"/>
              </a:ext>
            </a:extLst>
          </p:cNvPr>
          <p:cNvSpPr/>
          <p:nvPr/>
        </p:nvSpPr>
        <p:spPr>
          <a:xfrm rot="5400000">
            <a:off x="873479" y="3434074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81A523F-D779-6940-9556-B6BECB160447}"/>
              </a:ext>
            </a:extLst>
          </p:cNvPr>
          <p:cNvSpPr/>
          <p:nvPr/>
        </p:nvSpPr>
        <p:spPr>
          <a:xfrm rot="16200000">
            <a:off x="873478" y="4524852"/>
            <a:ext cx="921869" cy="38296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548E0D-E4CC-5941-8323-314F28ABCF7B}"/>
              </a:ext>
            </a:extLst>
          </p:cNvPr>
          <p:cNvSpPr/>
          <p:nvPr/>
        </p:nvSpPr>
        <p:spPr>
          <a:xfrm>
            <a:off x="1725614" y="3724996"/>
            <a:ext cx="879785" cy="8622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2A2877-CFAB-3F4C-9944-F9F26B25012B}"/>
                  </a:ext>
                </a:extLst>
              </p:cNvPr>
              <p:cNvSpPr txBox="1"/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2A2877-CFAB-3F4C-9944-F9F26B250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274" y="3976561"/>
                <a:ext cx="546463" cy="359073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2E11A7A5-5422-EE46-802C-37735FE794CE}"/>
              </a:ext>
            </a:extLst>
          </p:cNvPr>
          <p:cNvSpPr/>
          <p:nvPr/>
        </p:nvSpPr>
        <p:spPr>
          <a:xfrm>
            <a:off x="3983385" y="2735981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B7512E-37DA-EE4A-A4FD-930C0B1B2809}"/>
              </a:ext>
            </a:extLst>
          </p:cNvPr>
          <p:cNvSpPr/>
          <p:nvPr/>
        </p:nvSpPr>
        <p:spPr>
          <a:xfrm>
            <a:off x="826651" y="5312999"/>
            <a:ext cx="1015526" cy="103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588B72-234A-4144-A082-DDEB505F55E9}"/>
              </a:ext>
            </a:extLst>
          </p:cNvPr>
          <p:cNvCxnSpPr>
            <a:cxnSpLocks/>
          </p:cNvCxnSpPr>
          <p:nvPr/>
        </p:nvCxnSpPr>
        <p:spPr>
          <a:xfrm flipV="1">
            <a:off x="2783831" y="3311971"/>
            <a:ext cx="912351" cy="664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B16037-3C91-7947-9277-0806109DEE79}"/>
              </a:ext>
            </a:extLst>
          </p:cNvPr>
          <p:cNvCxnSpPr>
            <a:cxnSpLocks/>
          </p:cNvCxnSpPr>
          <p:nvPr/>
        </p:nvCxnSpPr>
        <p:spPr>
          <a:xfrm>
            <a:off x="2783831" y="4264625"/>
            <a:ext cx="927101" cy="659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BD25821-0248-A849-8EA7-21CEA349B75F}"/>
              </a:ext>
            </a:extLst>
          </p:cNvPr>
          <p:cNvSpPr/>
          <p:nvPr/>
        </p:nvSpPr>
        <p:spPr>
          <a:xfrm>
            <a:off x="3983385" y="4687748"/>
            <a:ext cx="767868" cy="7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67688B-8550-3D4B-84BD-A155C647A15C}"/>
              </a:ext>
            </a:extLst>
          </p:cNvPr>
          <p:cNvCxnSpPr>
            <a:cxnSpLocks/>
          </p:cNvCxnSpPr>
          <p:nvPr/>
        </p:nvCxnSpPr>
        <p:spPr>
          <a:xfrm flipV="1">
            <a:off x="4984130" y="2297464"/>
            <a:ext cx="799455" cy="4960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4A2AE3-7D3D-6F48-A387-FC9B048D6493}"/>
              </a:ext>
            </a:extLst>
          </p:cNvPr>
          <p:cNvCxnSpPr>
            <a:cxnSpLocks/>
          </p:cNvCxnSpPr>
          <p:nvPr/>
        </p:nvCxnSpPr>
        <p:spPr>
          <a:xfrm flipV="1">
            <a:off x="5023706" y="4427708"/>
            <a:ext cx="799455" cy="4960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298FF3-3CF5-2A46-9E5C-E0D16F8012F2}"/>
              </a:ext>
            </a:extLst>
          </p:cNvPr>
          <p:cNvCxnSpPr>
            <a:cxnSpLocks/>
          </p:cNvCxnSpPr>
          <p:nvPr/>
        </p:nvCxnSpPr>
        <p:spPr>
          <a:xfrm flipV="1">
            <a:off x="5023706" y="5239516"/>
            <a:ext cx="205202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B5D5DC-3F16-4F4C-BD96-76011399C223}"/>
              </a:ext>
            </a:extLst>
          </p:cNvPr>
          <p:cNvCxnSpPr>
            <a:cxnSpLocks/>
          </p:cNvCxnSpPr>
          <p:nvPr/>
        </p:nvCxnSpPr>
        <p:spPr>
          <a:xfrm>
            <a:off x="5009377" y="3033649"/>
            <a:ext cx="1050555" cy="4223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7144352-4DE2-2345-9010-424130CEAD50}"/>
              </a:ext>
            </a:extLst>
          </p:cNvPr>
          <p:cNvSpPr/>
          <p:nvPr/>
        </p:nvSpPr>
        <p:spPr>
          <a:xfrm>
            <a:off x="5951292" y="1987720"/>
            <a:ext cx="515333" cy="496082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7D70A6-842F-9848-A90A-D3E512A55250}"/>
              </a:ext>
            </a:extLst>
          </p:cNvPr>
          <p:cNvSpPr/>
          <p:nvPr/>
        </p:nvSpPr>
        <p:spPr>
          <a:xfrm>
            <a:off x="6172381" y="3047410"/>
            <a:ext cx="720080" cy="72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26BAAA-F3EB-0345-9CA8-BF4F1BBCF574}"/>
              </a:ext>
            </a:extLst>
          </p:cNvPr>
          <p:cNvSpPr/>
          <p:nvPr/>
        </p:nvSpPr>
        <p:spPr>
          <a:xfrm>
            <a:off x="5960787" y="4156097"/>
            <a:ext cx="515333" cy="496082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46B6AA-1942-784F-A1EC-981086821611}"/>
              </a:ext>
            </a:extLst>
          </p:cNvPr>
          <p:cNvCxnSpPr>
            <a:cxnSpLocks/>
          </p:cNvCxnSpPr>
          <p:nvPr/>
        </p:nvCxnSpPr>
        <p:spPr>
          <a:xfrm flipV="1">
            <a:off x="7075728" y="2717992"/>
            <a:ext cx="1224012" cy="5702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B162E7D-3586-8B4B-B873-29988288536C}"/>
              </a:ext>
            </a:extLst>
          </p:cNvPr>
          <p:cNvCxnSpPr>
            <a:cxnSpLocks/>
          </p:cNvCxnSpPr>
          <p:nvPr/>
        </p:nvCxnSpPr>
        <p:spPr>
          <a:xfrm>
            <a:off x="7075728" y="3655456"/>
            <a:ext cx="1383536" cy="271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D4D8793-C3FE-BF46-8498-9577F1B299BF}"/>
              </a:ext>
            </a:extLst>
          </p:cNvPr>
          <p:cNvCxnSpPr>
            <a:cxnSpLocks/>
          </p:cNvCxnSpPr>
          <p:nvPr/>
        </p:nvCxnSpPr>
        <p:spPr>
          <a:xfrm>
            <a:off x="4666181" y="5513318"/>
            <a:ext cx="1475170" cy="5683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E6CC6797-C0C8-7A41-881D-13BD74F68D0A}"/>
              </a:ext>
            </a:extLst>
          </p:cNvPr>
          <p:cNvSpPr/>
          <p:nvPr/>
        </p:nvSpPr>
        <p:spPr>
          <a:xfrm>
            <a:off x="6318056" y="5912249"/>
            <a:ext cx="515333" cy="496082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A83803-B73B-A640-855D-EE641D22F0F1}"/>
              </a:ext>
            </a:extLst>
          </p:cNvPr>
          <p:cNvSpPr/>
          <p:nvPr/>
        </p:nvSpPr>
        <p:spPr>
          <a:xfrm>
            <a:off x="8453352" y="2415456"/>
            <a:ext cx="515333" cy="496082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B7E9CE9-19EF-7E4B-B875-3C6581AA6594}"/>
              </a:ext>
            </a:extLst>
          </p:cNvPr>
          <p:cNvSpPr/>
          <p:nvPr/>
        </p:nvSpPr>
        <p:spPr>
          <a:xfrm>
            <a:off x="7186760" y="4879967"/>
            <a:ext cx="720080" cy="72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31BFA8-630A-E745-98A2-886AB6456F75}"/>
              </a:ext>
            </a:extLst>
          </p:cNvPr>
          <p:cNvSpPr/>
          <p:nvPr/>
        </p:nvSpPr>
        <p:spPr>
          <a:xfrm>
            <a:off x="8567911" y="3524921"/>
            <a:ext cx="720080" cy="72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BBD14CA-F9B1-0D41-B472-CA669C9027D2}"/>
              </a:ext>
            </a:extLst>
          </p:cNvPr>
          <p:cNvCxnSpPr>
            <a:cxnSpLocks/>
          </p:cNvCxnSpPr>
          <p:nvPr/>
        </p:nvCxnSpPr>
        <p:spPr>
          <a:xfrm flipV="1">
            <a:off x="8034450" y="4879066"/>
            <a:ext cx="893501" cy="2553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0278E621-98BF-4444-BA04-DE87E1896F47}"/>
              </a:ext>
            </a:extLst>
          </p:cNvPr>
          <p:cNvSpPr/>
          <p:nvPr/>
        </p:nvSpPr>
        <p:spPr>
          <a:xfrm>
            <a:off x="9126506" y="4651601"/>
            <a:ext cx="515333" cy="496082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1CADD3E-1FDB-F144-A6CA-22CC972CC23F}"/>
              </a:ext>
            </a:extLst>
          </p:cNvPr>
          <p:cNvSpPr/>
          <p:nvPr/>
        </p:nvSpPr>
        <p:spPr>
          <a:xfrm>
            <a:off x="9030324" y="5827679"/>
            <a:ext cx="515333" cy="496082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08C8122-5A6E-DA4D-A7F7-AEBF5DE9AA27}"/>
              </a:ext>
            </a:extLst>
          </p:cNvPr>
          <p:cNvSpPr/>
          <p:nvPr/>
        </p:nvSpPr>
        <p:spPr>
          <a:xfrm>
            <a:off x="10320089" y="2996774"/>
            <a:ext cx="515333" cy="496082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9EF69B7-8370-4847-853C-6751C2D24059}"/>
              </a:ext>
            </a:extLst>
          </p:cNvPr>
          <p:cNvSpPr/>
          <p:nvPr/>
        </p:nvSpPr>
        <p:spPr>
          <a:xfrm>
            <a:off x="10249990" y="4191666"/>
            <a:ext cx="515333" cy="496082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 dirty="0" err="1">
              <a:solidFill>
                <a:schemeClr val="accent2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E75628D-AD51-A045-9669-654B6A9C7569}"/>
              </a:ext>
            </a:extLst>
          </p:cNvPr>
          <p:cNvCxnSpPr>
            <a:cxnSpLocks/>
          </p:cNvCxnSpPr>
          <p:nvPr/>
        </p:nvCxnSpPr>
        <p:spPr>
          <a:xfrm>
            <a:off x="8065200" y="5422420"/>
            <a:ext cx="710344" cy="4416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513694-A1AC-2140-88E6-7B8FD7064DF3}"/>
              </a:ext>
            </a:extLst>
          </p:cNvPr>
          <p:cNvCxnSpPr>
            <a:cxnSpLocks/>
          </p:cNvCxnSpPr>
          <p:nvPr/>
        </p:nvCxnSpPr>
        <p:spPr>
          <a:xfrm flipV="1">
            <a:off x="9394733" y="3387085"/>
            <a:ext cx="739981" cy="3379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14F52C4-0DB7-6E40-A844-2E9BD2276BA0}"/>
              </a:ext>
            </a:extLst>
          </p:cNvPr>
          <p:cNvCxnSpPr>
            <a:cxnSpLocks/>
          </p:cNvCxnSpPr>
          <p:nvPr/>
        </p:nvCxnSpPr>
        <p:spPr>
          <a:xfrm>
            <a:off x="9394733" y="4013062"/>
            <a:ext cx="739981" cy="251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DE6626B-046B-9443-8072-5CB7106E76C0}"/>
              </a:ext>
            </a:extLst>
          </p:cNvPr>
          <p:cNvSpPr txBox="1"/>
          <p:nvPr/>
        </p:nvSpPr>
        <p:spPr>
          <a:xfrm>
            <a:off x="1160562" y="5612235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+</a:t>
            </a:r>
            <a:endParaRPr lang="en-DE" sz="2800" b="1" dirty="0">
              <a:solidFill>
                <a:schemeClr val="bg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64B3F8-1355-DD43-A0BC-35ECEDE497C8}"/>
              </a:ext>
            </a:extLst>
          </p:cNvPr>
          <p:cNvSpPr txBox="1"/>
          <p:nvPr/>
        </p:nvSpPr>
        <p:spPr>
          <a:xfrm>
            <a:off x="1191986" y="2268358"/>
            <a:ext cx="365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GB" sz="2800" b="1" dirty="0">
                <a:solidFill>
                  <a:schemeClr val="bg2"/>
                </a:solidFill>
              </a:rPr>
              <a:t>e</a:t>
            </a:r>
            <a:r>
              <a:rPr lang="en-GB" sz="2800" b="1" baseline="30000" dirty="0">
                <a:solidFill>
                  <a:schemeClr val="bg2"/>
                </a:solidFill>
              </a:rPr>
              <a:t>-</a:t>
            </a:r>
            <a:endParaRPr lang="en-DE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48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37943-EE0F-F740-A2DC-68C638B83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Welche möglichen Zerfälle Gibt 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A5D5B2-62C1-9640-98C4-2D5CBE9AB7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-"/>
                </a:pPr>
                <a:r>
                  <a:rPr lang="de-DE" dirty="0" err="1"/>
                  <a:t>Leptonpaare</a:t>
                </a:r>
                <a:r>
                  <a:rPr lang="de-DE" dirty="0"/>
                  <a:t>:</a:t>
                </a:r>
              </a:p>
              <a:p>
                <a:pPr lvl="1">
                  <a:buFontTx/>
                  <a:buChar char="-"/>
                </a:pPr>
                <a:r>
                  <a:rPr lang="de-DE" sz="2800" dirty="0"/>
                  <a:t>Elektron-Positron Ereignisse</a:t>
                </a:r>
              </a:p>
              <a:p>
                <a:pPr lvl="1">
                  <a:buFontTx/>
                  <a:buChar char="-"/>
                </a:pPr>
                <a:r>
                  <a:rPr lang="de-DE" sz="2800" dirty="0"/>
                  <a:t>Myon-</a:t>
                </a:r>
                <a:r>
                  <a:rPr lang="de-DE" sz="2800" dirty="0" err="1"/>
                  <a:t>Antimyon</a:t>
                </a:r>
                <a:r>
                  <a:rPr lang="de-DE" sz="2800" dirty="0"/>
                  <a:t> Ereignisse </a:t>
                </a:r>
              </a:p>
              <a:p>
                <a:pPr lvl="1">
                  <a:buFontTx/>
                  <a:buChar char="-"/>
                </a:pPr>
                <a:r>
                  <a:rPr lang="de-DE" sz="2800" dirty="0" err="1"/>
                  <a:t>Tauon-Antitauon</a:t>
                </a:r>
                <a:r>
                  <a:rPr lang="de-DE" sz="2800" dirty="0"/>
                  <a:t> Ereignisse</a:t>
                </a:r>
              </a:p>
              <a:p>
                <a:pPr>
                  <a:buFontTx/>
                  <a:buChar char="-"/>
                </a:pPr>
                <a:r>
                  <a:rPr lang="de-DE" dirty="0"/>
                  <a:t>Quarkpaare:</a:t>
                </a:r>
              </a:p>
              <a:p>
                <a:pPr lvl="1">
                  <a:buFontTx/>
                  <a:buChar char="-"/>
                </a:pPr>
                <a:r>
                  <a:rPr lang="de-DE" sz="2800" dirty="0"/>
                  <a:t>Leichte Quark-Antiquark Ereignisse </a:t>
                </a:r>
              </a:p>
              <a:p>
                <a:pPr lvl="1">
                  <a:buFontTx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de-DE" sz="2800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de-DE" sz="2800" dirty="0"/>
                  <a:t> Quark Ereignisse </a:t>
                </a:r>
              </a:p>
              <a:p>
                <a:endParaRPr lang="en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A5D5B2-62C1-9640-98C4-2D5CBE9AB7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03" t="-25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C51DA-A53C-A243-8890-8129DB15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4</a:t>
            </a:fld>
            <a:endParaRPr lang="de-DE"/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5927A691-14EB-D14A-A66C-88AE1720F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5"/>
          <a:stretch/>
        </p:blipFill>
        <p:spPr bwMode="auto">
          <a:xfrm>
            <a:off x="7151737" y="1655787"/>
            <a:ext cx="4513801" cy="40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9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EFE64-6C81-6144-B5F8-549F0D422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Welche Ereignisse sind für uns interessant?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4AF839-AA1D-E14B-B73B-BDF10C1E9C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𝑙𝑒𝑖𝑐h𝑡𝑒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𝑄𝑢𝑎𝑟𝑘𝑠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0.5 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𝑇𝑎𝑢𝑜𝑛𝑒𝑛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𝑀𝑦𝑜𝑛𝑒𝑛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DE" dirty="0"/>
              </a:p>
              <a:p>
                <a:pPr marL="0" indent="0">
                  <a:buNone/>
                </a:pPr>
                <a:endParaRPr lang="en-DE" dirty="0"/>
              </a:p>
              <a:p>
                <a:endParaRPr lang="de-DE" sz="3200" dirty="0"/>
              </a:p>
              <a:p>
                <a:endParaRPr lang="de-DE" sz="3200" dirty="0"/>
              </a:p>
              <a:p>
                <a:endParaRPr lang="de-DE" sz="3200" dirty="0"/>
              </a:p>
              <a:p>
                <a:endParaRPr lang="en-DE" dirty="0"/>
              </a:p>
              <a:p>
                <a:endParaRPr lang="en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4AF839-AA1D-E14B-B73B-BDF10C1E9C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5CF8D-BDD7-CC43-AC57-8C1196AB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5</a:t>
            </a:fld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BEC0232-708E-3E45-B63D-C51F800F3C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1960" y="3455987"/>
                <a:ext cx="4752528" cy="260067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vert="horz" lIns="0" tIns="0" rIns="0" bIns="0" rtlCol="0">
                <a:noAutofit/>
              </a:bodyPr>
              <a:lstStyle>
                <a:lvl1pPr marL="287943" indent="-287943" algn="l" defTabSz="1218956" rtl="0" eaLnBrk="1" latinLnBrk="0" hangingPunct="1">
                  <a:lnSpc>
                    <a:spcPct val="100000"/>
                  </a:lnSpc>
                  <a:spcBef>
                    <a:spcPts val="960"/>
                  </a:spcBef>
                  <a:spcAft>
                    <a:spcPts val="960"/>
                  </a:spcAft>
                  <a:buFont typeface="Calibri" panose="020F0502020204030204" pitchFamily="34" charset="0"/>
                  <a:buChar char="−"/>
                  <a:defRPr sz="3199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1pPr>
                <a:lvl2pPr marL="575884" indent="-287943" algn="l" defTabSz="1218956" rtl="0" eaLnBrk="1" latinLnBrk="0" hangingPunct="1">
                  <a:spcBef>
                    <a:spcPts val="960"/>
                  </a:spcBef>
                  <a:spcAft>
                    <a:spcPts val="480"/>
                  </a:spcAft>
                  <a:buFont typeface="Calibri" panose="020F0502020204030204" pitchFamily="34" charset="0"/>
                  <a:buChar char="−"/>
                  <a:defRPr sz="3199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863828" indent="-287943" algn="l" defTabSz="1218956" rtl="0" eaLnBrk="1" latinLnBrk="0" hangingPunct="1">
                  <a:spcBef>
                    <a:spcPts val="480"/>
                  </a:spcBef>
                  <a:spcAft>
                    <a:spcPts val="480"/>
                  </a:spcAft>
                  <a:buFont typeface="Calibri" panose="020F0502020204030204" pitchFamily="34" charset="0"/>
                  <a:buChar char="−"/>
                  <a:defRPr sz="3199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3pPr>
                <a:lvl4pPr marL="1151770" indent="-287943" algn="l" defTabSz="1218956" rtl="0" eaLnBrk="1" latinLnBrk="0" hangingPunct="1">
                  <a:spcBef>
                    <a:spcPts val="480"/>
                  </a:spcBef>
                  <a:buFont typeface="Calibri" panose="020F0502020204030204" pitchFamily="34" charset="0"/>
                  <a:buChar char="−"/>
                  <a:defRPr sz="3199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4pPr>
                <a:lvl5pPr marL="1439712" indent="-287943" algn="l" defTabSz="1218956" rtl="0" eaLnBrk="1" latinLnBrk="0" hangingPunct="1">
                  <a:spcBef>
                    <a:spcPts val="0"/>
                  </a:spcBef>
                  <a:buFont typeface="Calibri" panose="020F0502020204030204" pitchFamily="34" charset="0"/>
                  <a:buChar char="−"/>
                  <a:defRPr sz="3199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5pPr>
                <a:lvl6pPr marL="3352130" indent="-304739" algn="l" defTabSz="1218956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1608" indent="-304739" algn="l" defTabSz="1218956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086" indent="-304739" algn="l" defTabSz="1218956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0564" indent="-304739" algn="l" defTabSz="1218956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DE" dirty="0"/>
                  <a:t>Auszuortieren: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de-DE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de-DE" sz="2800" dirty="0"/>
                  <a:t> Quark Ereignisse </a:t>
                </a:r>
              </a:p>
              <a:p>
                <a:r>
                  <a:rPr lang="de-DE" sz="2800" dirty="0"/>
                  <a:t>Elektron-Positron Ereignisse</a:t>
                </a:r>
              </a:p>
              <a:p>
                <a:endParaRPr lang="en-DE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BEC0232-708E-3E45-B63D-C51F800F3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960" y="3455987"/>
                <a:ext cx="4752528" cy="2600672"/>
              </a:xfrm>
              <a:prstGeom prst="rect">
                <a:avLst/>
              </a:prstGeom>
              <a:blipFill>
                <a:blip r:embed="rId3"/>
                <a:stretch>
                  <a:fillRect l="-5067" t="-485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437BFE-70F4-5D41-BF3C-CC35DD9A0057}"/>
              </a:ext>
            </a:extLst>
          </p:cNvPr>
          <p:cNvSpPr txBox="1">
            <a:spLocks/>
          </p:cNvSpPr>
          <p:nvPr/>
        </p:nvSpPr>
        <p:spPr>
          <a:xfrm>
            <a:off x="673288" y="3455987"/>
            <a:ext cx="5760640" cy="26006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7943" indent="-287943" algn="l" defTabSz="1218956" rtl="0" eaLnBrk="1" latinLnBrk="0" hangingPunct="1">
              <a:lnSpc>
                <a:spcPct val="100000"/>
              </a:lnSpc>
              <a:spcBef>
                <a:spcPts val="960"/>
              </a:spcBef>
              <a:spcAft>
                <a:spcPts val="96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75884" indent="-287943" algn="l" defTabSz="1218956" rtl="0" eaLnBrk="1" latinLnBrk="0" hangingPunct="1">
              <a:spcBef>
                <a:spcPts val="96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63828" indent="-287943" algn="l" defTabSz="1218956" rtl="0" eaLnBrk="1" latinLnBrk="0" hangingPunct="1">
              <a:spcBef>
                <a:spcPts val="48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151770" indent="-287943" algn="l" defTabSz="1218956" rtl="0" eaLnBrk="1" latinLnBrk="0" hangingPunct="1">
              <a:spcBef>
                <a:spcPts val="48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439712" indent="-287943" algn="l" defTabSz="1218956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52130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608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86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564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Wichtig</a:t>
            </a:r>
            <a:r>
              <a:rPr lang="en-DE" dirty="0"/>
              <a:t>:</a:t>
            </a:r>
          </a:p>
          <a:p>
            <a:r>
              <a:rPr lang="de-DE" sz="2800" dirty="0"/>
              <a:t>Myon-</a:t>
            </a:r>
            <a:r>
              <a:rPr lang="de-DE" sz="2800" dirty="0" err="1"/>
              <a:t>Antimyon</a:t>
            </a:r>
            <a:r>
              <a:rPr lang="de-DE" sz="2800" dirty="0"/>
              <a:t> Ereignisse </a:t>
            </a:r>
          </a:p>
          <a:p>
            <a:r>
              <a:rPr lang="de-DE" sz="2800" dirty="0" err="1"/>
              <a:t>Tauon-Antitauon</a:t>
            </a:r>
            <a:r>
              <a:rPr lang="de-DE" sz="2800" dirty="0"/>
              <a:t> Ereignisse</a:t>
            </a:r>
          </a:p>
          <a:p>
            <a:r>
              <a:rPr lang="de-DE" sz="2800" dirty="0"/>
              <a:t>Leichte Quark-Antiquark Ereignisse </a:t>
            </a: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25109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C104E-4E31-C944-9AD6-B7D3D685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Wie unterscheiden wir die Ereignisse?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773A-DD14-1D48-83ED-B3DD599C4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Schauen uns die verschiedenen Ereignisse jetzt an</a:t>
            </a:r>
          </a:p>
          <a:p>
            <a:r>
              <a:rPr lang="en-DE" dirty="0"/>
              <a:t>Haben unterschiedliche Eigenschaften:</a:t>
            </a:r>
          </a:p>
          <a:p>
            <a:pPr lvl="1"/>
            <a:r>
              <a:rPr lang="en-DE" dirty="0"/>
              <a:t>Anzahl an Spuren</a:t>
            </a:r>
          </a:p>
          <a:p>
            <a:pPr lvl="1"/>
            <a:r>
              <a:rPr lang="en-DE" dirty="0"/>
              <a:t>Signale im Subdetektoren</a:t>
            </a:r>
          </a:p>
          <a:p>
            <a:pPr lvl="1"/>
            <a:r>
              <a:rPr lang="en-DE" dirty="0"/>
              <a:t>Fehlende Energie: </a:t>
            </a:r>
          </a:p>
          <a:p>
            <a:pPr lvl="1"/>
            <a:r>
              <a:rPr lang="en-DE" dirty="0"/>
              <a:t>Geradlinigkeit: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752F6-92CC-BE4C-A8B4-D31F169E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6</a:t>
            </a:fld>
            <a:endParaRPr lang="de-DE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5590AB-535C-6E44-80E0-665372573B69}"/>
              </a:ext>
            </a:extLst>
          </p:cNvPr>
          <p:cNvCxnSpPr/>
          <p:nvPr/>
        </p:nvCxnSpPr>
        <p:spPr>
          <a:xfrm>
            <a:off x="3552250" y="4988093"/>
            <a:ext cx="432048" cy="36004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D4074F-3CC3-AF4F-AE2F-B97C6166172D}"/>
                  </a:ext>
                </a:extLst>
              </p:cNvPr>
              <p:cNvSpPr txBox="1"/>
              <p:nvPr/>
            </p:nvSpPr>
            <p:spPr>
              <a:xfrm rot="10800000">
                <a:off x="3983385" y="4176067"/>
                <a:ext cx="8640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8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∄</m:t>
                      </m:r>
                    </m:oMath>
                  </m:oMathPara>
                </a14:m>
                <a:endParaRPr lang="en-DE" sz="2800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D4074F-3CC3-AF4F-AE2F-B97C6166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3983385" y="4176067"/>
                <a:ext cx="864096" cy="523220"/>
              </a:xfrm>
              <a:prstGeom prst="rect">
                <a:avLst/>
              </a:prstGeom>
              <a:blipFill>
                <a:blip r:embed="rId2"/>
                <a:stretch>
                  <a:fillRect l="-4348" t="-23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97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C104E-4E31-C944-9AD6-B7D3D685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Wie unterscheiden wir die Ereignisse?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773A-DD14-1D48-83ED-B3DD599C4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Schauen uns die verschiedenen Ereignisse jetzt an</a:t>
            </a:r>
          </a:p>
          <a:p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Haben unterschiedliche Eigenschaften:</a:t>
            </a:r>
          </a:p>
          <a:p>
            <a:pPr lvl="1"/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Anzahl an Spuren</a:t>
            </a:r>
          </a:p>
          <a:p>
            <a:pPr lvl="1"/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Signale im Subdetektoren</a:t>
            </a:r>
          </a:p>
          <a:p>
            <a:pPr lvl="1"/>
            <a:r>
              <a:rPr lang="en-DE" dirty="0"/>
              <a:t>Fehlende Energie: </a:t>
            </a:r>
          </a:p>
          <a:p>
            <a:pPr lvl="1"/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Geradlinigkeit: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752F6-92CC-BE4C-A8B4-D31F169E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7</a:t>
            </a:fld>
            <a:endParaRPr lang="de-DE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5590AB-535C-6E44-80E0-665372573B69}"/>
              </a:ext>
            </a:extLst>
          </p:cNvPr>
          <p:cNvCxnSpPr/>
          <p:nvPr/>
        </p:nvCxnSpPr>
        <p:spPr>
          <a:xfrm>
            <a:off x="3552250" y="4988093"/>
            <a:ext cx="432048" cy="360040"/>
          </a:xfrm>
          <a:prstGeom prst="straightConnector1">
            <a:avLst/>
          </a:prstGeom>
          <a:ln w="38100">
            <a:solidFill>
              <a:srgbClr val="90908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D4074F-3CC3-AF4F-AE2F-B97C6166172D}"/>
                  </a:ext>
                </a:extLst>
              </p:cNvPr>
              <p:cNvSpPr txBox="1"/>
              <p:nvPr/>
            </p:nvSpPr>
            <p:spPr>
              <a:xfrm rot="10800000">
                <a:off x="3983385" y="4176067"/>
                <a:ext cx="8640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8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∄</m:t>
                      </m:r>
                    </m:oMath>
                  </m:oMathPara>
                </a14:m>
                <a:endParaRPr lang="en-DE" sz="2800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D4074F-3CC3-AF4F-AE2F-B97C6166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3983385" y="4176067"/>
                <a:ext cx="864096" cy="523220"/>
              </a:xfrm>
              <a:prstGeom prst="rect">
                <a:avLst/>
              </a:prstGeom>
              <a:blipFill>
                <a:blip r:embed="rId2"/>
                <a:stretch>
                  <a:fillRect l="-4348" t="-23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132287-355A-9D41-A2F6-AAE244E98FF4}"/>
              </a:ext>
            </a:extLst>
          </p:cNvPr>
          <p:cNvCxnSpPr/>
          <p:nvPr/>
        </p:nvCxnSpPr>
        <p:spPr>
          <a:xfrm flipV="1">
            <a:off x="4631457" y="3600003"/>
            <a:ext cx="1944216" cy="86409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E890804-A8A4-3244-8ECC-E41F8E895CAE}"/>
              </a:ext>
            </a:extLst>
          </p:cNvPr>
          <p:cNvSpPr/>
          <p:nvPr/>
        </p:nvSpPr>
        <p:spPr>
          <a:xfrm>
            <a:off x="6886551" y="2742019"/>
            <a:ext cx="4801689" cy="242609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System Font Regular"/>
              <a:buChar char="-"/>
            </a:pPr>
            <a:r>
              <a:rPr lang="de-DE" sz="2400" dirty="0">
                <a:sym typeface="Wingdings" panose="05000000000000000000" pitchFamily="2" charset="2"/>
              </a:rPr>
              <a:t>Neutrinos wechselwirken kaum</a:t>
            </a:r>
            <a:endParaRPr lang="en-DE" sz="2400" dirty="0">
              <a:solidFill>
                <a:schemeClr val="bg1"/>
              </a:solidFill>
            </a:endParaRPr>
          </a:p>
          <a:p>
            <a:pPr marL="342900" indent="-342900">
              <a:buFont typeface="System Font Regular"/>
              <a:buChar char="-"/>
            </a:pPr>
            <a:r>
              <a:rPr lang="en-DE" sz="2400" dirty="0">
                <a:solidFill>
                  <a:schemeClr val="bg1"/>
                </a:solidFill>
              </a:rPr>
              <a:t>Können somit nicht detektiert werden </a:t>
            </a:r>
          </a:p>
          <a:p>
            <a:pPr marL="342900" indent="-342900">
              <a:buFont typeface="System Font Regular"/>
              <a:buChar char="-"/>
            </a:pPr>
            <a:r>
              <a:rPr lang="en-DE" sz="2400" dirty="0">
                <a:solidFill>
                  <a:schemeClr val="bg1"/>
                </a:solidFill>
              </a:rPr>
              <a:t>Tragen Energie davon</a:t>
            </a:r>
          </a:p>
          <a:p>
            <a:pPr marL="342900" indent="-342900">
              <a:buFont typeface="System Font Regular"/>
              <a:buChar char="-"/>
            </a:pPr>
            <a:r>
              <a:rPr lang="en-DE" sz="2400" dirty="0">
                <a:solidFill>
                  <a:schemeClr val="bg1"/>
                </a:solidFill>
              </a:rPr>
              <a:t>Kennen Anfangszustand</a:t>
            </a:r>
          </a:p>
          <a:p>
            <a:pPr marL="342900" indent="-342900">
              <a:buFont typeface="System Font Regular"/>
              <a:buChar char="-"/>
            </a:pPr>
            <a:r>
              <a:rPr lang="en-DE" sz="2400" dirty="0">
                <a:solidFill>
                  <a:schemeClr val="bg1"/>
                </a:solidFill>
              </a:rPr>
              <a:t>Führt zu fehlender Energie</a:t>
            </a:r>
          </a:p>
        </p:txBody>
      </p:sp>
    </p:spTree>
    <p:extLst>
      <p:ext uri="{BB962C8B-B14F-4D97-AF65-F5344CB8AC3E}">
        <p14:creationId xmlns:p14="http://schemas.microsoft.com/office/powerpoint/2010/main" val="7649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C104E-4E31-C944-9AD6-B7D3D685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Wie unterscheiden wir die Ereignisse?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773A-DD14-1D48-83ED-B3DD599C4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>
                <a:solidFill>
                  <a:srgbClr val="909085"/>
                </a:solidFill>
              </a:rPr>
              <a:t>Schauen uns die verschiedenen Ereignisse jetzt an</a:t>
            </a:r>
          </a:p>
          <a:p>
            <a:r>
              <a:rPr lang="en-DE" dirty="0">
                <a:solidFill>
                  <a:srgbClr val="909085"/>
                </a:solidFill>
              </a:rPr>
              <a:t>Haben unterschiedliche Eigenschaften:</a:t>
            </a:r>
          </a:p>
          <a:p>
            <a:pPr lvl="1"/>
            <a:r>
              <a:rPr lang="en-DE" dirty="0">
                <a:solidFill>
                  <a:srgbClr val="909085"/>
                </a:solidFill>
              </a:rPr>
              <a:t>Anzahl an Spuren</a:t>
            </a:r>
          </a:p>
          <a:p>
            <a:pPr lvl="1"/>
            <a:r>
              <a:rPr lang="en-DE" dirty="0">
                <a:solidFill>
                  <a:srgbClr val="909085"/>
                </a:solidFill>
              </a:rPr>
              <a:t>Signale im Subdetektoren</a:t>
            </a:r>
          </a:p>
          <a:p>
            <a:pPr lvl="1"/>
            <a:r>
              <a:rPr lang="en-DE" dirty="0">
                <a:solidFill>
                  <a:srgbClr val="909085"/>
                </a:solidFill>
              </a:rPr>
              <a:t>Fehlende Energie:</a:t>
            </a:r>
            <a:r>
              <a:rPr lang="en-DE" dirty="0"/>
              <a:t> </a:t>
            </a:r>
          </a:p>
          <a:p>
            <a:pPr lvl="1"/>
            <a:r>
              <a:rPr lang="en-DE" dirty="0"/>
              <a:t>Geradlinigkeit: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752F6-92CC-BE4C-A8B4-D31F169E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8</a:t>
            </a:fld>
            <a:endParaRPr lang="de-DE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5590AB-535C-6E44-80E0-665372573B69}"/>
              </a:ext>
            </a:extLst>
          </p:cNvPr>
          <p:cNvCxnSpPr/>
          <p:nvPr/>
        </p:nvCxnSpPr>
        <p:spPr>
          <a:xfrm>
            <a:off x="3552250" y="4988093"/>
            <a:ext cx="432048" cy="36004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D4074F-3CC3-AF4F-AE2F-B97C6166172D}"/>
                  </a:ext>
                </a:extLst>
              </p:cNvPr>
              <p:cNvSpPr txBox="1"/>
              <p:nvPr/>
            </p:nvSpPr>
            <p:spPr>
              <a:xfrm rot="10800000">
                <a:off x="3983385" y="4176067"/>
                <a:ext cx="8640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800" i="1" smtClean="0">
                          <a:solidFill>
                            <a:srgbClr val="9090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∄</m:t>
                      </m:r>
                    </m:oMath>
                  </m:oMathPara>
                </a14:m>
                <a:endParaRPr lang="en-DE" sz="2800" dirty="0">
                  <a:solidFill>
                    <a:srgbClr val="909085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D4074F-3CC3-AF4F-AE2F-B97C6166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3983385" y="4176067"/>
                <a:ext cx="864096" cy="523220"/>
              </a:xfrm>
              <a:prstGeom prst="rect">
                <a:avLst/>
              </a:prstGeom>
              <a:blipFill>
                <a:blip r:embed="rId2"/>
                <a:stretch>
                  <a:fillRect l="-4348" t="-23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E13747-C487-C444-ADE5-53DDDCC4B80B}"/>
              </a:ext>
            </a:extLst>
          </p:cNvPr>
          <p:cNvCxnSpPr>
            <a:cxnSpLocks/>
          </p:cNvCxnSpPr>
          <p:nvPr/>
        </p:nvCxnSpPr>
        <p:spPr>
          <a:xfrm flipV="1">
            <a:off x="4415432" y="4411250"/>
            <a:ext cx="2124653" cy="75686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FC87F8-21C7-8344-9EDD-E77C1481D527}"/>
              </a:ext>
            </a:extLst>
          </p:cNvPr>
          <p:cNvSpPr/>
          <p:nvPr/>
        </p:nvSpPr>
        <p:spPr>
          <a:xfrm>
            <a:off x="6846590" y="2963020"/>
            <a:ext cx="3935322" cy="242609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400" dirty="0">
                <a:solidFill>
                  <a:schemeClr val="bg1"/>
                </a:solidFill>
              </a:rPr>
              <a:t>Durch Messung der Impulse aller Teilchen kann gemessen werden wie geradlinig das Ereignis ist</a:t>
            </a:r>
          </a:p>
        </p:txBody>
      </p:sp>
    </p:spTree>
    <p:extLst>
      <p:ext uri="{BB962C8B-B14F-4D97-AF65-F5344CB8AC3E}">
        <p14:creationId xmlns:p14="http://schemas.microsoft.com/office/powerpoint/2010/main" val="4167968240"/>
      </p:ext>
    </p:extLst>
  </p:cSld>
  <p:clrMapOvr>
    <a:masterClrMapping/>
  </p:clrMapOvr>
</p:sld>
</file>

<file path=ppt/theme/theme1.xml><?xml version="1.0" encoding="utf-8"?>
<a:theme xmlns:a="http://schemas.openxmlformats.org/drawingml/2006/main" name="Uni_Bonn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F8DE83"/>
      </a:accent6>
      <a:hlink>
        <a:srgbClr val="79BAF8"/>
      </a:hlink>
      <a:folHlink>
        <a:srgbClr val="6C6C62"/>
      </a:folHlink>
    </a:clrScheme>
    <a:fontScheme name="Uni-Bonn">
      <a:majorFont>
        <a:latin typeface="Exo 2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>
          <a:spcAft>
            <a:spcPts val="420"/>
          </a:spcAft>
          <a:buFont typeface="Calibri" panose="020F0502020204030204" pitchFamily="34" charset="0"/>
          <a:buChar char="−"/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B08B09"/>
      </a:accent6>
      <a:hlink>
        <a:srgbClr val="032D56"/>
      </a:hlink>
      <a:folHlink>
        <a:srgbClr val="6C6C62"/>
      </a:folHlink>
    </a:clrScheme>
    <a:fontScheme name="Uni-Bon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B08B09"/>
      </a:accent6>
      <a:hlink>
        <a:srgbClr val="032D56"/>
      </a:hlink>
      <a:folHlink>
        <a:srgbClr val="6C6C62"/>
      </a:folHlink>
    </a:clrScheme>
    <a:fontScheme name="Uni-Bon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Microsoft Macintosh PowerPoint</Application>
  <PresentationFormat>Custom</PresentationFormat>
  <Paragraphs>206</Paragraphs>
  <Slides>30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 Math</vt:lpstr>
      <vt:lpstr>Exo 2</vt:lpstr>
      <vt:lpstr>Exo 2 Semi Bold</vt:lpstr>
      <vt:lpstr>System Font Regular</vt:lpstr>
      <vt:lpstr>Uni_Bonn</vt:lpstr>
      <vt:lpstr>PowerPoint Presentation</vt:lpstr>
      <vt:lpstr>Wie Bestimmen wir die Anzahl an Farben?</vt:lpstr>
      <vt:lpstr>Startpunkt:</vt:lpstr>
      <vt:lpstr>Startpunkt</vt:lpstr>
      <vt:lpstr>Welche möglichen Zerfälle Gibt es?</vt:lpstr>
      <vt:lpstr>Welche Ereignisse sind für uns interessant?</vt:lpstr>
      <vt:lpstr>Wie unterscheiden wir die Ereignisse?</vt:lpstr>
      <vt:lpstr>Wie unterscheiden wir die Ereignisse?</vt:lpstr>
      <vt:lpstr>Wie unterscheiden wir die Ereignisse?</vt:lpstr>
      <vt:lpstr>Und was stimmt für Welches Ereignis?</vt:lpstr>
      <vt:lpstr>Elektron-Positron Ereignisse</vt:lpstr>
      <vt:lpstr>Elektron-Positron Ereignisse: Displays</vt:lpstr>
      <vt:lpstr>Elektron-Positron Ereignisse: Eigenschaften</vt:lpstr>
      <vt:lpstr>Myon-AntiMyon Ereignisse</vt:lpstr>
      <vt:lpstr>Myon-Antimyon Ereignisse: Displays</vt:lpstr>
      <vt:lpstr>Myon-Antimyon Ereignisse: Eigenschaften</vt:lpstr>
      <vt:lpstr>Tauon-Antitauon Ereignisse</vt:lpstr>
      <vt:lpstr>Tauon-Antitauon Ereignisse: Komplizierter</vt:lpstr>
      <vt:lpstr>Tauon-Antitauon Ereignisse: Displays</vt:lpstr>
      <vt:lpstr>Tauon-Antitauon Ereignisse: Eigenschaften</vt:lpstr>
      <vt:lpstr>Leichte Quark-AntiQuark Ereignisse</vt:lpstr>
      <vt:lpstr>Leichte Quark-Antiquark Ereignisse: Komplizierter</vt:lpstr>
      <vt:lpstr>Leichte Quark-AntiQuark Ereignisse: Displays</vt:lpstr>
      <vt:lpstr>Leichte Quark-AntiQuark Ereignisse: Eigenschaften</vt:lpstr>
      <vt:lpstr> bb ̅ Quark Ereignisse</vt:lpstr>
      <vt:lpstr> bb ̅ Quark Ereignisse: Displays</vt:lpstr>
      <vt:lpstr>bb ̅ Quark Ereignisse: Eigenschaften</vt:lpstr>
      <vt:lpstr>Nochmal alles im Überblick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Svenja Granderath</dc:creator>
  <cp:lastModifiedBy/>
  <cp:revision>1</cp:revision>
  <dcterms:created xsi:type="dcterms:W3CDTF">2020-05-26T09:12:28Z</dcterms:created>
  <dcterms:modified xsi:type="dcterms:W3CDTF">2021-11-14T21:03:31Z</dcterms:modified>
</cp:coreProperties>
</file>