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96" r:id="rId2"/>
    <p:sldId id="311" r:id="rId3"/>
    <p:sldId id="685" r:id="rId4"/>
    <p:sldId id="686" r:id="rId5"/>
    <p:sldId id="375" r:id="rId6"/>
    <p:sldId id="256" r:id="rId7"/>
    <p:sldId id="681" r:id="rId8"/>
    <p:sldId id="678" r:id="rId9"/>
    <p:sldId id="687" r:id="rId1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4FEE8-ABF7-4468-A42F-8CB7924B0FB5}">
          <p14:sldIdLst>
            <p14:sldId id="396"/>
            <p14:sldId id="311"/>
            <p14:sldId id="685"/>
            <p14:sldId id="686"/>
            <p14:sldId id="375"/>
            <p14:sldId id="256"/>
            <p14:sldId id="681"/>
            <p14:sldId id="678"/>
            <p14:sldId id="6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agounis Karagounis" initials="kK" lastIdx="1" clrIdx="0">
    <p:extLst>
      <p:ext uri="{19B8F6BF-5375-455C-9EA6-DF929625EA0E}">
        <p15:presenceInfo xmlns:p15="http://schemas.microsoft.com/office/powerpoint/2012/main" userId="2c43f87886aa56d9" providerId="Windows Live"/>
      </p:ext>
    </p:extLst>
  </p:cmAuthor>
  <p:cmAuthor id="2" name="Michael Karagounis" initials="MK" lastIdx="1" clrIdx="1">
    <p:extLst>
      <p:ext uri="{19B8F6BF-5375-455C-9EA6-DF929625EA0E}">
        <p15:presenceInfo xmlns:p15="http://schemas.microsoft.com/office/powerpoint/2012/main" userId="S-1-5-21-3669401228-751182223-102633383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0000"/>
    <a:srgbClr val="0033CC"/>
    <a:srgbClr val="66FF33"/>
    <a:srgbClr val="006600"/>
    <a:srgbClr val="008000"/>
    <a:srgbClr val="0066FF"/>
    <a:srgbClr val="FF9900"/>
    <a:srgbClr val="33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>
      <p:cViewPr>
        <p:scale>
          <a:sx n="90" d="100"/>
          <a:sy n="90" d="100"/>
        </p:scale>
        <p:origin x="1035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2"/>
    </p:cViewPr>
  </p:sorterViewPr>
  <p:notesViewPr>
    <p:cSldViewPr>
      <p:cViewPr varScale="1">
        <p:scale>
          <a:sx n="79" d="100"/>
          <a:sy n="79" d="100"/>
        </p:scale>
        <p:origin x="4038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185FC-0C35-446C-9371-12BE02A913DA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0479E-E15D-4D8C-832C-A6444437E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364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7437D-CDD7-439A-88DB-FD1BDD6102FB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BC975-FB6C-4596-ABA8-127B863EF8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9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4326917" y="300960"/>
            <a:ext cx="419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800" b="1" dirty="0">
                <a:solidFill>
                  <a:schemeClr val="bg1"/>
                </a:solidFill>
              </a:rPr>
              <a:t>Intelligent Systems Design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1043608" y="4005064"/>
            <a:ext cx="7128792" cy="72008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2030619" y="2887403"/>
            <a:ext cx="5113213" cy="43204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2051050" y="5445820"/>
            <a:ext cx="5113338" cy="50346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20" name="Abgerundetes Rechteck 19"/>
          <p:cNvSpPr/>
          <p:nvPr userDrawn="1"/>
        </p:nvSpPr>
        <p:spPr>
          <a:xfrm>
            <a:off x="539552" y="1700808"/>
            <a:ext cx="8064896" cy="3168352"/>
          </a:xfrm>
          <a:prstGeom prst="roundRect">
            <a:avLst/>
          </a:prstGeom>
          <a:noFill/>
          <a:ln w="603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5"/>
          </p:nvPr>
        </p:nvSpPr>
        <p:spPr>
          <a:xfrm>
            <a:off x="3023728" y="6309320"/>
            <a:ext cx="3204456" cy="3600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539552" y="3717032"/>
            <a:ext cx="8064896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1800202" y="174343"/>
            <a:ext cx="7343798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6"/>
          </p:nvPr>
        </p:nvSpPr>
        <p:spPr>
          <a:xfrm>
            <a:off x="863339" y="2061791"/>
            <a:ext cx="7417321" cy="7191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675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13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34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/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77691" y="1268084"/>
            <a:ext cx="8121798" cy="4866017"/>
          </a:xfrm>
          <a:prstGeom prst="rect">
            <a:avLst/>
          </a:prstGeom>
        </p:spPr>
        <p:txBody>
          <a:bodyPr/>
          <a:lstStyle>
            <a:lvl1pPr marL="271463" indent="-271463">
              <a:buFontTx/>
              <a:buChar char="→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5781" indent="-264319">
              <a:defRPr sz="13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7244" indent="-271463"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8706" indent="-271463"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3025" indent="-264319"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" y="0"/>
            <a:ext cx="1066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3C605B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71857" y="361557"/>
            <a:ext cx="6480000" cy="429312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8" y="796576"/>
            <a:ext cx="6480000" cy="286688"/>
          </a:xfrm>
          <a:prstGeom prst="rect">
            <a:avLst/>
          </a:prstGeom>
        </p:spPr>
        <p:txBody>
          <a:bodyPr vert="horz" anchor="ctr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189" indent="0">
              <a:buFontTx/>
              <a:buNone/>
              <a:defRPr/>
            </a:lvl2pPr>
            <a:lvl3pPr marL="914378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de-DE"/>
              <a:t>Untertitel hinzufügen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PA Sitzung |  RESIKAS |  05.11.2024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95C2DF-3025-0B4B-82B2-24D7E8332FCD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8"/>
          <p:cNvCxnSpPr>
            <a:cxnSpLocks/>
          </p:cNvCxnSpPr>
          <p:nvPr userDrawn="1"/>
        </p:nvCxnSpPr>
        <p:spPr>
          <a:xfrm>
            <a:off x="574676" y="1122168"/>
            <a:ext cx="6372000" cy="0"/>
          </a:xfrm>
          <a:prstGeom prst="line">
            <a:avLst/>
          </a:prstGeom>
          <a:ln w="6350" cap="flat">
            <a:solidFill>
              <a:schemeClr val="accent5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5405026D-37DC-47BF-B6D4-FB877957C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3406" y="456597"/>
            <a:ext cx="1678569" cy="6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6" y="324000"/>
            <a:ext cx="8578181" cy="1124780"/>
          </a:xfrm>
        </p:spPr>
        <p:txBody>
          <a:bodyPr/>
          <a:lstStyle>
            <a:lvl1pPr>
              <a:defRPr cap="small" spc="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" y="1563144"/>
            <a:ext cx="8586788" cy="4214255"/>
          </a:xfrm>
        </p:spPr>
        <p:txBody>
          <a:bodyPr/>
          <a:lstStyle>
            <a:lvl2pPr marL="338138" indent="-176213">
              <a:buFont typeface="Symbol" panose="05050102010706020507" pitchFamily="18" charset="2"/>
              <a:buChar char="-"/>
              <a:defRPr sz="1500"/>
            </a:lvl2pPr>
            <a:lvl3pPr marL="500063" indent="-161925">
              <a:buFont typeface="Courier New" panose="02070309020205020404" pitchFamily="49" charset="0"/>
              <a:buChar char="o"/>
              <a:defRPr sz="1350"/>
            </a:lvl3pPr>
            <a:lvl4pPr marL="671513" indent="-161925">
              <a:buFont typeface="Wingdings" panose="05000000000000000000" pitchFamily="2" charset="2"/>
              <a:buChar char="§"/>
              <a:defRPr sz="1200"/>
            </a:lvl4pPr>
            <a:lvl5pPr>
              <a:defRPr sz="10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606" y="938786"/>
            <a:ext cx="8577261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832079" y="6381329"/>
            <a:ext cx="1200381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C3AE30F7-9BA1-4709-B9C9-26FEA59F6DFE}" type="datetime1">
              <a:rPr lang="de-DE" smtClean="0"/>
              <a:t>13.11.2025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11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6537156"/>
            <a:ext cx="9144000" cy="324000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200" y="188640"/>
            <a:ext cx="7308304" cy="782115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FC9B0B-39B1-43F2-AAE2-642A5957002D}" type="datetimeFigureOut">
              <a:rPr lang="de-DE" smtClean="0"/>
              <a:pPr/>
              <a:t>13.11.2025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Serial </a:t>
            </a:r>
            <a:r>
              <a:rPr lang="de-DE" dirty="0" err="1"/>
              <a:t>Powering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SLDO Regulator | RD53A Design Review CERN|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515174"/>
            <a:ext cx="86409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Slide </a:t>
            </a:r>
            <a:fld id="{40626A7F-4343-4E4D-B14D-5E7A03778B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00202" y="174343"/>
            <a:ext cx="7343798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16721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69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58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09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05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86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04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33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91410" y="188640"/>
            <a:ext cx="6695390" cy="7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9B0B-39B1-43F2-AAE2-642A5957002D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6A7F-4343-4E4D-B14D-5E7A03778B2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Picture 13" descr="fh_logo_neu_orang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0" y="332656"/>
            <a:ext cx="1584176" cy="5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0" y="175492"/>
            <a:ext cx="1800202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32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Visio_Drawing2.vsdx"/><Relationship Id="rId5" Type="http://schemas.openxmlformats.org/officeDocument/2006/relationships/image" Target="../media/image5.emf"/><Relationship Id="rId4" Type="http://schemas.openxmlformats.org/officeDocument/2006/relationships/package" Target="../embeddings/Microsoft_Visio_Drawing1.vsd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511.05479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3412"/>
            <a:ext cx="7772400" cy="1800200"/>
          </a:xfrm>
        </p:spPr>
        <p:txBody>
          <a:bodyPr>
            <a:noAutofit/>
          </a:bodyPr>
          <a:lstStyle/>
          <a:p>
            <a:r>
              <a:rPr lang="en-US" sz="3600" dirty="0"/>
              <a:t>FPGA &amp; Electronics</a:t>
            </a:r>
            <a:endParaRPr lang="en-GB" sz="3600" dirty="0"/>
          </a:p>
        </p:txBody>
      </p:sp>
      <p:sp>
        <p:nvSpPr>
          <p:cNvPr id="3" name="Untertitel 2"/>
          <p:cNvSpPr>
            <a:spLocks noGrp="1"/>
          </p:cNvSpPr>
          <p:nvPr>
            <p:ph type="body" sz="quarter" idx="12"/>
          </p:nvPr>
        </p:nvSpPr>
        <p:spPr>
          <a:xfrm>
            <a:off x="1331640" y="3789636"/>
            <a:ext cx="6300700" cy="1152128"/>
          </a:xfrm>
        </p:spPr>
        <p:txBody>
          <a:bodyPr>
            <a:normAutofit/>
          </a:bodyPr>
          <a:lstStyle/>
          <a:p>
            <a:r>
              <a:rPr lang="en-US" noProof="0" dirty="0"/>
              <a:t>Intelligent Reconfigurable Detector Electronics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1331640" y="5013176"/>
            <a:ext cx="6336704" cy="503460"/>
          </a:xfrm>
        </p:spPr>
        <p:txBody>
          <a:bodyPr>
            <a:normAutofit/>
          </a:bodyPr>
          <a:lstStyle/>
          <a:p>
            <a:r>
              <a:rPr lang="de-DE" dirty="0"/>
              <a:t>14. November 2025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915080" y="5588048"/>
            <a:ext cx="6768752" cy="1080716"/>
          </a:xfrm>
        </p:spPr>
        <p:txBody>
          <a:bodyPr>
            <a:noAutofit/>
          </a:bodyPr>
          <a:lstStyle/>
          <a:p>
            <a:r>
              <a:rPr lang="en-US" sz="1800" dirty="0"/>
              <a:t>Qader </a:t>
            </a:r>
            <a:r>
              <a:rPr lang="en-US" sz="1800" dirty="0" err="1"/>
              <a:t>Dorosti</a:t>
            </a:r>
            <a:r>
              <a:rPr lang="en-US" sz="1800" dirty="0"/>
              <a:t>, Andre </a:t>
            </a:r>
            <a:r>
              <a:rPr lang="en-US" sz="1800" dirty="0" err="1"/>
              <a:t>Zambanini</a:t>
            </a:r>
            <a:r>
              <a:rPr lang="en-US" sz="1800" dirty="0"/>
              <a:t>, Michael Karagounis</a:t>
            </a:r>
          </a:p>
          <a:p>
            <a:br>
              <a:rPr lang="en-US" sz="1800" dirty="0"/>
            </a:br>
            <a:r>
              <a:rPr lang="en-US" sz="1800" dirty="0" err="1"/>
              <a:t>CmF</a:t>
            </a:r>
            <a:r>
              <a:rPr lang="en-US" sz="1800" dirty="0"/>
              <a:t> TA1 Kickoff Meeting, Bonn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835696" y="260648"/>
            <a:ext cx="7272808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0500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7C6B6-9214-CD46-D81E-1E58DC9DF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62EF4-38F6-24CD-7683-4DDEFAA4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Programmable Gate Array (FPGA)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368A7F-2B16-26DC-AC70-7870DE7A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782115"/>
          </a:xfrm>
        </p:spPr>
        <p:txBody>
          <a:bodyPr>
            <a:normAutofit/>
          </a:bodyPr>
          <a:lstStyle/>
          <a:p>
            <a:r>
              <a:rPr lang="en-US" dirty="0"/>
              <a:t>An FPGA is a type of digital logic device that can be reconfigured after production</a:t>
            </a:r>
            <a:endParaRPr lang="en-US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C6ACA6-2883-4E69-56CF-60A217E8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en-US" noProof="0" smtClean="0"/>
              <a:t>11/13/2025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BCF8F7-BEE0-03CA-09A3-A31F5E47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CmF</a:t>
            </a:r>
            <a:r>
              <a:rPr lang="en-US" dirty="0"/>
              <a:t> TA1 Kickoff</a:t>
            </a:r>
            <a:r>
              <a:rPr lang="en-US" noProof="0" dirty="0"/>
              <a:t>  Bonn| </a:t>
            </a:r>
            <a:r>
              <a:rPr lang="en-US" dirty="0"/>
              <a:t>FPGA &amp; Electronics </a:t>
            </a:r>
            <a:r>
              <a:rPr lang="en-US" noProof="0" dirty="0"/>
              <a:t>| michael.karagounis@fh-dortmund.de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DB3C0F58-648F-AC95-630B-BFAA31920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79208"/>
              </p:ext>
            </p:extLst>
          </p:nvPr>
        </p:nvGraphicFramePr>
        <p:xfrm>
          <a:off x="323528" y="1556792"/>
          <a:ext cx="2520445" cy="3079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066776" imgH="1303020" progId="Visio.Drawing.15">
                  <p:embed/>
                </p:oleObj>
              </mc:Choice>
              <mc:Fallback>
                <p:oleObj name="Visio" r:id="rId2" imgW="1066776" imgH="13030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8" y="1556792"/>
                        <a:ext cx="2520445" cy="3079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081E637A-4DE9-CC78-0773-D057A6E969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430628"/>
              </p:ext>
            </p:extLst>
          </p:nvPr>
        </p:nvGraphicFramePr>
        <p:xfrm>
          <a:off x="3187314" y="2210518"/>
          <a:ext cx="2406415" cy="187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3101475" imgH="2423160" progId="Visio.Drawing.15">
                  <p:embed/>
                </p:oleObj>
              </mc:Choice>
              <mc:Fallback>
                <p:oleObj name="Visio" r:id="rId4" imgW="3101475" imgH="24231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7314" y="2210518"/>
                        <a:ext cx="2406415" cy="187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998B44BB-226C-F5B1-15B8-3519BD38B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434151"/>
              </p:ext>
            </p:extLst>
          </p:nvPr>
        </p:nvGraphicFramePr>
        <p:xfrm>
          <a:off x="6494025" y="2185283"/>
          <a:ext cx="2166566" cy="216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1021021" imgH="1021080" progId="Visio.Drawing.15">
                  <p:embed/>
                </p:oleObj>
              </mc:Choice>
              <mc:Fallback>
                <p:oleObj name="Visio" r:id="rId6" imgW="1021021" imgH="10210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94025" y="2185283"/>
                        <a:ext cx="2166566" cy="2166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FC0C3CD9-EF1D-161B-81CD-2509F88E2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49935"/>
              </p:ext>
            </p:extLst>
          </p:nvPr>
        </p:nvGraphicFramePr>
        <p:xfrm>
          <a:off x="1979712" y="4196424"/>
          <a:ext cx="1068184" cy="22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46">
                  <a:extLst>
                    <a:ext uri="{9D8B030D-6E8A-4147-A177-3AD203B41FA5}">
                      <a16:colId xmlns:a16="http://schemas.microsoft.com/office/drawing/2014/main" val="3267577726"/>
                    </a:ext>
                  </a:extLst>
                </a:gridCol>
                <a:gridCol w="267046">
                  <a:extLst>
                    <a:ext uri="{9D8B030D-6E8A-4147-A177-3AD203B41FA5}">
                      <a16:colId xmlns:a16="http://schemas.microsoft.com/office/drawing/2014/main" val="1716515762"/>
                    </a:ext>
                  </a:extLst>
                </a:gridCol>
                <a:gridCol w="267046">
                  <a:extLst>
                    <a:ext uri="{9D8B030D-6E8A-4147-A177-3AD203B41FA5}">
                      <a16:colId xmlns:a16="http://schemas.microsoft.com/office/drawing/2014/main" val="537782506"/>
                    </a:ext>
                  </a:extLst>
                </a:gridCol>
                <a:gridCol w="267046">
                  <a:extLst>
                    <a:ext uri="{9D8B030D-6E8A-4147-A177-3AD203B41FA5}">
                      <a16:colId xmlns:a16="http://schemas.microsoft.com/office/drawing/2014/main" val="276023926"/>
                    </a:ext>
                  </a:extLst>
                </a:gridCol>
              </a:tblGrid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A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B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</a:t>
                      </a:r>
                    </a:p>
                  </a:txBody>
                  <a:tcPr marT="41564" marB="415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Y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9237186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T="41564" marB="415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2736062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T="41564" marB="415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8189060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T="41564" marB="415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199256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T="41564" marB="415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97913195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T="41564" marB="415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79949869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T="41564" marB="415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5598551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T="41564" marB="415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0411638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marT="41564" marB="415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8130947"/>
                  </a:ext>
                </a:extLst>
              </a:tr>
            </a:tbl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B429DEAD-1702-C49A-54FA-509EB5C6B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0380"/>
              </p:ext>
            </p:extLst>
          </p:nvPr>
        </p:nvGraphicFramePr>
        <p:xfrm>
          <a:off x="8123" y="1930465"/>
          <a:ext cx="295592" cy="270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92">
                  <a:extLst>
                    <a:ext uri="{9D8B030D-6E8A-4147-A177-3AD203B41FA5}">
                      <a16:colId xmlns:a16="http://schemas.microsoft.com/office/drawing/2014/main" val="3819126776"/>
                    </a:ext>
                  </a:extLst>
                </a:gridCol>
              </a:tblGrid>
              <a:tr h="338202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272893"/>
                  </a:ext>
                </a:extLst>
              </a:tr>
              <a:tr h="338202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172767"/>
                  </a:ext>
                </a:extLst>
              </a:tr>
              <a:tr h="338202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368603"/>
                  </a:ext>
                </a:extLst>
              </a:tr>
              <a:tr h="338202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946119"/>
                  </a:ext>
                </a:extLst>
              </a:tr>
              <a:tr h="338202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652882"/>
                  </a:ext>
                </a:extLst>
              </a:tr>
              <a:tr h="338202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780894"/>
                  </a:ext>
                </a:extLst>
              </a:tr>
              <a:tr h="338202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545583"/>
                  </a:ext>
                </a:extLst>
              </a:tr>
              <a:tr h="338202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462687"/>
                  </a:ext>
                </a:extLst>
              </a:tr>
            </a:tbl>
          </a:graphicData>
        </a:graphic>
      </p:graphicFrame>
      <p:pic>
        <p:nvPicPr>
          <p:cNvPr id="22" name="Grafik 21" descr="Ein Bild, das Menschliches Gesicht, Person, Kleidung, Krawatte enthält.&#10;&#10;KI-generierte Inhalte können fehlerhaft sein.">
            <a:extLst>
              <a:ext uri="{FF2B5EF4-FFF2-40B4-BE49-F238E27FC236}">
                <a16:creationId xmlns:a16="http://schemas.microsoft.com/office/drawing/2014/main" id="{09B2A7D7-31D5-536A-8E7F-A69AEB78A9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93" y="4513574"/>
            <a:ext cx="1255787" cy="1839874"/>
          </a:xfrm>
          <a:prstGeom prst="rect">
            <a:avLst/>
          </a:prstGeom>
        </p:spPr>
      </p:pic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61D42B37-C407-8B94-95C4-A9BEAE59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515174"/>
            <a:ext cx="864096" cy="365125"/>
          </a:xfrm>
        </p:spPr>
        <p:txBody>
          <a:bodyPr/>
          <a:lstStyle/>
          <a:p>
            <a:r>
              <a:rPr lang="de-DE" dirty="0"/>
              <a:t>Slide </a:t>
            </a:r>
            <a:fld id="{40626A7F-4343-4E4D-B14D-5E7A03778B2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0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FF025-1015-0D0A-F33B-7D3D9D71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	FPGA versus </a:t>
            </a:r>
            <a:r>
              <a:rPr lang="de-DE" b="1" dirty="0"/>
              <a:t>e</a:t>
            </a:r>
            <a:r>
              <a:rPr lang="de-DE" dirty="0"/>
              <a:t>(</a:t>
            </a:r>
            <a:r>
              <a:rPr lang="de-DE" dirty="0" err="1"/>
              <a:t>mbedded</a:t>
            </a:r>
            <a:r>
              <a:rPr lang="de-DE" dirty="0"/>
              <a:t>)FPGA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97159A-0619-A652-0DE3-AB3FA0539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4355976" cy="548683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noProof="0" dirty="0" err="1"/>
              <a:t>lassic</a:t>
            </a:r>
            <a:r>
              <a:rPr lang="en-US" noProof="0" dirty="0"/>
              <a:t> FPGA</a:t>
            </a:r>
          </a:p>
          <a:p>
            <a:pPr lvl="1"/>
            <a:r>
              <a:rPr lang="en-US" b="1" noProof="0" dirty="0"/>
              <a:t>discrete IC embedded in an</a:t>
            </a:r>
            <a:br>
              <a:rPr lang="en-US" b="1" noProof="0" dirty="0"/>
            </a:br>
            <a:r>
              <a:rPr lang="en-US" b="1" noProof="0" dirty="0"/>
              <a:t>electronic system (PCB)</a:t>
            </a:r>
          </a:p>
          <a:p>
            <a:pPr lvl="1"/>
            <a:r>
              <a:rPr lang="en-US" noProof="0" dirty="0"/>
              <a:t>SoC (ARM) CPU + FPGA Fabric</a:t>
            </a:r>
          </a:p>
          <a:p>
            <a:r>
              <a:rPr lang="en-US" noProof="0" dirty="0"/>
              <a:t>commercial vendors</a:t>
            </a:r>
          </a:p>
          <a:p>
            <a:pPr lvl="1"/>
            <a:r>
              <a:rPr lang="en-US" noProof="0" dirty="0"/>
              <a:t>AMD/Xilinx</a:t>
            </a:r>
          </a:p>
          <a:p>
            <a:pPr lvl="1"/>
            <a:r>
              <a:rPr lang="en-US" noProof="0" dirty="0"/>
              <a:t>Intel/Altera</a:t>
            </a:r>
          </a:p>
          <a:p>
            <a:pPr lvl="1"/>
            <a:r>
              <a:rPr lang="en-US" noProof="0" dirty="0"/>
              <a:t>Lattice</a:t>
            </a:r>
          </a:p>
          <a:p>
            <a:pPr lvl="1"/>
            <a:r>
              <a:rPr lang="en-US" noProof="0" dirty="0">
                <a:solidFill>
                  <a:srgbClr val="FF0000"/>
                </a:solidFill>
              </a:rPr>
              <a:t>Cologne Chip AG</a:t>
            </a:r>
          </a:p>
          <a:p>
            <a:r>
              <a:rPr lang="en-US" noProof="0" dirty="0"/>
              <a:t>application in detector electronics</a:t>
            </a:r>
          </a:p>
          <a:p>
            <a:pPr lvl="1"/>
            <a:r>
              <a:rPr lang="en-US" noProof="0" dirty="0"/>
              <a:t>data acquisition</a:t>
            </a:r>
          </a:p>
          <a:p>
            <a:pPr lvl="1"/>
            <a:r>
              <a:rPr lang="en-US" noProof="0" dirty="0"/>
              <a:t>trigger</a:t>
            </a:r>
          </a:p>
          <a:p>
            <a:pPr lvl="1"/>
            <a:r>
              <a:rPr lang="en-US" noProof="0" dirty="0"/>
              <a:t>???</a:t>
            </a:r>
          </a:p>
          <a:p>
            <a:pPr lvl="1"/>
            <a:endParaRPr lang="en-US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ED5D2C-BEB9-B037-067B-C53221A6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5889-5733-4A57-9316-F88EE836A02A}" type="datetime1">
              <a:rPr lang="de-DE" smtClean="0"/>
              <a:t>13.11.2025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E43F6B-5DA1-5A35-5672-41B68C49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CmF</a:t>
            </a:r>
            <a:r>
              <a:rPr lang="en-US" dirty="0"/>
              <a:t> TA1 Kickoff  Bonn| FPGA &amp; Electronics | michael.karagounis@fh-dortmund.de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C21966-B495-DBBE-3B36-7D54BC27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40626A7F-4343-4E4D-B14D-5E7A03778B2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Grafik 7" descr="Ein Bild, das Text, Elektronik, Flashspeicher enthält.&#10;&#10;KI-generierte Inhalte können fehlerhaft sein.">
            <a:extLst>
              <a:ext uri="{FF2B5EF4-FFF2-40B4-BE49-F238E27FC236}">
                <a16:creationId xmlns:a16="http://schemas.microsoft.com/office/drawing/2014/main" id="{7C2A9D5A-BFB0-73AD-AAE4-CB5FB6D6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8997" r="56060" b="11560"/>
          <a:stretch>
            <a:fillRect/>
          </a:stretch>
        </p:blipFill>
        <p:spPr>
          <a:xfrm>
            <a:off x="2591780" y="2492896"/>
            <a:ext cx="1404156" cy="1404156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B1E260D-1EC8-EBC9-CC53-A9090691D3E9}"/>
              </a:ext>
            </a:extLst>
          </p:cNvPr>
          <p:cNvCxnSpPr/>
          <p:nvPr/>
        </p:nvCxnSpPr>
        <p:spPr>
          <a:xfrm>
            <a:off x="4499992" y="1052736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B4178B6-A4DC-C353-77C1-55C110B2CB51}"/>
              </a:ext>
            </a:extLst>
          </p:cNvPr>
          <p:cNvSpPr txBox="1">
            <a:spLocks/>
          </p:cNvSpPr>
          <p:nvPr/>
        </p:nvSpPr>
        <p:spPr>
          <a:xfrm>
            <a:off x="4788024" y="1037678"/>
            <a:ext cx="4355976" cy="5486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embedded FPGA</a:t>
            </a:r>
          </a:p>
          <a:p>
            <a:pPr lvl="1"/>
            <a:r>
              <a:rPr lang="en-US" b="1" noProof="0" dirty="0"/>
              <a:t>FPGA IP block embedded in an SoC (ASIC)</a:t>
            </a:r>
          </a:p>
          <a:p>
            <a:r>
              <a:rPr lang="en-US" dirty="0"/>
              <a:t>o</a:t>
            </a:r>
            <a:r>
              <a:rPr lang="en-US" noProof="0" dirty="0"/>
              <a:t>pen-source flows </a:t>
            </a:r>
          </a:p>
          <a:p>
            <a:pPr lvl="1"/>
            <a:r>
              <a:rPr lang="en-US" noProof="0" dirty="0" err="1"/>
              <a:t>openFPGA</a:t>
            </a:r>
            <a:endParaRPr lang="en-US" noProof="0" dirty="0"/>
          </a:p>
          <a:p>
            <a:pPr lvl="1"/>
            <a:r>
              <a:rPr lang="en-US" noProof="0" dirty="0" err="1"/>
              <a:t>Faboulous</a:t>
            </a:r>
            <a:endParaRPr lang="en-US" noProof="0" dirty="0"/>
          </a:p>
          <a:p>
            <a:r>
              <a:rPr lang="en-US" noProof="0" dirty="0"/>
              <a:t>commercial vendors</a:t>
            </a:r>
          </a:p>
          <a:p>
            <a:pPr lvl="1"/>
            <a:r>
              <a:rPr lang="en-US" noProof="0" dirty="0" err="1"/>
              <a:t>QuickLogic</a:t>
            </a:r>
            <a:endParaRPr lang="en-US" noProof="0" dirty="0"/>
          </a:p>
          <a:p>
            <a:pPr lvl="1"/>
            <a:r>
              <a:rPr lang="en-US" noProof="0" dirty="0" err="1"/>
              <a:t>Achronix</a:t>
            </a:r>
            <a:endParaRPr lang="en-US" noProof="0" dirty="0"/>
          </a:p>
          <a:p>
            <a:r>
              <a:rPr lang="en-US" noProof="0" dirty="0"/>
              <a:t>application in detector electronics</a:t>
            </a:r>
          </a:p>
          <a:p>
            <a:pPr lvl="1"/>
            <a:r>
              <a:rPr lang="en-US" noProof="0" dirty="0"/>
              <a:t>enhance reusability of detector ASICs</a:t>
            </a:r>
          </a:p>
          <a:p>
            <a:pPr lvl="1"/>
            <a:r>
              <a:rPr lang="en-US" noProof="0" dirty="0"/>
              <a:t>acceleration of algorithms</a:t>
            </a:r>
          </a:p>
          <a:p>
            <a:pPr lvl="1"/>
            <a:r>
              <a:rPr lang="en-US" noProof="0" dirty="0"/>
              <a:t>???</a:t>
            </a:r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374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7F1B50FE-F5D9-0C38-A791-0FA4DE292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3385" r="2113" b="7993"/>
          <a:stretch>
            <a:fillRect/>
          </a:stretch>
        </p:blipFill>
        <p:spPr bwMode="auto">
          <a:xfrm>
            <a:off x="1033264" y="980728"/>
            <a:ext cx="6491064" cy="34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73" t="3384" r="5705" b="79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44E3A8-5E3F-74A0-BAD2-DC17B185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as a cross-sectional technology in IHL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DFC54-9540-11DE-E6A0-366629857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" y="4526223"/>
            <a:ext cx="9108504" cy="1855105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hardware/software co-design for advanced AI/ML algorithms</a:t>
            </a:r>
          </a:p>
          <a:p>
            <a:r>
              <a:rPr lang="en-US" noProof="0" dirty="0"/>
              <a:t>built up expertise in AI/ML algorithms.</a:t>
            </a:r>
          </a:p>
          <a:p>
            <a:r>
              <a:rPr lang="en-US" dirty="0"/>
              <a:t>b</a:t>
            </a:r>
            <a:r>
              <a:rPr lang="en-US" noProof="0" dirty="0" err="1"/>
              <a:t>uilt</a:t>
            </a:r>
            <a:r>
              <a:rPr lang="en-US" noProof="0" dirty="0"/>
              <a:t> up expertise in efficient accelerator hardware architectures</a:t>
            </a:r>
          </a:p>
          <a:p>
            <a:r>
              <a:rPr lang="en-US" dirty="0"/>
              <a:t>a</a:t>
            </a:r>
            <a:r>
              <a:rPr lang="en-US" noProof="0" dirty="0" err="1"/>
              <a:t>utomatic</a:t>
            </a:r>
            <a:r>
              <a:rPr lang="en-US" noProof="0" dirty="0"/>
              <a:t> optimized mapping and deployment of algorithms to hardware</a:t>
            </a:r>
          </a:p>
          <a:p>
            <a:r>
              <a:rPr lang="en-US" dirty="0"/>
              <a:t>d</a:t>
            </a:r>
            <a:r>
              <a:rPr lang="en-US" noProof="0" dirty="0" err="1"/>
              <a:t>esign</a:t>
            </a:r>
            <a:r>
              <a:rPr lang="en-US" noProof="0" dirty="0"/>
              <a:t> of radiation-hardened hardware (</a:t>
            </a:r>
            <a:r>
              <a:rPr lang="en-US" noProof="0" dirty="0" err="1"/>
              <a:t>eFPGAs</a:t>
            </a:r>
            <a:r>
              <a:rPr lang="en-US" noProof="0" dirty="0"/>
              <a:t>)</a:t>
            </a:r>
          </a:p>
          <a:p>
            <a:r>
              <a:rPr lang="en-US" dirty="0"/>
              <a:t>a</a:t>
            </a:r>
            <a:r>
              <a:rPr lang="en-US" noProof="0" dirty="0" err="1"/>
              <a:t>dvanced</a:t>
            </a:r>
            <a:r>
              <a:rPr lang="en-US" noProof="0" dirty="0"/>
              <a:t> packaging techniques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E96BBD-C173-DC26-A153-DF0049B4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D4CC-CD0D-4160-8AD0-092EF8018614}" type="datetime1">
              <a:rPr lang="de-DE" smtClean="0"/>
              <a:t>13.11.2025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225683-B81E-EE70-A3F6-B8F21AA6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CmF</a:t>
            </a:r>
            <a:r>
              <a:rPr lang="en-US" dirty="0"/>
              <a:t> TA1 Kickoff  Bonn| FPGA &amp; Electronics | michael.karagounis@fh-dortmund.de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DE1E33-73A5-76F3-7CA2-7905EF6F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 </a:t>
            </a:r>
            <a:fld id="{40626A7F-4343-4E4D-B14D-5E7A03778B2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411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7A02D-92D7-7CBB-0C28-DEAA2534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Ongoing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: Online </a:t>
            </a:r>
            <a:r>
              <a:rPr lang="de-DE" dirty="0" err="1"/>
              <a:t>Compression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SiPM</a:t>
            </a:r>
            <a:r>
              <a:rPr lang="de-DE" dirty="0"/>
              <a:t> Data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F36F4E-B7B2-6193-4C79-E69C6AFD6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345" y="3439314"/>
            <a:ext cx="3783934" cy="1993067"/>
          </a:xfrm>
        </p:spPr>
        <p:txBody>
          <a:bodyPr>
            <a:normAutofit/>
          </a:bodyPr>
          <a:lstStyle/>
          <a:p>
            <a:r>
              <a:rPr lang="de-DE" sz="1350" dirty="0"/>
              <a:t>ADC </a:t>
            </a:r>
            <a:r>
              <a:rPr lang="de-DE" sz="1350" dirty="0" err="1"/>
              <a:t>readout</a:t>
            </a:r>
            <a:r>
              <a:rPr lang="de-DE" sz="1350" dirty="0"/>
              <a:t> flexible but </a:t>
            </a:r>
            <a:r>
              <a:rPr lang="de-DE" sz="1350" dirty="0" err="1"/>
              <a:t>waveforms</a:t>
            </a:r>
            <a:r>
              <a:rPr lang="de-DE" sz="1350" dirty="0"/>
              <a:t> </a:t>
            </a:r>
            <a:r>
              <a:rPr lang="de-DE" sz="1350" dirty="0" err="1"/>
              <a:t>have</a:t>
            </a:r>
            <a:r>
              <a:rPr lang="de-DE" sz="1350" dirty="0"/>
              <a:t> </a:t>
            </a:r>
            <a:r>
              <a:rPr lang="de-DE" sz="1350" dirty="0" err="1"/>
              <a:t>significant</a:t>
            </a:r>
            <a:r>
              <a:rPr lang="de-DE" sz="1350" dirty="0"/>
              <a:t> </a:t>
            </a:r>
            <a:r>
              <a:rPr lang="de-DE" sz="1350" dirty="0" err="1"/>
              <a:t>data</a:t>
            </a:r>
            <a:r>
              <a:rPr lang="de-DE" sz="1350" dirty="0"/>
              <a:t> </a:t>
            </a:r>
            <a:r>
              <a:rPr lang="de-DE" sz="1350" dirty="0" err="1"/>
              <a:t>volume</a:t>
            </a:r>
            <a:endParaRPr lang="de-DE" sz="1350" dirty="0"/>
          </a:p>
          <a:p>
            <a:r>
              <a:rPr lang="de-DE" sz="1350" dirty="0"/>
              <a:t>Idea: </a:t>
            </a:r>
            <a:r>
              <a:rPr lang="en-US" sz="1350" dirty="0"/>
              <a:t>Classify ADC data</a:t>
            </a:r>
          </a:p>
          <a:p>
            <a:pPr lvl="1">
              <a:tabLst>
                <a:tab pos="2084785" algn="l"/>
              </a:tabLst>
            </a:pPr>
            <a:r>
              <a:rPr lang="en-US" sz="1200" dirty="0"/>
              <a:t>Good: </a:t>
            </a:r>
            <a:r>
              <a:rPr lang="en-US" sz="1200" dirty="0" err="1"/>
              <a:t>parameterizable</a:t>
            </a:r>
            <a:r>
              <a:rPr lang="en-US" sz="1200" dirty="0"/>
              <a:t> 	</a:t>
            </a:r>
            <a:r>
              <a:rPr lang="en-US" sz="1200" dirty="0">
                <a:sym typeface="Wingdings" panose="05000000000000000000" pitchFamily="2" charset="2"/>
              </a:rPr>
              <a:t> compress</a:t>
            </a:r>
            <a:endParaRPr lang="en-US" sz="1200" dirty="0"/>
          </a:p>
          <a:p>
            <a:pPr lvl="1">
              <a:tabLst>
                <a:tab pos="2084785" algn="l"/>
              </a:tabLst>
            </a:pPr>
            <a:r>
              <a:rPr lang="en-US" sz="1200" dirty="0"/>
              <a:t>Bad: electronics noise 	</a:t>
            </a:r>
            <a:r>
              <a:rPr lang="en-US" sz="1200" dirty="0">
                <a:sym typeface="Wingdings" panose="05000000000000000000" pitchFamily="2" charset="2"/>
              </a:rPr>
              <a:t> count</a:t>
            </a:r>
            <a:endParaRPr lang="en-US" sz="1200" dirty="0"/>
          </a:p>
          <a:p>
            <a:pPr lvl="1">
              <a:tabLst>
                <a:tab pos="2084785" algn="l"/>
              </a:tabLst>
            </a:pPr>
            <a:r>
              <a:rPr lang="en-US" sz="1200" dirty="0"/>
              <a:t>Ugly: double hits, others 	</a:t>
            </a:r>
            <a:r>
              <a:rPr lang="en-US" sz="1200" dirty="0">
                <a:sym typeface="Wingdings" panose="05000000000000000000" pitchFamily="2" charset="2"/>
              </a:rPr>
              <a:t> send</a:t>
            </a:r>
            <a:endParaRPr lang="en-US" sz="1200" dirty="0"/>
          </a:p>
          <a:p>
            <a:pPr marL="0" indent="0">
              <a:buNone/>
            </a:pPr>
            <a:r>
              <a:rPr lang="en-US" sz="1350" dirty="0">
                <a:sym typeface="Wingdings" panose="05000000000000000000" pitchFamily="2" charset="2"/>
              </a:rPr>
              <a:t> reduce data volume</a:t>
            </a:r>
            <a:endParaRPr lang="de-DE" sz="135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57DD5A1-57FB-7597-FAEC-3774A828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0F7-9BA1-4709-B9C9-26FEA59F6DFE}" type="datetime1">
              <a:rPr lang="de-DE" smtClean="0"/>
              <a:t>13.11.2025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989C904-BD7A-E7D7-B12E-555EED384F09}"/>
              </a:ext>
            </a:extLst>
          </p:cNvPr>
          <p:cNvGrpSpPr/>
          <p:nvPr/>
        </p:nvGrpSpPr>
        <p:grpSpPr>
          <a:xfrm>
            <a:off x="104394" y="2446647"/>
            <a:ext cx="4556215" cy="2984528"/>
            <a:chOff x="187249" y="1150338"/>
            <a:chExt cx="8335775" cy="5460311"/>
          </a:xfrm>
        </p:grpSpPr>
        <p:pic>
          <p:nvPicPr>
            <p:cNvPr id="9" name="Picture 23">
              <a:extLst>
                <a:ext uri="{FF2B5EF4-FFF2-40B4-BE49-F238E27FC236}">
                  <a16:creationId xmlns:a16="http://schemas.microsoft.com/office/drawing/2014/main" id="{9985A0EA-E1AE-110B-2C23-99A43B82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1489" y="4872554"/>
              <a:ext cx="1369651" cy="1738095"/>
            </a:xfrm>
            <a:prstGeom prst="rect">
              <a:avLst/>
            </a:prstGeom>
          </p:spPr>
        </p:pic>
        <p:pic>
          <p:nvPicPr>
            <p:cNvPr id="10" name="Picture 24">
              <a:extLst>
                <a:ext uri="{FF2B5EF4-FFF2-40B4-BE49-F238E27FC236}">
                  <a16:creationId xmlns:a16="http://schemas.microsoft.com/office/drawing/2014/main" id="{F54A8C43-9441-BDEF-6C1A-4145DB7C9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47"/>
            <a:stretch/>
          </p:blipFill>
          <p:spPr>
            <a:xfrm>
              <a:off x="1747885" y="3017779"/>
              <a:ext cx="1385699" cy="1883332"/>
            </a:xfrm>
            <a:prstGeom prst="rect">
              <a:avLst/>
            </a:prstGeom>
          </p:spPr>
        </p:pic>
        <p:pic>
          <p:nvPicPr>
            <p:cNvPr id="11" name="Picture 25">
              <a:extLst>
                <a:ext uri="{FF2B5EF4-FFF2-40B4-BE49-F238E27FC236}">
                  <a16:creationId xmlns:a16="http://schemas.microsoft.com/office/drawing/2014/main" id="{64C01C2C-9ABC-BCAB-4305-8EAD3071C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74"/>
            <a:stretch>
              <a:fillRect/>
            </a:stretch>
          </p:blipFill>
          <p:spPr>
            <a:xfrm>
              <a:off x="1338525" y="1150338"/>
              <a:ext cx="7184499" cy="1779810"/>
            </a:xfrm>
            <a:prstGeom prst="rect">
              <a:avLst/>
            </a:prstGeom>
          </p:spPr>
        </p:pic>
        <p:pic>
          <p:nvPicPr>
            <p:cNvPr id="12" name="Picture 26">
              <a:extLst>
                <a:ext uri="{FF2B5EF4-FFF2-40B4-BE49-F238E27FC236}">
                  <a16:creationId xmlns:a16="http://schemas.microsoft.com/office/drawing/2014/main" id="{8B00436B-0738-728F-D59E-76CC27620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49" y="5471446"/>
              <a:ext cx="1103205" cy="670429"/>
            </a:xfrm>
            <a:prstGeom prst="rect">
              <a:avLst/>
            </a:prstGeom>
          </p:spPr>
        </p:pic>
        <p:pic>
          <p:nvPicPr>
            <p:cNvPr id="13" name="Picture 27">
              <a:extLst>
                <a:ext uri="{FF2B5EF4-FFF2-40B4-BE49-F238E27FC236}">
                  <a16:creationId xmlns:a16="http://schemas.microsoft.com/office/drawing/2014/main" id="{F7114308-F4AB-E669-E2C3-AD9C50811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249" y="3422559"/>
              <a:ext cx="1131392" cy="482692"/>
            </a:xfrm>
            <a:prstGeom prst="rect">
              <a:avLst/>
            </a:prstGeom>
          </p:spPr>
        </p:pic>
        <p:pic>
          <p:nvPicPr>
            <p:cNvPr id="14" name="Picture 28">
              <a:extLst>
                <a:ext uri="{FF2B5EF4-FFF2-40B4-BE49-F238E27FC236}">
                  <a16:creationId xmlns:a16="http://schemas.microsoft.com/office/drawing/2014/main" id="{78AF1598-287C-5AE7-8540-8754B2B7C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249" y="1634342"/>
              <a:ext cx="1166142" cy="594758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C4F1258-562E-1099-3E03-B01B0F0383F9}"/>
              </a:ext>
            </a:extLst>
          </p:cNvPr>
          <p:cNvGrpSpPr/>
          <p:nvPr/>
        </p:nvGrpSpPr>
        <p:grpSpPr>
          <a:xfrm>
            <a:off x="5125837" y="1196752"/>
            <a:ext cx="3528703" cy="1041461"/>
            <a:chOff x="7752184" y="116632"/>
            <a:chExt cx="3947856" cy="720080"/>
          </a:xfrm>
        </p:grpSpPr>
        <p:sp>
          <p:nvSpPr>
            <p:cNvPr id="16" name="Isosceles Triangle 2">
              <a:extLst>
                <a:ext uri="{FF2B5EF4-FFF2-40B4-BE49-F238E27FC236}">
                  <a16:creationId xmlns:a16="http://schemas.microsoft.com/office/drawing/2014/main" id="{63BFA032-3624-2184-629A-77A3651F4500}"/>
                </a:ext>
              </a:extLst>
            </p:cNvPr>
            <p:cNvSpPr/>
            <p:nvPr/>
          </p:nvSpPr>
          <p:spPr>
            <a:xfrm rot="5400000">
              <a:off x="7740698" y="188640"/>
              <a:ext cx="720080" cy="576064"/>
            </a:xfrm>
            <a:prstGeom prst="triangl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53692783-5D14-82FB-B6BB-BA4EAE006EB5}"/>
                </a:ext>
              </a:extLst>
            </p:cNvPr>
            <p:cNvSpPr/>
            <p:nvPr/>
          </p:nvSpPr>
          <p:spPr>
            <a:xfrm>
              <a:off x="9036842" y="116632"/>
              <a:ext cx="864096" cy="7185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1050" dirty="0"/>
                <a:t>FPGA</a:t>
              </a:r>
            </a:p>
            <a:p>
              <a:pPr algn="ctr">
                <a:lnSpc>
                  <a:spcPct val="95000"/>
                </a:lnSpc>
              </a:pPr>
              <a:r>
                <a:rPr lang="en-US" sz="1050" dirty="0"/>
                <a:t>(DAQ)</a:t>
              </a:r>
            </a:p>
          </p:txBody>
        </p:sp>
        <p:sp>
          <p:nvSpPr>
            <p:cNvPr id="18" name="Cloud 6">
              <a:extLst>
                <a:ext uri="{FF2B5EF4-FFF2-40B4-BE49-F238E27FC236}">
                  <a16:creationId xmlns:a16="http://schemas.microsoft.com/office/drawing/2014/main" id="{460BDC84-AF0B-CAEA-E5B2-0BE35B9B6391}"/>
                </a:ext>
              </a:extLst>
            </p:cNvPr>
            <p:cNvSpPr/>
            <p:nvPr/>
          </p:nvSpPr>
          <p:spPr>
            <a:xfrm>
              <a:off x="10619920" y="148884"/>
              <a:ext cx="1080120" cy="648072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1050" dirty="0"/>
                <a:t>Offline</a:t>
              </a: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B7003D50-0400-EC4D-72BA-10DF573AF79D}"/>
                </a:ext>
              </a:extLst>
            </p:cNvPr>
            <p:cNvSpPr txBox="1"/>
            <p:nvPr/>
          </p:nvSpPr>
          <p:spPr>
            <a:xfrm>
              <a:off x="7752184" y="346111"/>
              <a:ext cx="558272" cy="327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050" dirty="0"/>
                <a:t>ADC</a:t>
              </a:r>
            </a:p>
          </p:txBody>
        </p:sp>
        <p:cxnSp>
          <p:nvCxnSpPr>
            <p:cNvPr id="20" name="Straight Arrow Connector 9">
              <a:extLst>
                <a:ext uri="{FF2B5EF4-FFF2-40B4-BE49-F238E27FC236}">
                  <a16:creationId xmlns:a16="http://schemas.microsoft.com/office/drawing/2014/main" id="{A9571C32-3013-CD9B-51D5-0865855D0CCD}"/>
                </a:ext>
              </a:extLst>
            </p:cNvPr>
            <p:cNvCxnSpPr>
              <a:stCxn id="16" idx="0"/>
              <a:endCxn id="17" idx="1"/>
            </p:cNvCxnSpPr>
            <p:nvPr/>
          </p:nvCxnSpPr>
          <p:spPr>
            <a:xfrm flipV="1">
              <a:off x="8388770" y="475916"/>
              <a:ext cx="648072" cy="75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11">
              <a:extLst>
                <a:ext uri="{FF2B5EF4-FFF2-40B4-BE49-F238E27FC236}">
                  <a16:creationId xmlns:a16="http://schemas.microsoft.com/office/drawing/2014/main" id="{5AFF2FBF-72CA-47E1-DF27-9337D6E06ED9}"/>
                </a:ext>
              </a:extLst>
            </p:cNvPr>
            <p:cNvCxnSpPr>
              <a:stCxn id="17" idx="3"/>
              <a:endCxn id="18" idx="2"/>
            </p:cNvCxnSpPr>
            <p:nvPr/>
          </p:nvCxnSpPr>
          <p:spPr>
            <a:xfrm flipV="1">
              <a:off x="9900938" y="472920"/>
              <a:ext cx="722332" cy="299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710300AD-BF5B-D871-C477-93A1C91F8C97}"/>
              </a:ext>
            </a:extLst>
          </p:cNvPr>
          <p:cNvSpPr/>
          <p:nvPr/>
        </p:nvSpPr>
        <p:spPr>
          <a:xfrm flipH="1">
            <a:off x="35495" y="2420888"/>
            <a:ext cx="5426695" cy="3158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dirty="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EF8C246-0912-015F-9050-98276CBA5B85}"/>
              </a:ext>
            </a:extLst>
          </p:cNvPr>
          <p:cNvSpPr/>
          <p:nvPr/>
        </p:nvSpPr>
        <p:spPr>
          <a:xfrm flipH="1">
            <a:off x="5508104" y="2420888"/>
            <a:ext cx="3528703" cy="3158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dirty="0" err="1"/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5B4726E5-B072-7BA9-0FC8-74E19C029ECE}"/>
              </a:ext>
            </a:extLst>
          </p:cNvPr>
          <p:cNvSpPr txBox="1">
            <a:spLocks/>
          </p:cNvSpPr>
          <p:nvPr/>
        </p:nvSpPr>
        <p:spPr>
          <a:xfrm>
            <a:off x="5616116" y="2513837"/>
            <a:ext cx="3240360" cy="1216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 err="1"/>
              <a:t>Compare</a:t>
            </a:r>
            <a:r>
              <a:rPr lang="de-DE" sz="1500" dirty="0"/>
              <a:t> NN </a:t>
            </a:r>
            <a:r>
              <a:rPr lang="de-DE" sz="1500" dirty="0" err="1"/>
              <a:t>approaches</a:t>
            </a:r>
            <a:r>
              <a:rPr lang="de-DE" sz="1500" dirty="0"/>
              <a:t>:</a:t>
            </a:r>
          </a:p>
          <a:p>
            <a:pPr lvl="1">
              <a:lnSpc>
                <a:spcPct val="100000"/>
              </a:lnSpc>
            </a:pPr>
            <a:r>
              <a:rPr lang="de-DE" sz="1350" dirty="0"/>
              <a:t>Binary NN + Genetic </a:t>
            </a:r>
            <a:r>
              <a:rPr lang="de-DE" sz="1350" dirty="0" err="1"/>
              <a:t>Algorithm</a:t>
            </a:r>
            <a:br>
              <a:rPr lang="de-DE" sz="1350" dirty="0"/>
            </a:br>
            <a:r>
              <a:rPr lang="en-US" sz="825" dirty="0"/>
              <a:t>128(int7) – 32 – 32 – 2</a:t>
            </a:r>
            <a:endParaRPr lang="de-DE" sz="825" dirty="0"/>
          </a:p>
          <a:p>
            <a:pPr lvl="1">
              <a:lnSpc>
                <a:spcPct val="100000"/>
              </a:lnSpc>
            </a:pPr>
            <a:r>
              <a:rPr lang="de-DE" sz="1350" dirty="0"/>
              <a:t>hls4ml </a:t>
            </a:r>
            <a:r>
              <a:rPr lang="en-US" sz="1350" dirty="0"/>
              <a:t>2DCNN</a:t>
            </a:r>
            <a:br>
              <a:rPr lang="en-US" sz="1350" dirty="0"/>
            </a:br>
            <a:r>
              <a:rPr lang="en-US" sz="825" dirty="0"/>
              <a:t>128 – 4 – 6 – 8 – 2</a:t>
            </a:r>
            <a:endParaRPr lang="en-US" sz="1350" dirty="0"/>
          </a:p>
        </p:txBody>
      </p:sp>
      <p:graphicFrame>
        <p:nvGraphicFramePr>
          <p:cNvPr id="32" name="Tabelle 31">
            <a:extLst>
              <a:ext uri="{FF2B5EF4-FFF2-40B4-BE49-F238E27FC236}">
                <a16:creationId xmlns:a16="http://schemas.microsoft.com/office/drawing/2014/main" id="{1E854E8C-9EE4-3BED-C03B-36E7D47AE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59061"/>
              </p:ext>
            </p:extLst>
          </p:nvPr>
        </p:nvGraphicFramePr>
        <p:xfrm>
          <a:off x="5652275" y="3643330"/>
          <a:ext cx="324035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91">
                  <a:extLst>
                    <a:ext uri="{9D8B030D-6E8A-4147-A177-3AD203B41FA5}">
                      <a16:colId xmlns:a16="http://schemas.microsoft.com/office/drawing/2014/main" val="4124012397"/>
                    </a:ext>
                  </a:extLst>
                </a:gridCol>
                <a:gridCol w="1658768">
                  <a:extLst>
                    <a:ext uri="{9D8B030D-6E8A-4147-A177-3AD203B41FA5}">
                      <a16:colId xmlns:a16="http://schemas.microsoft.com/office/drawing/2014/main" val="334599449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de-DE" sz="1100" dirty="0"/>
                        <a:t>BNN+GA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hls4ml 2DCNN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48314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74 % accuracy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95 % accuracy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582608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16640 weights * 2bit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2696 weights * 8bit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68816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58k LUT + 1.5k FF</a:t>
                      </a:r>
                    </a:p>
                    <a:p>
                      <a:r>
                        <a:rPr lang="de-DE" sz="1100" dirty="0"/>
                        <a:t>   </a:t>
                      </a:r>
                      <a:r>
                        <a:rPr lang="de-DE" sz="1100" dirty="0" err="1"/>
                        <a:t>no</a:t>
                      </a:r>
                      <a:r>
                        <a:rPr lang="de-DE" sz="1100" dirty="0"/>
                        <a:t> DSP, BRAM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186k LUT + 112k FF</a:t>
                      </a:r>
                    </a:p>
                    <a:p>
                      <a:r>
                        <a:rPr lang="en-US" sz="1100" dirty="0"/>
                        <a:t>   556 DSP, 120 BRAM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21188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de-DE" sz="1100" dirty="0"/>
                        <a:t>10 </a:t>
                      </a:r>
                      <a:r>
                        <a:rPr lang="de-DE" sz="1100" dirty="0" err="1"/>
                        <a:t>ns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latency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3 µs </a:t>
                      </a:r>
                      <a:r>
                        <a:rPr lang="de-DE" sz="1100" dirty="0" err="1"/>
                        <a:t>latency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48557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de-DE" sz="1100" dirty="0"/>
                        <a:t>105 min * 90 </a:t>
                      </a:r>
                      <a:r>
                        <a:rPr lang="de-DE" sz="1100" dirty="0" err="1"/>
                        <a:t>cpu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train</a:t>
                      </a:r>
                      <a:r>
                        <a:rPr lang="de-DE" sz="11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2 min * 16 </a:t>
                      </a:r>
                      <a:r>
                        <a:rPr lang="de-DE" sz="1100" dirty="0" err="1"/>
                        <a:t>cpu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training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8920722"/>
                  </a:ext>
                </a:extLst>
              </a:tr>
            </a:tbl>
          </a:graphicData>
        </a:graphic>
      </p:graphicFrame>
      <p:sp>
        <p:nvSpPr>
          <p:cNvPr id="34" name="Textfeld 33">
            <a:extLst>
              <a:ext uri="{FF2B5EF4-FFF2-40B4-BE49-F238E27FC236}">
                <a16:creationId xmlns:a16="http://schemas.microsoft.com/office/drawing/2014/main" id="{C324F7BA-C336-9943-B2CE-C65FD620EF8A}"/>
              </a:ext>
            </a:extLst>
          </p:cNvPr>
          <p:cNvSpPr txBox="1"/>
          <p:nvPr/>
        </p:nvSpPr>
        <p:spPr>
          <a:xfrm>
            <a:off x="5606364" y="5252310"/>
            <a:ext cx="2805576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750" dirty="0">
                <a:solidFill>
                  <a:schemeClr val="bg1">
                    <a:lumMod val="50000"/>
                  </a:schemeClr>
                </a:solidFill>
              </a:rPr>
              <a:t>I. Bekman, et.al, „FPGA-</a:t>
            </a:r>
            <a:r>
              <a:rPr lang="de-DE" sz="750" dirty="0" err="1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de-DE" sz="750" dirty="0">
                <a:solidFill>
                  <a:schemeClr val="bg1">
                    <a:lumMod val="50000"/>
                  </a:schemeClr>
                </a:solidFill>
              </a:rPr>
              <a:t> Real-Time </a:t>
            </a:r>
            <a:r>
              <a:rPr lang="de-DE" sz="750" dirty="0" err="1">
                <a:solidFill>
                  <a:schemeClr val="bg1">
                    <a:lumMod val="50000"/>
                  </a:schemeClr>
                </a:solidFill>
              </a:rPr>
              <a:t>Waveform</a:t>
            </a:r>
            <a:r>
              <a:rPr lang="de-DE" sz="750" dirty="0">
                <a:solidFill>
                  <a:schemeClr val="bg1">
                    <a:lumMod val="50000"/>
                  </a:schemeClr>
                </a:solidFill>
              </a:rPr>
              <a:t> Classification“,</a:t>
            </a:r>
            <a:br>
              <a:rPr lang="de-DE" sz="75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750" dirty="0">
                <a:solidFill>
                  <a:schemeClr val="bg1">
                    <a:lumMod val="50000"/>
                  </a:schemeClr>
                </a:solidFill>
                <a:hlinkClick r:id="rId8"/>
              </a:rPr>
              <a:t>https://arxiv.org/abs/2511.05479</a:t>
            </a:r>
            <a:r>
              <a:rPr lang="de-DE" sz="750" dirty="0">
                <a:solidFill>
                  <a:schemeClr val="bg1">
                    <a:lumMod val="50000"/>
                  </a:schemeClr>
                </a:solidFill>
              </a:rPr>
              <a:t> (also </a:t>
            </a:r>
            <a:r>
              <a:rPr lang="de-DE" sz="750" dirty="0" err="1">
                <a:solidFill>
                  <a:schemeClr val="bg1">
                    <a:lumMod val="50000"/>
                  </a:schemeClr>
                </a:solidFill>
              </a:rPr>
              <a:t>presented</a:t>
            </a:r>
            <a:r>
              <a:rPr lang="de-DE" sz="750" dirty="0">
                <a:solidFill>
                  <a:schemeClr val="bg1">
                    <a:lumMod val="50000"/>
                  </a:schemeClr>
                </a:solidFill>
              </a:rPr>
              <a:t> at TWEPP 25)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7DDD1D-67F6-F478-2BC9-4FCA3226319E}"/>
              </a:ext>
            </a:extLst>
          </p:cNvPr>
          <p:cNvGrpSpPr>
            <a:grpSpLocks/>
          </p:cNvGrpSpPr>
          <p:nvPr/>
        </p:nvGrpSpPr>
        <p:grpSpPr bwMode="auto">
          <a:xfrm>
            <a:off x="2771453" y="1299692"/>
            <a:ext cx="1603375" cy="912813"/>
            <a:chOff x="6017" y="1782"/>
            <a:chExt cx="1010" cy="575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A9030D62-D484-7EB7-24D9-54ED13386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" y="2070"/>
              <a:ext cx="1006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388215C5-7C26-219C-78C4-D8182F0FC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" y="1782"/>
              <a:ext cx="997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7">
            <a:extLst>
              <a:ext uri="{FF2B5EF4-FFF2-40B4-BE49-F238E27FC236}">
                <a16:creationId xmlns:a16="http://schemas.microsoft.com/office/drawing/2014/main" id="{05859F67-9F92-60F9-7287-BCFEFE21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3017"/>
            <a:ext cx="2287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887BF36B-48B3-AC5E-FA9D-FF5D6D06F37A}"/>
              </a:ext>
            </a:extLst>
          </p:cNvPr>
          <p:cNvSpPr txBox="1"/>
          <p:nvPr/>
        </p:nvSpPr>
        <p:spPr>
          <a:xfrm>
            <a:off x="540589" y="5646770"/>
            <a:ext cx="7267473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lnSpc>
                <a:spcPct val="150000"/>
              </a:lnSpc>
              <a:buClr>
                <a:srgbClr val="00385F"/>
              </a:buClr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srgbClr val="00385F"/>
                </a:solidFill>
                <a:latin typeface="Helvetica Neue UltraLight" charset="0"/>
                <a:cs typeface="Helvetica Neue UltraLight" charset="0"/>
              </a:rPr>
              <a:t>JINST paper + TWEPP contribution</a:t>
            </a:r>
            <a:endParaRPr lang="en-US" altLang="de-DE" dirty="0">
              <a:solidFill>
                <a:srgbClr val="00385F"/>
              </a:solidFill>
              <a:latin typeface="Helvetica Neue UltraLight" charset="0"/>
              <a:cs typeface="Helvetica Neue UltraLight" charset="0"/>
            </a:endParaRPr>
          </a:p>
          <a:p>
            <a:pPr hangingPunct="1">
              <a:lnSpc>
                <a:spcPct val="150000"/>
              </a:lnSpc>
              <a:buClr>
                <a:srgbClr val="00385F"/>
              </a:buClr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srgbClr val="00385F"/>
                </a:solidFill>
                <a:latin typeface="Helvetica Neue UltraLight" charset="0"/>
                <a:cs typeface="Helvetica Neue UltraLight" charset="0"/>
              </a:rPr>
              <a:t>DFG proposal for AI-on-FPGA triggering system</a:t>
            </a:r>
            <a:endParaRPr lang="de-DE" dirty="0"/>
          </a:p>
        </p:txBody>
      </p:sp>
      <p:sp>
        <p:nvSpPr>
          <p:cNvPr id="28" name="Fußzeilenplatzhalter 4">
            <a:extLst>
              <a:ext uri="{FF2B5EF4-FFF2-40B4-BE49-F238E27FC236}">
                <a16:creationId xmlns:a16="http://schemas.microsoft.com/office/drawing/2014/main" id="{9EB8564A-A239-0994-29AA-B52C4ADC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US" dirty="0" err="1"/>
              <a:t>CmF</a:t>
            </a:r>
            <a:r>
              <a:rPr lang="en-US" dirty="0"/>
              <a:t> TA1 Kickoff  Bonn| FPGA &amp; Electronics | michael.karagounis@fh-dortmund.de</a:t>
            </a:r>
          </a:p>
        </p:txBody>
      </p:sp>
      <p:sp>
        <p:nvSpPr>
          <p:cNvPr id="35" name="Foliennummernplatzhalter 5">
            <a:extLst>
              <a:ext uri="{FF2B5EF4-FFF2-40B4-BE49-F238E27FC236}">
                <a16:creationId xmlns:a16="http://schemas.microsoft.com/office/drawing/2014/main" id="{A6DFF5DD-6847-8ADA-7B84-C8A5BEB6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515174"/>
            <a:ext cx="864096" cy="365125"/>
          </a:xfrm>
        </p:spPr>
        <p:txBody>
          <a:bodyPr/>
          <a:lstStyle/>
          <a:p>
            <a:r>
              <a:rPr lang="de-DE" dirty="0"/>
              <a:t>Slide </a:t>
            </a:r>
            <a:fld id="{40626A7F-4343-4E4D-B14D-5E7A03778B2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85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 err="1"/>
              <a:t>Ongoing</a:t>
            </a:r>
            <a:r>
              <a:rPr lang="de-DE" sz="2800" dirty="0"/>
              <a:t> </a:t>
            </a:r>
            <a:r>
              <a:rPr lang="de-DE" sz="2800" dirty="0" err="1"/>
              <a:t>Activities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sz="2800" dirty="0"/>
              <a:t>AI-Enhanced Self-Triggering for Radio Detection of EAS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E0E8C8-A3BB-33EA-630D-4250ED4A3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4842612" y="3412830"/>
            <a:ext cx="40964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Radio self-triggering fails in real noise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Deep-learning classifier robust to strong RFI</a:t>
            </a:r>
            <a:br>
              <a:rPr lang="de-DE" dirty="0"/>
            </a:br>
            <a:r>
              <a:rPr dirty="0"/>
              <a:t> &gt;90% efficiency at &lt;1% false-trigger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FPGA synthesis feasible </a:t>
            </a:r>
            <a:br>
              <a:rPr lang="de-DE" dirty="0"/>
            </a:br>
            <a:r>
              <a:rPr dirty="0"/>
              <a:t>(</a:t>
            </a:r>
            <a:r>
              <a:rPr lang="de-DE" dirty="0"/>
              <a:t>2µs high-end FPGAs</a:t>
            </a:r>
            <a:r>
              <a:rPr dirty="0"/>
              <a:t>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Power </a:t>
            </a:r>
            <a:r>
              <a:rPr lang="de-DE" dirty="0" err="1"/>
              <a:t>consumption</a:t>
            </a:r>
            <a:r>
              <a:rPr lang="de-DE" dirty="0"/>
              <a:t> &lt; 5 Watt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6CAD5-8B28-0A38-3A50-BC2093D4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48" y="1056063"/>
            <a:ext cx="6835720" cy="252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67AF48-944F-8D96-EF07-4F325EC2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573016"/>
            <a:ext cx="4351469" cy="29576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96B0F2-86B3-D2B2-6CDE-7876FEFBE8E6}"/>
              </a:ext>
            </a:extLst>
          </p:cNvPr>
          <p:cNvSpPr txBox="1"/>
          <p:nvPr/>
        </p:nvSpPr>
        <p:spPr>
          <a:xfrm>
            <a:off x="1597190" y="4571070"/>
            <a:ext cx="31455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Q. </a:t>
            </a:r>
            <a:r>
              <a:rPr lang="en-US" sz="800" dirty="0" err="1">
                <a:solidFill>
                  <a:schemeClr val="tx2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Dorosti</a:t>
            </a:r>
            <a:r>
              <a:rPr lang="en-US" sz="800" dirty="0">
                <a:solidFill>
                  <a:schemeClr val="tx2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, "AI-enhanced self-triggering for extensive air showers: performance and FPGA feasibility",  JINST 20(2025) P10010.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B16C1-0DB8-C673-5EA8-85CA92ACE7B0}"/>
              </a:ext>
            </a:extLst>
          </p:cNvPr>
          <p:cNvSpPr txBox="1"/>
          <p:nvPr/>
        </p:nvSpPr>
        <p:spPr>
          <a:xfrm>
            <a:off x="1597190" y="935701"/>
            <a:ext cx="61431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Faint radio pulse (orange) embedded in noise (blue), correctly classified (extensive Air Shower)</a:t>
            </a:r>
            <a:endParaRPr lang="en-US" sz="1200" dirty="0"/>
          </a:p>
        </p:txBody>
      </p:sp>
      <p:sp>
        <p:nvSpPr>
          <p:cNvPr id="7" name="Datumsplatzhalter 5">
            <a:extLst>
              <a:ext uri="{FF2B5EF4-FFF2-40B4-BE49-F238E27FC236}">
                <a16:creationId xmlns:a16="http://schemas.microsoft.com/office/drawing/2014/main" id="{7B51D43B-73E9-1D06-8DDD-6FCEA094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/>
          <a:p>
            <a:fld id="{C3AE30F7-9BA1-4709-B9C9-26FEA59F6DFE}" type="datetime1">
              <a:rPr lang="de-DE" smtClean="0"/>
              <a:t>13.11.2025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F821325-B2EE-3159-D2F8-E2983B67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US" dirty="0" err="1"/>
              <a:t>CmF</a:t>
            </a:r>
            <a:r>
              <a:rPr lang="en-US" dirty="0"/>
              <a:t> TA1 Kickoff  Bonn| FPGA &amp; Electronics | michael.karagounis@fh-dortmund.de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D34DA88-082C-23CE-3E8E-0DDBA099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515174"/>
            <a:ext cx="864096" cy="365125"/>
          </a:xfrm>
        </p:spPr>
        <p:txBody>
          <a:bodyPr/>
          <a:lstStyle/>
          <a:p>
            <a:r>
              <a:rPr lang="de-DE" dirty="0"/>
              <a:t>Slide </a:t>
            </a:r>
            <a:fld id="{40626A7F-4343-4E4D-B14D-5E7A03778B25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Ongoing Activities: </a:t>
            </a:r>
            <a:br>
              <a:rPr lang="en-US" dirty="0"/>
            </a:br>
            <a:r>
              <a:rPr lang="en-US" dirty="0"/>
              <a:t>Dataflow Optimized Flexible AI/ML Accelerator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idx="1"/>
          </p:nvPr>
        </p:nvSpPr>
        <p:spPr>
          <a:xfrm>
            <a:off x="-25648" y="1027276"/>
            <a:ext cx="9144000" cy="2473732"/>
          </a:xfrm>
        </p:spPr>
        <p:txBody>
          <a:bodyPr>
            <a:normAutofit/>
          </a:bodyPr>
          <a:lstStyle/>
          <a:p>
            <a:r>
              <a:rPr lang="en-US" dirty="0"/>
              <a:t>Process element matrix scalable in X and Y direction </a:t>
            </a:r>
            <a:br>
              <a:rPr lang="en-US" dirty="0"/>
            </a:br>
            <a:r>
              <a:rPr lang="en-US" dirty="0"/>
              <a:t>to define parallelism</a:t>
            </a:r>
          </a:p>
          <a:p>
            <a:r>
              <a:rPr lang="en-US" dirty="0"/>
              <a:t>Scalable L1 /L2 memories sizes to influence locality of</a:t>
            </a:r>
            <a:br>
              <a:rPr lang="en-US" dirty="0"/>
            </a:br>
            <a:r>
              <a:rPr lang="en-US" dirty="0"/>
              <a:t>data processing and meet bandwidth requirements</a:t>
            </a:r>
          </a:p>
          <a:p>
            <a:r>
              <a:rPr lang="en-US" dirty="0"/>
              <a:t>Programmability of the processing sequence during </a:t>
            </a:r>
            <a:br>
              <a:rPr lang="en-US" dirty="0"/>
            </a:br>
            <a:r>
              <a:rPr lang="en-US" dirty="0"/>
              <a:t>runtime e.g. spatial/temporal distribution</a:t>
            </a:r>
          </a:p>
          <a:p>
            <a:r>
              <a:rPr lang="en-US" dirty="0"/>
              <a:t>Data coding that restricts flexibility is avoided </a:t>
            </a:r>
            <a:br>
              <a:rPr lang="en-US" dirty="0"/>
            </a:br>
            <a:r>
              <a:rPr lang="en-US" dirty="0"/>
              <a:t>e.g. bitmaps instead of RLC, CSS in the feature maps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CmF</a:t>
            </a:r>
            <a:r>
              <a:rPr lang="en-US" dirty="0"/>
              <a:t> TA1 Kickoff  Bonn| FPGA &amp; Electronics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 Slide </a:t>
            </a:r>
            <a:fld id="{9895C2DF-3025-0B4B-82B2-24D7E8332FCD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1" name="Grafik 10" descr="Ein Bild, das Text, Screenshot, Diagramm enthält.&#10;&#10;Automatisch generierte Beschreibung">
            <a:extLst>
              <a:ext uri="{FF2B5EF4-FFF2-40B4-BE49-F238E27FC236}">
                <a16:creationId xmlns:a16="http://schemas.microsoft.com/office/drawing/2014/main" id="{CC5F98CA-3349-6BD7-4C37-3904DFA87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02875"/>
            <a:ext cx="2448272" cy="2928326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3B752E9-B201-4814-88BC-26527EB2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/>
          <a:p>
            <a:fld id="{DE008E83-9586-4CC2-8612-5B85399E5972}" type="datetime1">
              <a:rPr lang="de-DE" smtClean="0"/>
              <a:t>13.11.2025</a:t>
            </a:fld>
            <a:endParaRPr lang="de-DE" dirty="0"/>
          </a:p>
        </p:txBody>
      </p:sp>
      <p:pic>
        <p:nvPicPr>
          <p:cNvPr id="8" name="Grafik 7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078B47E9-5A8B-10F0-225F-1373FF168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" y="3645024"/>
            <a:ext cx="3831508" cy="2791528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0E6E051-1EA3-4324-B82B-7C88E9ADF095}"/>
              </a:ext>
            </a:extLst>
          </p:cNvPr>
          <p:cNvSpPr txBox="1">
            <a:spLocks/>
          </p:cNvSpPr>
          <p:nvPr/>
        </p:nvSpPr>
        <p:spPr>
          <a:xfrm>
            <a:off x="4096186" y="3693137"/>
            <a:ext cx="4796294" cy="274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  <a:cs typeface="Arial"/>
              </a:rPr>
              <a:t>automatic optimized mapping of neural networks to custom hardware</a:t>
            </a:r>
          </a:p>
          <a:p>
            <a:r>
              <a:rPr lang="en-US" dirty="0">
                <a:latin typeface="+mj-lt"/>
                <a:cs typeface="Arial"/>
              </a:rPr>
              <a:t>compiler translates configurations into</a:t>
            </a:r>
            <a:br>
              <a:rPr lang="en-US" dirty="0">
                <a:latin typeface="+mj-lt"/>
                <a:cs typeface="Arial"/>
              </a:rPr>
            </a:br>
            <a:r>
              <a:rPr lang="en-US" dirty="0">
                <a:latin typeface="+mj-lt"/>
                <a:cs typeface="Arial"/>
              </a:rPr>
              <a:t>intermediate representations</a:t>
            </a:r>
          </a:p>
          <a:p>
            <a:pPr lvl="1"/>
            <a:r>
              <a:rPr lang="en-US" dirty="0">
                <a:latin typeface="+mj-lt"/>
                <a:cs typeface="Arial"/>
              </a:rPr>
              <a:t>MLIR Framework </a:t>
            </a:r>
            <a:br>
              <a:rPr lang="en-US" dirty="0">
                <a:latin typeface="+mj-lt"/>
                <a:cs typeface="Arial"/>
              </a:rPr>
            </a:br>
            <a:r>
              <a:rPr lang="en-US" dirty="0">
                <a:latin typeface="+mj-lt"/>
                <a:cs typeface="Arial"/>
              </a:rPr>
              <a:t>(Multilevel Intermediate Representation)</a:t>
            </a:r>
          </a:p>
          <a:p>
            <a:r>
              <a:rPr lang="en-US" dirty="0">
                <a:latin typeface="+mj-lt"/>
                <a:cs typeface="Arial"/>
              </a:rPr>
              <a:t>Evaluation using cascaded cost models e.g.</a:t>
            </a:r>
            <a:br>
              <a:rPr lang="en-US" dirty="0">
                <a:latin typeface="+mj-lt"/>
                <a:cs typeface="Arial"/>
              </a:rPr>
            </a:br>
            <a:r>
              <a:rPr lang="en-US" dirty="0">
                <a:latin typeface="+mj-lt"/>
                <a:cs typeface="Arial"/>
              </a:rPr>
              <a:t>for memory accesses, peak bandwidth, </a:t>
            </a:r>
            <a:br>
              <a:rPr lang="en-US" dirty="0">
                <a:latin typeface="+mj-lt"/>
                <a:cs typeface="Arial"/>
              </a:rPr>
            </a:br>
            <a:r>
              <a:rPr lang="en-US" dirty="0">
                <a:latin typeface="+mj-lt"/>
                <a:cs typeface="Arial"/>
              </a:rPr>
              <a:t>runtime, pre- / post-processing, </a:t>
            </a:r>
          </a:p>
          <a:p>
            <a:endParaRPr lang="en-US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28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Ongoing Activities: </a:t>
            </a:r>
            <a:br>
              <a:rPr lang="en-US" dirty="0"/>
            </a:br>
            <a:r>
              <a:rPr lang="en-US" dirty="0"/>
              <a:t>Radiation Hard RISC-V </a:t>
            </a:r>
            <a:r>
              <a:rPr lang="en-US" dirty="0" err="1"/>
              <a:t>Micrcontroller</a:t>
            </a:r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1813" r="2276" b="2892"/>
          <a:stretch/>
        </p:blipFill>
        <p:spPr>
          <a:xfrm>
            <a:off x="4663668" y="1395399"/>
            <a:ext cx="1872208" cy="176394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075C-C665-41F4-9CF7-1D3AAF249F37}" type="datetime1">
              <a:rPr lang="de-DE" smtClean="0"/>
              <a:t>13.11.2025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CmF</a:t>
            </a:r>
            <a:r>
              <a:rPr lang="en-US" dirty="0"/>
              <a:t> TA1 Kickoff  Bonn| FPGA &amp; Electronics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 </a:t>
            </a:r>
            <a:fld id="{40626A7F-4343-4E4D-B14D-5E7A03778B25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13924E-9743-4024-8CCB-7C83B6554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02145"/>
            <a:ext cx="2160240" cy="2016224"/>
          </a:xfrm>
          <a:prstGeom prst="rect">
            <a:avLst/>
          </a:prstGeom>
        </p:spPr>
      </p:pic>
      <p:sp>
        <p:nvSpPr>
          <p:cNvPr id="10" name="AutoShape 6" descr="data:image/png;base64,iVBORw0KGgoAAAANSUhEUgAAA3sAAANwCAYAAACWCnMgAAAAAXNSR0IArs4c6QAAAARnQU1BAACxjwv8YQUAAAAJcEhZcwAAFxEAABcRAcom8z8AAP+lSURBVHhe7L0FdFTZ1q6dc06f00I37k7wAMHd3d3d3d09AQJJSIC4Ek+IC3F3TyVVFXfFEtzh+cfe6aYb6HvHPfc74X79/VVjvGOT1dW11zvnfOdas2atKiUlpb/x14cSe/bsISgoSPx3Lb58jgIKKKCAAgoooIACCiigwP+f8NXAXxGKYk8BBRRQQAEFFFBAAQUUUOBzfDXwV4Si2FNAAQUUUEABBRRQQAEFFPgcXw38FaEo9hRQQAEFFFBAAQUUUEABBT7HVwN/RSiKPQUUUEABBRRQQAEFFFBAgc/x1cBfEYpiTwEFFFBAAQUUUEABBRRQ4HN8NfBXhKLYU0ABBRRQQAEFFFBAAQUU+BxfDfwVoSj2FFBAAQUUUEABBRRQQAEFPsdXA39FKIo9BRRQQAEFFFBAAQUUUECBz/HVwF8RimJPAQUUUEABBRRQQAEFFFDgc3w18FeEothTQAEFFFBAAQUUUEABBRT4HF8N/BWhKPYUUEABBRRQQAEFFFBAAQU+x1cDf0Uoij0FFFBAAQUUUEABBRRQQIHP8dXAXxGKYu//Hr/Z6/8FvpzLfxpf3u9b48v5/Kfx5f2+Nb6cT13gy3t+S3w5l7rAl/f8lvhyLnWBL+/5LfHlXOoCX97zW+PL+fyn8eX9vjW+nM9/Gl/e71vjy/nUBb6857fEl3OpC3x5z2+NL+dTF/jynt8SX85Fgb8mvhr4K0JR7P37qLXTwoXL2b//OLt2HWTHjgPidefO36+7Dx1g7eBjzFY6zQylk8z8FcK/Zymd+sP1hHidrnSSxY1OsGP7fnbvFV5z/6+vXXv9Df/61/d17Kdafps27WD37iOf8ft0FfjtP8CKzie+4vfnqOW7XPkYu/btZ9fur19z794jrFu35RskSyXq1ftZvN/OnbU2/dLWO3btZ9fOgyxpdFLkN/1XH/3mqz/68DefCtfVg4+Ifhde97dY+I3f9h37OXHoAmvnbK5jfgKUaNmyDQcOnGT37kNf2Xrn3v1sX3eYBX8/9Wvsfcnvy6tgh5NsmHqYPSK/3zn+8d+HD59mxIixdcxNgBKqqgM4cuTMZ7b+o833HDzIxvkHmSP650s+f36dp3SKbUuPsFOI0T/RtcCvS5cedczv1/wycTmnD6uzfWftXL60uRBn68YeZtb/Jqf8nltqrwt/OMnOzYfYuftzfsJViJN9+47RqFGTOo7P2tfetmQPRw+cEXXx5VyE6+6DB1jZ5+j/Mrd8yVfQ6bKWJ9i9pzY/1b7WlzlU0MJ+/vGP7+qQn4Bajlu27Gb37sNfzOWAmP927j7A0tbHf+X3O5cvef6WXwR+q3sdZ8/BA1/Z6vccepTVqzfWsf8EKFG/fkP27Tv6hxz6hc2FHLr9EIvr/5/l0Dl/WEf+d3n0wIETzJmz8JtwbN++E4cOnfrKznWZR4UcM3Lkbzm0bvkNGjRMvN8f5yHy+vW668B+tsw7wjyl0/8LPl/nmXlKJ9m89CB7DvyJvXYeEOPi4uFr9OsysM75CZg4cfonjr/N4TeuQoxtGHtUjL3fdPZnvH7nd5KFP51k26YD7N73haZ/vf6WRxs2bFzH/BT4dvhq4K8IRbH376HWRosWLSc2VorwqKx8yfv3cO/eK968gYcP3/LyJbziI74rarDv8pysS5B1DlKPQu5FSDoE+eoQv/8jRVcg7tAHcg+AXx/gI5RVPhVfu6Sk9lpaWnstL3/OyZNqNG/eoo58VVsICUksK6v8s3uXlT37NIePwMPnr3Af9gznoc8o0q7lJnBMPwHSUyA7DZLjtWNpZyBtGUTNEl+CyqoXfPxY+1q196h97bS0InFDtn79Fn766ec64KhE69ZtOX/+Kvfuvfjs3r/x/M3mRflPcerwAu9ZLyjXhbh9Hyi8DAkHan2XfBhyLkDaMUT/Ro0B6XF4DVRXv+fVK3jw4A1v30JV1SvRr4GVCWzK38niRSv4m9Lf64CfACW6dOnOnTseIo97917z4QNUVNTy/c2PGYE12DV4Scj611ToQPTut5ReE67vKLkKMXveU6wB8fs+UKQJft2h0hFq3r8WudXUvOf5c3j69CNPnnzgxQvEuM/JKWD8+Ml1mE+UGDJkBAkJqaLuHj/+IN730aO3ov7u33/Nu3fw4OULHkeCdzsouQYxe9/9yu8tZZoQtav2KvxdrgVRO99h+8tLEm0fifb5XdevP+laeAQHR6Gq2r/OuAmYP2MJG6TbcX8QDO9quQkcBa7PnlEL3lF0C4L6Qf5VSDwEBZd+zymxe9+LfhT8WaELActfYt/0JdkJjz+L99/i4bf40NMzZdu2fWIM/ec5KvGv775n2ZrVbCnbTVR5bQ4V7i3EaFXVy1rfPXjDeyB5E8RPB+lFyDgJciGPHIPs87X6y1Or1WOpDnhMfI5zz+eUV32eU37T8+/Xao4ePUuTJk3rgJ8AJX75pQF79hwhN/fBZ/f+bU7lFbVzDBkFsk2QdLyWi8BJ4CZwFLgKeVTgnX8NnFSf4zX1CU8+vBVtJNjqc13XvmZaWr74plndvSmoRLt2HVBXv86DB+9+vfef59D8zCc4tnnB3XkvxBgUYlKITSFGhVhNPFi7Hgprxt01j8Q4/jKPvn79RR4FIiIkzJ+/pE5zTK9efTAwuC3qrtber75JHhUe9vZeYvEwadK0OuKoxOjR43F29hPv9/Tpn+dR4RF76xG2jV4Sf+BDbR7d87/Io3vfUnIFPFvBCylUPXkmrvFf5tG31aDzzISNntsZ1beu3histdn06XMoK6sS+Qn3/jKPCjkmaHc1tu2eIz0PuWq1MflneTRm/zsKT4K3Mnx8BmX3Pt+b/Z5HX/L8+Qf09U3FNwvqhp8C3xZfDfwVoSj2/j3U2ufu3QiePHmFmZk5qalB6OndIDzcGxcXW2JifLG2NsEz1IqwDeVE7SvDJ9UcRx9T4mU+eIbaEJnmganjDdILgnH0MUN6z5+zm3XQbZGBqZExUnkYV69eQSqNwMzMEJksEg2NK2RkRFBVVU2fPgPqyFdKtGjRCrm8hNLSe1y+rEFGRhgWFkZkZISjra1JYmIgNrZmJGX44TmmAolxAe7xtdwEjncj7QhNdCEo3hm/KAfsvUxIu++N9ipnLrWLxNhal7S0EKytzUhKCkJLS1PkaWR0i/LydF69+ohEUkCzZnVR0NYWCg8fviYjIwtzc0MkklCuXbuKTFZra2EuV7Uuk54cyR2VKnLCZdxwuERKrj9OvmZI8oMwd7pFRKob3uG2xEq98Uo25fwQDzSHBxGc4ISPjxO3b5sQG+vPnTvWREb6oK+lS1i1Fxpcxcc7rE6LvZUr1xMWloSx8U3RxnZ2FsTHB3D9upboR3MbPTKDM3DsXkluXgKWnrfIrgjnuukVZCWh2LgbkVkahp6VFsk5vrhFm6HTI5ETk8yJSHHF09OB8HAvHB0tcXGxISTEAx+fO/j5OWFj4yxukuounyiJxXpgYCSBgS54eNhjY2NGVNRdXF1tCQ31xNDwJhl5QWius+Fa6yRuWl0luzIMazdD5KWhaJtcJqs8HCtXg1reFpeRFYbh0q8SmUs2ukYaxMb64eBgSUJCAGZmBvj7u+LtbU9ERJLY0agrbgLsLNzR5RbuNY642diI3ASOnp72BAS4inMJiLXn5Ag7dPpH45tmRXS6Jyb2umQUBePgbYokP5Ab5tdEnre9b5KXnopD10qyYpMxva0nxrumpgapqSFirAo60NXVIjVVLm5uZ8yYWwcclaj3w88ER8ZxgYskPvJHV0NLtLGtrQXJycEYGekREuLO3XBbtPpGcnacI4Fya8KS3AiMvYN/jCO2nsYkZvniHmwl6s/Q7SpZnjm49q8iOTUITe2rSKWRop6FnCnkUiHuTUwMyc0tprT0Md2796oDfgKUaNOmAzk5JRQXp2JsrCfORcgxEomQS43JkIZzQ18LjZYJXN9mh+yRPxbOtwhLdsUnwp6YdC9cAizwDLEmIsUdX4kliZeK8Z1VQYzEE0cnK6Kj73Lzpo74mrdvm4rr0JUr17h//wnx8TLq1atfZ/xGjZrA48fPRL8J+VuwrbBGpKeHoaGhIeZQUws95ClxtTkmNgNr31ui9vSttUXfOftbkJrrj6WLPn5R9lQ+y8cv/Tba44I4o+qBa5C5uKYK+g4OdhftKOQyS0tDnjypxM0toE5zzPLla3n9+iPh4dE4Od0WNXjr1u/2TkkJRvPGZTKD03HqUUV2dhxaFupklYdh5WZIVnkEuuZXkRQEYe9tirQ4GHPv61xWjuLaQmeSs+9iZWWCj48jvr7OBAa64e5uh5mZHg8ePBALSx0dozriqMS5cxq8evUBa2tHnJ1vExLiibe3E/7+LuK6KKwX9h7GSEzzcBtWgaw8GFsvI6RFweiYXSH71/wp5Bchn2bfC8XCzhDd1lJOLtMlLStAzFlCfjEwEPZHXrX7owA/tF9o44Y/B7ecqANuAmptZmPjhrOzGwkJfiIngZvAUVgjnJ2tcPAxIvZIKcGrKgjJtBNjUYjJO34WJGX5iuufELM2HsZkPQziwiFNdJpJ0b9qRGZuhBjrQswLsS/EvJbWNWJjfXn//r345uf48VPriJ8C3xZfDfwVoSj2/j3U2sfJyZuamhfiOzdmZpqYml4gIcGDkSOHcPr0AVxcdHEL0iF80z0id1TiGqiFq+stjh/fw5gxw4mLc8XCQh0jo2t066ZMeo4P59acYa+SJ80aNycpxRtNzYNER7vTtGljQkLuoKm5n/T0QHJyiujZs28d+UpJLLJiYzMoLi7j8uW9JCZ607JlMzw9b3PjxnFSUu7StVsnDC3UCJ7xhCzje4ycoipyEzgGBVmxZs1ili6dR0iINS4uN1DT2UcrpTFodwvDwvo8ZubadO7cUXwtXd1j+Pra0KhRfQoKEsV3x6KiUmncuC7eeVeif//BVFY+xdnZk1atmpOUdBctrUOEhTmLto6MdOOa5l4kScHcUbmP3FvOtRu7SU72oWfPbty6dQlLy8vExrowfvwoDh/ZiW+wHhrDnRmgtJmVW2cSFmaLk5MOFy8eZciQ/iQmeqBxdQ/Pq++J/Ozs3OtQb0osXrwaDw8PrKwuifMV5p2S4sPNmydwdzenRbtGZPgn46FaQ3SAP01a1Bf5C3YQ7NGmTUtcXEzR0ztFcoo3/YZ2Z5HSTS7M0SUp04mpU8ezb99mvLwM8fMzY/PmVcybN52oKHuMjK6jqWlQp/zU1bWYP38l69YtJjDw9p9qy8zuCr8o9UCzVQw3bx3Hy+e2GMeJiT5fa0t7P6nJAbio3kPumo2W3l6Skrzp21cFLa2z2NldIyrKiVmzJrJx424OHz5VZ9wE6N4wETvBvH7LgIG9PtPWypULWbFiAVHJVqhPMWWK0jnGzRxEfLw7ZmYXMTP7XFs+PtY0a9OA1IBY3PvUkBAYRtOWvxAU5Mj164dJSfGlffs22NrqYWBwioiIEO7de86kSdPrgKMS33//g/hmh9hReFSE+qWdorZ69OiKvv6VT9qatnAE45SOc2mCJeFx5qxfv5xFi2Z/0taFC4cZNmyAqC0do/3I7PNwHXBfzJ3XdQ7h729Hs2ZNiIvzEv0dF+dJkyaNCQ2NJje3so46lwKUaNWqHRJJFikpQWJeCw93+VxbbqboG5xEq100DZX6om95HmvrK8TEODN58lgOHNj6mbZmLx+N7Go1USueoHZ9PwMHqpKY6IWR0TmsrW/RoUNbUd+XL++nsrKagICYOvpkhAAlhg4dTWlpJfHxHujqHhXXht+1dUjMoU1aNCDMzwvPfjVIfdNp1akxTk7GGBic/kxbNjZX8fAwoqbmEXNXjmWg0lY0RjjhF6Iv2mHSpNHExLhgZXWFmzfV6Nq1PU+fVmFt7VKnOWbBgqVisXf2rBqDBwv29sDY+I/2vouG9i4ygyU4db+PND4aDc3dxMd70bx5E3x9bdHROSo+T1m5AxaW1zG3Oo9213BaKI3k8s1D3LmjS2ioLUuWzGHduiUEBlpiZHSWZ8+eiPq4eFGzjjgqiR+Br65+xe3b+ty9a8zWrWuYNWsyERGO2NlpoqFxir7DO5NtV4bf2CfYOd2kXftWJCffFfOGkD+E/Bkd7SHqKzHFm6YNmnFASdjLnBb3NF27dsLERFPMS0J+GjVqKHv3bxC58QJWrfntI8dfzu+/ilqbWVg40qfPIK5dOyVyErgJHHfsWMfduybYeqoTd6yCoKX38Is0EGNRiMk+fXqKMaqvf1qM2bZtW5GW6cOFHcc4qRRC/b83ISbBTYx1IeZbtmyOh4cFN24cJSbGlTdv3lNR8UR8U6Ru+CnwbfHVwF8RimLv30OtfYRi7979J/Rp2xcT/RtE3XUgOyOKiUPGc+bIcVIiPIlPuoP/mnICNpYRn+hIaqQ3Jw4cZsrwSWSnRxLj54ThTV36K/cjtyASt1N2HFbyRblBV9JSQgi8Y05MhB+dGnUiJMCTQCcTsqSxyDMLUFFRrSNfCcVeS6KjJRQVlOFrZ0xKQghdm3XBw8WeUDcrMtOj6KfcFyNjTQKmPSZd7x5TJ40WuQkc5UlBrF+6hlXzlyNPDhZtoXblKF2UpmM9IJ3YQHtMDW7St6Mq8vQoQlxvc9fTiY4NOpCVmVznxd6AAUMoK3/MHTtPujXvhiQ5nCBnC8KDvUVbR4X5EnDHGFlyLHbdK0lzzcTfTV/kPbDrQG5qaRIbcIdsSQTTRk3l6N4DyFK8cZwVw3ClXaxdt4jM1BCSwz24eOoMY/uPJicjCh9bA6rulX6TYm/eguUkRsQQF3hHnK8w76yMKELdrXB1sqFbW2WSvVJx7V1NuHcQys06iPwFOwj26N6iO872VoR52JAtjWLEwEEsVzLgzlZvCorDmD1+Jge270YSexdpvD/b1mxm8YyFZEtCifAWCttbdcrvovo11izYysbla5AlBf2ptkwstGmtNBjTThkib083ezGOUxNDv9aWsymy1GgcVCpJdcghwMNA1PMwlaFoXrpEQrArWWnhLJgyhz2bjnLwcN2+I33zpqn4EajnL58wtv/Iz7S1dvEq1ixcSV5OEE6rApmlpM60yePIzogk2tcRE/3PteXt7kiXVh1J8I7HtVc1MT6RdG7eniA/d9Hf0rRIVFqrYGNhQoSXDWnxiZSU1TBp0ow64PhrsecT+utHvPLxttYTtTWgywD0rmvXais9gjmzJzNF6SxOy0LIzQxg88r1LJu95JO2Lpw8xbiBY0RtBXobkWyZh6NqJVJJOMEuZvh5O6PcWJnE2CDR3wkxgSg3UibIP4rsnPI6PHtZW+ylpmWSEBcm5rWIEJ/PteVoRbiXNebdMminNAo9o8vEBzqTnR7OrHEzOLRzz2faWrpkJqmXHhG29DFXrp5kVN+RYnxGetthZWZErza9kKaFc9fWmNLSB/j7R1Ov3i91xk8o9goKy8lICSPE1VJcG/6orahwX5SbdiDYyxc31RpSPaT06NAZB2sLwj1tv9CWC3EhHlTcv8eyZbMZqbQHx9nRyFO9RTvMGDNNzLVxAc7c0LzKgM59efjo3jco9pbx7MU7Lp68wph+gr0jifS2/2RvmSQSP2d9Mvyl2HauRBaXhL+TIUlxQXRu3Jm7ns6i/uSSSPq074O5kR4xAfZY9U+ns9IULl87QUq4J/KUEFbMW8rG5WuRJQYS6GrJg0ePxM5e3RZ7Z6m895RwHw8y4n3ZsX4LC6bMIys1jMQQNzQuXGDU0IFkWJbhM/oxdjbGqLTpQUZqhBjLQv4Q8mdMpL/o85TkYDr93IWjSv64nbYT9zT9OvXF+NYNMS8J9ps0dAJHdu3hIx958eIja9b8dn79y/n9V1FrMwtLB0arTuSa2gWRk8BN4Lhr4zYy4vyIjrYhdH8p3vMrSE51E2NRiMmhPYaI62W4p40Ysz1a9kCeFY7nVSvOK0XSVqmz2METeAsx37VZV9ydbQlxsyQtMZiXr95SWflYUez9j8FXA39FKIq9fw+19nFy9OZJzUv6aQ3gTqI+Q68MwDD4CostZ3Ez9AKLDGex6+4Kkrc+JnXXY7Z5L2GZ8VyuB59l2e053Ay4yKhrQ3GM12es3nA8ZIY0nt6Tg0196HulN0EyO9qebENwugN9NHsSnOFAmxOtCUi3ozivvM47e0lxmWSW5NP8WEsCJLb01+6Nn8SGbuc64xxvxBi9odxOuUrwhMdk3axkpsPIWm7GcznstJ0jHtvZ57qJ4y67RVsYSc4xYPIiVrQ0ZJR+f5yTDBl9ayhuCaZ0OatMQLotXS93orgqUexo1GWxJ3b2ip7ileZPf61e+KZa0/5kW4Klv9u69ekWBCc549W7hmxfOR0vt8Ix1oCJBqOwjbvJWK0R6PifY6X1Aq4FnWKz50JGd9/PtP7HORS6jtNu+5inPx2D8MvMM5uKaehVupzpyIvHFb8Wex51qDcl1izZxPE7lxh/fTi2cTfEeTvE6NPjfFd8JVb0uqGMPCwZ9+7VJCQF0ENbWeQv2ME31YZB11XxSbOi14Ue2MXcYobNaDa2v03H4ZO5EX+SdXZLuOR/lPWWS9lpu44zPnvZ7rQGde/DjL4+DT1t8zrld/H4NdbYbOWY1zYOOm77U225ZN2k24KxbGviRPeLnQmQWotxLMTzl9pqe6YVfsm2+PStIdcjl65X22Edpct043FYRGsx7cZ4LnsdZ4vTMvbcOcbB7XVb7N24UVvsvX5Sw0S9EZ9p65D7Vg64beFc+E569V/C8q66rHCfgUHwJYZfHcidxM+15Z9uS09dZdKjY3HvVk1KXDg9r3ciKMOejqfb451syTDdAXikmNFXTQWDEDOePXhfp509b+9QUQePH+fS5nhLUVsT9EdiF3/rk7Y2eM9jUY+r9FNdw7HgTZzw3M1u5/WftKUfrs4C8+mitnpdVybPsRDfQY9xSzKh09n2BGbY0VdThaB0h1/9bY/K1e5EZyeQK6/7zl5aciYZRSF0v6IsxtgftXU3/Ta9r3RnU1M7es6ZgkOmNhOvj0LT9zRrbRdzJeD4Z9pa5TkD2fmHRM1/zPWE48wynYRFuDYDLqnilmzKcN2BeCeb0/J4G8rvPSQ4ML7OO3sPyx9hH3tLjDFhbfikrRNtRL49tTsTk+KNR89qMoPS6XOrC96plqiqqXymrck6YznqvIO3lc9Y7TWT6f1OMqr7XrZ61dphtc1CtP3OMk57JDaxugzRVeVZTSVWt+u62FvKq5oPXA3UZo7pRMzCNBl4qe8ne3slWdDmQjNkocl49KghLsGfFmeaEpRuL8adsFZ3PtMRj0RzRt0cgkuyESP0+rGypTF9p8zHNOMiCwxncNJ1D3tdNnDMcyf7HbYwRXcM75/Vng+s22LvDG8fw0Kj5Wy3WcVZnwNscViJutcRpt+YgGnkNcbdHkDO7RL8htbgIjFksK4q3sm3xbwh5A9VIX/+pi+5HX3Ue3OwiS+NZ/TAU27EmFvDcEo0EPOSkJ+WWM7mlOduPr6oPeNd18WeuZEDo/UmYR5zVeQkcBM4nr97gG3Wq1nqNBXpyWrilj/hdPB2JuuOFWNyquFYbKJu0udiTzFmB1/vR0DWbRot6ciRRoF0P65CaLa9GOu1+6M++Ems6XpWGZsoXXgrnN1TdPb+5+Crgb8iFMXev4da+zg5eFNZ9pg+YX2xkhox0Hsg1xOuMi9mNlfT1JgbMJvN6auIXfmEuHVPWC9ZxoLA+VxOO8/C2LlcjVdnqM9QLDIMGRU5HLtcExqf6snBDj70DuyNR6YDrV3b4Cl1oldYTzzlTrR0bY2bzJECeUWdd/YSomUk5Utp4tICd6kDfcN64yqzo7NHF6xSTRkZOQyDXE38hz8h7dI9pmSMFrkJHPdE7GRv0g52JG7mQORe0RY6JRcYsGsRK1UMGRo+ACuZMSMihmKbZk4n9864yxzoHNQJeXEyfKjbYk/o7JVm1+Aod0c1rDcu6Xa0cW0n2liwtZfsDi08W+CV7Ip7t8ekOmfTLqA1lqlGjI0chUmGHiPvjuRy3AWWxC5ELe0Ma1IXMXbCfqbPPs7u/PUciTzATP8ZXJdoMDN6GjcStejo1onqiqpv0tlbM38TJ+IuMcp3hDhfYd7mKYZ09eiGi8yWHrGdSfRLw7VTNaHxwXSLUhb5C3YQ7NE/TJU7Mht6ePbENEWfyalj2NTPkk4bJqGRdZqV8Us5m3qclcHL2Ry2gaPJ+9mYsJbTMUcZEzoVPY06LvYOXWNtylb2J+9gV/iOP9WWdYk+3c6PYXtHJ7p4dcEty06MYzehmP9CW608W+OS6oBnj8dIbPPpFNQe4+RbTI4aj376dSb6TeBs9AnWJqxgb9pRDm6q22Lvt87es6qnjAkb+Zm29iRtY1fiNo7Kd9F70RJWjNBhsXwm2glXGOw9CCvp59pykznQPUaZuJAEXDpWExUZSbdoZTxkTrR3a4+jxJrB4QOwl1rQ27MXWkl6VJe8YfLkuu3sCW/qVJTn09KllaitMZEjMZPqf9LWqqz5LB57lf5z17BPuoWDSXvYmrDhk7a0JZeZHTND1Fb3UGXSzYrx6vME23Qz2nu2x0PmQO9QFTykTrT61d/dQ7sRkBNBtqTuO3sp8ZnE5YfRNaQznrI7n2nLOdOanr7d2axsh8rJyZiX6DLGdzRqsWdZEbeE86knP9PWksyZJB+qJnTKEy7ln2Ba9GT0knRQ9VLFTmbO4PCBOEpu08y1NTnFpQT5x9VpZ2/YsNFU5VdjlmZAJ3dlcW34o7a8BFtHdiEwyRc35RqSPaWoxHXBSWaFimevz7Q13ncc+yJ38SLzFUszZzFz1klGT9rLurRaOyyLW4R67HlG3R2FccZNBoT35X7ZPazruNhbuHAZT8vecT7lMtOjJ3MrUZu+Xn0/s3dL3+Yk+qaKHINjA2nm3VSMtz5hKuKa1tG9E3ZplgyLGIK1zIQhYf1Z1dOYfnvnc7NEndkBMzkYuY/tiRvZn7SLneFbGX93LG8evBH1X5fFnvAlRS8qPjI7aCEbQ9dyLPkg6+JXcTr6GJP8JnIzXZNRqQOR3CrHu+9jrLOMGRDZFyeJtZg3hPwh5s/f9JXlQC+/3hxq70vjMz2wzzVlZMQwbkuNxLykHX+F+TFzOBS/l481H3n58ht09vQdGBM3kVsZmiIngZvA8UTKIdaHrmF+8jSS9jwmcu4zDkt3Mt5vXG2+jxqHSbIePT1VxJgdEN4Pt1xrGl7ryJE2AXR1VcE710mMdSHm+4b1wUVmh7J7ZzG2eSV8akHR2fufg68G/opQFHv/HmrtI3yM89mzV+LXBzvY6HLj8kliI5yZPWES19RPYmtyDWd3TaK3VxG7txInVw3szLS5fP4o86ZMIzrUCb2rZ7C11GVYn4GkZ3pwaPIxDirdpWer7qSlenH+0C4SYt3p0aYL0RHOnD+0E6nEn7z8uj+zFxcvpay0itN7d5CS6EmvDt0J9LPhyskDpCR4MqzPAKxtrhIyq4Ycs0pmzRolchM4+rqZsmfLeratW4W/p7loixuGx+mpNIfLbYPQ1zmJo+1NhvTqT2qiF5dO7Cc0yJ4uLTpSWpJQ5x/jFDt7VU/x8Qikd4cepCZ5c/HIHmKjXERbx8e4c+7wdqRJgbj0uU+uv4wLp7aSHO/JqH5DsDTRwkDzHJEhDiycPgO1M4dwd9PmbC97xijtZ9fepQR6W2JleBWda+eYNmY88VEunD+8g6fPSr5JZ2/J0tXcsXXFSPucOF9h3snxHmicPoi/jxUqnZXJCk7Go281SaEBdGvXUeQv2EGwh2qnntz1suTa2cPi/zdx7FBWKZlwdMQ14lJsWTZ3DmeP7cPZ+gYejgYc3r2N9cuWEOZvhY76VbS0DeuU30W1a6xetI1929bj42ryp9pydNWmvdJwrjSJ4srpAwQF2IhxnJL4J9o6shNJkh9u/e6R45WF2rntJMa6M37ICIxvXcbsphqh/jasWTyf3ZuPcfBQ3RZ7v3X23rytYdLwEZ9pa9fGtezYsIbQCFNODNJnntJVFi6cSGzEHW5eOYWDzefaCg6wo0enTshCY3FXrUYSFkb39h2IDLuD2tG9or/7d+2Nu7MxWuePEB4UysNHL8WvLP/Pc/y8s/f0aQ6n920RtTWy72CszK5/0taKldOYoXSRU/2NCQwyZP/2TWxatfyTtq5fPcOMcbXauqK+i2znXNwH3yc50QP147sJD3agZ9uuJCfU+jsp3pPurboQG5VEXl7dd/YkkkxkGcFiXouLdv1MW74+lmheOMSVZhF0UhqHtcMVjK9fICLIjqWzZ3P+xP7PtLV67QzkWg+IXlWDrt5xJo8cQ0K0K9fVjuPqZMSAbn1ITfLk9N5dPHzwhMDA2Drt7A0ZMpqKykpxDkKMCWvDJ20d3i3mUCGnxIV449m/muwgCb27dcbb3Ryt80c/05ap7kVc7fV58uw+a9bPZKzSQc72ssXDXUe0w+KZM4kIdsBQ+zwWxtcYqqLKixcVWFnVbbE3f/5SXr/9gKa6DlNHjRbjTEftxB/s7c3Zo1vIDU/Dued9MhMiOXNoC8kJnmLchQY5cOn4flITvRncsx9O9nroaZ/gcptguivNRM/kFNbGVwnwsmDLmhXs27YBHxdjbmqc4PmLGvEbLOuy2Dt8+AxPnr3C9MYt3B1ucXTfdlYvWkiInzVmNy+hr6PGuLEDyHMswW9cDe5uhvTrqiLyEfKGkD+E/JkQ6yHqKzXVi+7NunFYyZ9DU46SkenJ0N4DsLe6Ieal2PA7zJk4mTNHdvGRD+I3kNZ1sWdu4cDo/pMwuqkmchK4CRyPH9iJm70eltbnSDpTQeiqe/j43xJjUYjJsYOGizGqee6IGLN9lVXIkHtxZP5+TiuF0emHriQlu4mxLsS8EPsBvtZcPrlfzMNv3ynO7P3PwlcDf0Uoir1/D7X2EYq98vJqerVTRf/GDeQJvhTmJDF20DiOHzhGfnoYGZl38V5ehs+aUjIyvclPD+fwnkNMGDqRopxEMhP9uamti2qnvuQXxxN101c8s9exQRdSkyNIDXcjKiyQDo06EejnTWq4C9myJDKk+XXe2YuMSiM/r5SkYCdSEiJQbtoFFycH0qO8yJEl0KdTX/QNtPCb8oQU3ftMnjRG5CZwLMqKZdWi1Syds4yi7DjRFmcuHqWz0jRcRmaTleyLwc2b9O7Qh2xpApIoTzxd79ChYQekGSl1XuwJnb2S0mrsrdzo0rwrkpRo0iLcCQm4K9o6PMSf1HBnZMmJ2HSpJMkpi6Qoe3LkifTrMgBtDU2ykgIpyk5i0ogp7N+5n5LccHyXSximtIMVqxdSnB1PniSUM8dOM7LfKAqzk4j1t6es/Nuc2ZszbxnylBSykwPE+QrzzstMJD3aCyc7W7q2VSbeNQ2XXtUEuwfTsXkHkb9gB0lKDF1bdMPe2pqMGB/ys5IY0n8gy5T0CTkRSfm9BKaPncGuzbsokEVSmBnDxpWbmD91AcU5CUjjQrl85Uad8hOKvbWLtrJm8Wox3v5MW/rG2rRSGoR19yyRt6uzgxjHKYmRX2srwgVZWgK23StIsM4hKcZB5D245xAun1cnJzWY4pxEZk+czd7NR+u82Puts/f0+VNG9x/1mbZWzF/J8nnLqSiLJXB3PDOU1Jg0cayYf+QJfujf+Fxb7i536Ny6I9HuCbioVBPuEUWnFu3x9/EkLcIDmSSO7q17YmFigjTWG1lqCoVFj+q8syfwKy0tINbPTtRWX+X+6FzTrtVWThIzZk5iktJpArYmUl4czbql61g0Y/EnbZ0+cpLR/UeL2kqOcyTOJA+7XhXIMmKRRLri7eFKx8bKxMeEiv6Oiw6hY6NO+PmEkZVdVvedvdRMYqLCad+wA6FBvp9py8HWGmmsF3Z9smmjNILrty6TnRwoxti00dPZs3XPZ9pavHgmSReqCVn8BPUrpxjeZwQF2UnI4nwxMzKmRxsVZJJYEgLvUFRYhZ9f3Z7ZEzp7ObllyCUxSKI8xLXhd225ExEaQMdmHfB388O1Tw2JLjK6d+yCjaUl0tjanPJJWylBpMUFUlJ+jyXLZovnnv1WplGSFy7aYcqoqaKms5ID0bp8lf6d+3Lv3v06P7MndPaePH3HuWPqjFAV7J34mb3lGfEkRdiT6iPHulMlGTFpJIc7khgbJsadl5sLkkgPsqTxqLTrjZGeHplJvjiPyKGT0mTOXz5BXnoYRVnxLJm1hDVL1oj6jg92oerew2/S2Sstf0xKZCCF8ig2r97M7IlzKcpOEPOd2pkLjBg2iFTTcrxGPsbqtgnd23RHKokV84aQP4T8GR0eJOorOTmcDj935qhSgLiXyS9KoE9HVfR0hP2Rn6jTcYPHc2DHXvHM3jfp7Aln9vpNRP3sBZGTwE3guHXtVgrl0aRneBCwqwT3WWXIsvzFWBRicmD3weJ6Kax/Qsx2a9kdeXYMsbe9uKgURWslZaKjA8RYF2JeiH1nBzvSozzISInixUvFmb3/Wfhq4K8IRbH376HWPsKZvRfPXtP/0CBco/UYc2wo5v5XWXJtJno+51mpOZeDd1aTurMGyf5q9jouZ632QnQ9z7BcazZGPupMPDkS50g9xp0ehm+GEa2GqHKg/l367ulNhNSWLls7EiFxQHV/D8Il9ihv6UBomj0lBWV13tlLis8kr6yYdhvbE5Zmy4CDvQhKsUZ1dw88Y4wZe3oINjEahE6pIc+ogtk3RorcBI6nrHZxzGobB8w3cs52Lys152Ead5b+/RexqrExEy8NwS3GgDGnhuAdZ0qvXd0JTbWh266OlN9P+CZn9qrKnuGbFCTyCk6xptu2TkSk24u2FmzeaXtbIpOc8VatJj9QRveD7XGLNmTS2ZE4hN9gypkx6HtdYLXOfLQ9TrLLbgnj2x5maudjHHFbg5r9AZZpzMbY7xLzr0zBKlCTXju78vp57W8X1nVnb82yTZyy0GDaudE4hOuK83aNMqDvHhUCk63ofVSZnMhkPFSqSUkKoOfBWv6CHYJTbBh8WBX/pNsM2N9HjNGZ2qPY2MySriozMIo8zYabi9FwOcI2vZUcMNnIOfs97DRajabLUSacmoXe9Tr+GOepa6y+vpWTNls5cXvnn2rLI/0GXUeMYUd9Z1T39SBEYiX6OzT1a2113tGekCQ77g6optAnh95HO+EYdpMZF8diFazJ3IuT0XI5yTbDpew2OsbBXXVb7P3W2Xv7oobJZ0d8pq0jt7dwyGIzl/1306/LSpa11mGV6XTM/K4w7sQwXKM/11ZIqg0qRzqRGRuLe89qMhLCRH+HSezosb2z6Ofhx/rjE2/KkIN9MfO34nnNh2/S2Xv+PAflLe1EbU08OwKniJuftLXx9lwWtrvKYOUNnPXeyimbnew1WfdJW0a+aizUmCZqa8CpbhS6FuA7pAafBBN67OpMaJotfff3rPXv1o7itdfe7sRnppCXXVX3nb2UTDKLg+mxW1mMtT9qKyDFkkFHerGlgQM9h07mTqoWM86N46bHWdbdWMQ112OfaWuNxXSyLj0gZnENN0KPMfvSRGxDrjP88AC84kwYfmwA/knmdNzUifuPaggOqtsze0Jn71HVQ1yi9MQYE9aGT9raUqstlQOdSUj2wrN3NbmhElSPd8Ev0YLBB/p+pq3ZFyZy2noX76qfsM5yBtOUTzCu3UH2OCwT7bBGdwG3PM8z7exY7MN0GHZMlZfPvk1n782zD2i56zL38gSsg7QYcWTg7/ZOtEB5dxuyI5Lw7FVNUqIfHba3EuOs3wEV0RYqO7txN96cUScG4x5ryAS1waxpbErfAfOxiL/A8mtzuGC3n/1m6zlhvZ1jFtuZc2ECH17W/jZdXRZ7Qmfv3XNYobmWfcZrOe+wj60GK7jmfJx5alMwD7zKhKsDKLArwX9EDR6JBgw5pkpA0m0xbwj547f1UtBXhMyWPjt6cbC+H62G9MFPaszYU0NxidYX85KQn5ZqzuKs3S4+vv5GnT1jB0afnMTtEA2Rk8BN4HjRcT97jNaxxmwG8nOPiF/zGDWfnWIsCjE57cIYnMJvMeiAqhizQ470JTTzNi0ndOXIz4F0X6NCVJa9GOuCnwcc7C1qoPeu7jiF3xB/G1XR2fufhK8G/opQFHv/HmrtI5zZKyt6RK9UVczlxgyKHIxWqiZz0mdzWabG3Ji5bMpbQ/TSp8Ssesq63OUsiF2Amuw889PnciXlMsOihmMqN2SEZDjW+aY0u96Lg5196JXYG5csJ9qGt8NNdoeeaT1xk9+hdXhbnOVO5Gd8gzN7kTLiciU0C2+Js9SRPmm9cZLb0zWiG5YSM4ZLhnGrUAvfIU9IvnCfyUWjRW4Cx92Ju9gt3cm2jC3sT9wn2kKz4iIDji9kVX9DhqUNwjzThGFpQ7FKt6BzRFec5Q4oJ3civSDlm5zZK5FXY5vlIvJyzLCnXXgH3OTOtbaWOdMqujXuye64dX5MokM27ZPaYiYxYYxkFIZyfUZGj+ZSihqL0hdyXnaG1TlLGD/rANOXHGNH+QYOJR5iZswsrsk0mCGZhk6qNp3COvOg9Nv89MKauZs4lXGZUdHCfPXEeZtKjOkW0QNHuR3dMzsT6yPBpUM1gXEhdJUpi/wFOwj26Jemir3clp6RvTCWGDIxbwybBlvSef8ULhecZXnGUk7JjrMybiWb4jdxSLaf9RlrOZl8nPFp09C7XMfF3oFrrM3bwh7ZDnYm7PxTbVmU6dNNZww7u96ha3Q37mTZi/4W4vlLbbWJaotTmiMe3R6TfLsA5ZSOGKTpMVEynptyHSZGT+J00ilWS1ewN/coBzfUbbH3qbNX/ozRySM/09Yu6XZ2SLdxJH8PquuXsWK8DgtLZqGZepUhUUMwl3+urTtyB7plKhMVmIhz+2rCwqPoKlfGVX6HDuEdscuwYVDaAKzllvSJVOWa5CYPC17XeWdPeFOnpLiAVqFtRG2NlozESG7wSVvLSxaweKoGg1auZW/+NvZJ97IpY+MnbV2VXWFW+gxRWz3SupBiVIKnyhOspBZ0iOqEi9yRXqkquErv0Ebwt/QO3VK7cTcnlKzUb9DZi80kKjecLqmdcZV9ri2HLBtU4lTY0t0OFY3JGJfrMjZ6HBeSz7M0fQlnZCc/09ai0lkk7q0meOJTLpaeZEr6ZG6m6dI3sh9WcgsGpQ3ELsOaFuFtkBcUEeRX92f2KnKqMc4wpHNEF3Ft+KStsPZiDu2W0QXfJD9cO9YQ7yajZ3ZX7OTW9I7s85m2xkdPYG/Sbp6lv2ZxyWxmLjrB2Dn7WJu7TLTD4oxFXEy+yOioMRjIb9E/rS+VRfe/yZm9x8XvOCNVY2r6ZHRTdegX2f8ze7dKaEmsdxouHWsIiAmieWwLXGV3xLhzljuiHN4Z63QrhkqGYJFpypDUgazuZ0y/U/O4XnGJ2bGzOZB4gC3STeyV7mZHwnbGRY7nddXbb9LZe1b6gVnxC9gQv57D0kOsyVjFyaQTTIqZjI5cixEFA0nWqcCrz2Msc03on94X+wxbMW8I+UNFXC9r9eWa7YRKXG8OKfvSTEcFm/zafYKZ3FjMS5opV5mbPof9aXv5+Ogbdfb0HBiTPRHdTC2Rk8BN4HhUdoj18euYlz2DhB2PCZ/5jEN5uxgfM0GMyQmScRhKDOgV0VuM2f5p/XDOs6WJuTJH2wfSJUQFj9w7YqzX7o/64Ci3p3N4VzG2hZ+VUHT2/ifhq4G/IhTF3r+HWvsIH+N8+fINA/oMwvnODU4c3Upw0G3mz56C7vVT6Ggdx8z+NAm775N48B7Gtie4cf0UWlePs2jedAL8zDlzcgeODjcYNWwQyVInlg/cIJ7Z69WlJ6lprmzZsISEeBdUunUlNsaJLesXIUnzorCwuE47e02btiAhQUZ5WRXrVy8iOckVVZUehARbs2fHKuJj7zBy2EDs7mgQOruGfIsKZi8eKXITONrbanFg30Z271iDk8N1dLROYGh1gl5K8zjR1JOz57fg4nyLEUMGkBDnzK5tK4kIt6Vbp45UVsaLxVBkZN0Ve0Jn7969Z/j7Bou8khJd2bZpKXGxd0RbCzbfvHEB6Ul3ce/7gIIgKdt2zic2xpGxI4dia63NudO78btrytJFs9C4fARzm9Ps7mDIOKWD7D+xHJc7N9C6ehT9W+eZNX0CYSHWbN+8mJcvv82ZvWXL1mJmYs3Fs7uwtdYS5x0b7cjenasJCrxN7z7K5IYn4dn3EalR/nTv0VHkL9ghKdGN/n16EeBvyYE964iJdmDKjGGsUTJjjcoxgmMMWb1iHmrn92NscB5L88ucOLqdzRuW4eWhx/HDx+rwx4AFKHHx4jVWr9jGkYMbsLPW+lNtud69TkelkZytH8zeXasIC7MW/Z2c5Pa1tjYtEs+megx8QIFvFjv3LSIqwo7J40diYXaFy2r78fIwZOO6BezecYyDB+u22BM6e8K38b17V82UCSM+09a+PevZu2sdHv7abOqmxgIlTZaumURwoCWnjm3D+c7n2goLtUWlVyeyImPwUH2ENCqUHj06EB3lyPbNy8T4H9RPFW8vYw7tX4e/rz+PH7/5Jp29Fy+y2bh2nqitMSOGYG97vVZbvqas2TKD2UqX2NLlKs5eGhw5tIXtW1Z+0pbezbPMmTFR1Nbew0spcM/Fa+gD4uOd2LF1KZER9vTq3k2MZ8HfAs8eXQR9p5KfX0XnznXX2WvZUjizJyc7K4huyh2Jj3P+TFuBgRYc3L+GMw0C6aw0Hgd3DS6e24OvjzErl83lktqBz7S1dut0srUfELO6hpumx5g+ZSwRYbYcPbgJTw8jBvfvS1LiHTasXkp19TOCgur+zN69+/eIirQTY0xYG77UVo/unUiM9MKrfzX5oWmo9uuM310zDu1b/5m2Ll3Yh5WFBi9ePmDd9hlMUDrMrg76WNqdFe2wfMlsfH1MuXBmNzZWmgwbpMqrV+XfpLP39t1HtDVvMGPqGMJCrTl6aPPv9k5wYfOWeeRHpeDa6wGZiaFs2DBPXC979+hORLgdu7auIDHehWGD+uPqqsfpc5s52dSbnkqzMbE9zXXNY9xx1GXntlUcOrAJW6trnDu9nVevn3yTzp7wccOrly9hYarGqRM7Wb9mMR5u+lxRO4iJkToTpg2g0LmYgHE1ePkYMLBfLxITXMS8IeQPIX8Kfws+T0lzpWfHHuKZveUD15MidWLk0IHccbop5iUhPy2YM5XzZ3YhvKP7TTp75g6MGjYJc1N1kZPATeB45tQuzE3U0Tbch+RCJVFrH+DocVmMRSEmJ44dQVSkPQf3rhdjdoBqb9LkLqwYs5ITSqF0btKd5DRnkbcQ86oqPQkJsmL39pWEh1nz/v0HRWfvfxS+GvgrQlHs/XuotY9Q7JWUPkSlfR9uXr9JSWYEpYXpjBo4jsP7jlFREE9OYQgei8vwXFFCTmEQFfmJ7N95iLFDJlJWmE5pdhQ6mrr07tSXwtIU0q0jxDN77Rt2JiU5mnxJIBGhwbRr1BH/uz7kS/zIlqeSnl63Z/aaN29JRGQqeTnFZCffJTkhmk7NOuNk70hhRgi5Wan0Ulblpp42vpOfkKh9n4mTx4jcBI6VRaksX7CaRbOWUVmcJtrixLmjdFKaivf4AkpzIripcxOVDn3IkadQkBGMm7Mz7Rt3IC0tVdwERkfXXbEndPaKSx5hY+mMcgvhzF48+ZIggvz9RFuHBQeSL/FFlpyClXIF8fbZZGd4kpedimrnAVy9pElpdrTowwnDJrNn234elCUQvjGboUrbWbpyQS3v/HhOHD7N8L6jKClIJyPWk+KSb3Nmb/acpeRnSinLiRbnK8y7ICeNQmkI9jZ2dGmvTMwdCc4qNQS4hNChRXuRv2AHwR6dW3TF5rY1RdIwCnPTGNRvAEuV9Ei4nMT9mjSmjJ7B9g07qSxMorIohXXLNzJ78nwqiyUUyeO5dFm3TvmJZ/aWbGXFwlVivP2Ztm4YaNNSaSAOvfNE3nccHcU4Tk6M+RNt+SOXJGPdtZxYy1yypV4U5koY0GMwF8+qU54bS0VROjPGz2Lv1m9zZk94PHn6jFEDRn2mraXzVrJkznIePkgl9riE6UoXGT9hjJh/SrIixXz0R225ON1BuW1HIlwSce5ZQ4hrNB1btueulxcF6UHIM5Lo2roHpoamFMlCycpIIy//QZ139oTORVFRIdI4D1FbfZT7o3lFu1ZbRelMnT6JiUqniD6QwcN7KaxavJb50xd/0tbxQycZ0W+0qK1suTfRBnnY9CwnU5ZIQXoAnm5utG/SibjoCNHfsVHhdGjcER/PYDKzyujate46e61btyMlJYuI8AjaNWpPcID/59qythZtfad/Pq2VhnNN97Ko1fIiCZNHTWPn5t2faWvh4lkknKsmaOETLlw6xZA+wynOl1AsD8dY35hubXoizxDOqt4lP68CP7+oOu/sZWWXkiVNpCAjSFwb/qit8JAgOjTvwF1nf1x61xDnJKebchcszSwpkgk55XdtleXGIE+NoKjkHouWzWGY0k4iNmXxoDxBtMOkkVMpL0wX7aOhfpV+XfpSUfngm5zZe/zkLaePXmSY6ghKRHtHfLJ3pjSJnHQvkr0yud2hgvTodHIlPiTERtChSSfcXVxF/WXLkunRrjd6N/QozY7Ac1whHZUmcVrthBjHlUVpLJy5hJWLVov6To+7S0XltzmzV1RSgzw5nMrCZDas3MSMCXOoKJJQnhfLuZMXGD5sEEnGFXiOeIyFhSnd2nRHli7oK0jMH0L+jAwLEX2elBxFu5+VOaYUIO5lCkpS6NVRFV2tG2JeKi1IZ/Sg8ezbvpcP3+rMnvAFLQMmcv7UeZGTwE3guGn1FiqLksnJD8B3WzEu08vILQwTY1GIyf7dB4nrnhCrQsx2adkNeU48Mo9Q1P4WTau/dSIyKkjkLcS8EPuOdvYUZgSJZ6Cfv3ij6Oz9j8JXA39FKIq9fw+19hHO7L16+ZYBKwfhHnKTGXvGYndXiyVHZ6DvdJYtaks4ZbOBtD3VSA494vjtNWy/vIIb9qdYfmIWt700mHtgIi5Btxi3ZSjB6SZ06TmUAz/epe/iXsRk2NFvRU9iUh1QXdad6FR7+i7vQXSaAyVFdXtmT+jsJSVkUlRehsriHkSn2jFgpQqhCVaMWN8f/2hTxm4Zgn2oBmHTaygwq2DOmZEiN4HjJbP9HLuxlYPaG9CwPMwWtaWYBZ+hb/uFbKhvwdyTY/AI1WfMpsEExpozbF0/IpJs6L6gI1UP4sWPd9V5Z6/iOQExISIv4d4DVvYSbSzYWrT5ym7EJbng3a+aohApgzZ3526kMZO2j8DRX5cFh6Zg7n6J1cLHcWyPc9RiNdObn2RK82Piv7Wsj7Hx/CJMXNWYf3AyTv7XGbq2D29elX2Tzt7q5Ru5YKjNoiOTcfTXEeftE2HMqI0DCYm/TZ/VyuRHJeHZ+xGSRH96Lu8k8hfsEJFky+DVfQiKtWTs5iF4RRgy89go1v9iSb9OC7AKu8CG84u4anmYg9rrOaW/nXNGu9l5ZRV6TqeYtW8Rt3TM6pTfxbPXWH1qG6f0tqBmuu9PteWVqEuXLmPYU8+NkZv6E55sJfo7KuVrbfVb3YPIRHvuDqym2C+bYTtUcA/VZ8busdh4X2PFyVmirrddWsLuK8c4uLdui71Pnb3X1UzZOeIzbR3V3czh65vQ9T7I8LYbWNpQh1VXpmF7V5NZ+8bhHvK5tsITbei1qhPZcTF49HqELCEUleUdRTsMWt1b1PXwdf3wjTJhwrah2Nx14MWTb3Nm79WrbPou6yZqa+K24dwJvPFJW5uuz2FBYw1Gt9mOhutuTuntYO+1tZ+0ZexykYWHp4raGrOvL8Ue+fgOqyEw3ozB63oTmWxL32U9RD/X+tueXou7kyRNIz+37jt76WlycoqC6LFQ0JbDZ9oKjrdg3I5B7Pj5Dt2VJ+MSq8nio9PEfLH+7EI0bx/5TFtrNaeTc+0+sctruOV9lNn7J+IcdIPJO0aKuh6+rj+hCZb0XtqLRzVPv82ZvfsP8Y4wEGNMiKHftaUi2lxluTLJSV54qVZTEJ5G33WdCYgxZ/zWYZ9pa9nxmaib7efdsxrWa89garMTTG1xnOO314p2WHtmPqZu6qKvHfyuM3y9Kq9ffpvO3rtXH7lue5O5B8bjFKDLlJ2jPtk7JOE2fdd1+T2PJvnTa2VnYtLs6be8p+jroWv7EhRnyaiNg/AMN2D2idFsrH+bPh3mYRl6nk0XF3PN6gj7Nddx4tY2LhjvYdnxabx//eKbdPYEfpsubuXErc1cMN7LVvXl3HI4zcpTc7D0uMLEgwMociomYHQN3jEGDFnXh9AEazFvCL7+bb0U9BUrtaPPfBUO/uBHF5WhhGSYiuuHW4iemJeE/LT02EzOG+2Ed9+os2fqwOiNk7D2uSJyErgJHNVM9nHs5ha23ZpHptoDEtbVoOW2V4xFISan7RL2KAbi3kyI2SFrVImWW9NlcF+O/hBE90k9iZPbi7Eu2EHQ9m951CP0FrxXnNn7n4WvBv6K+J9S7P029/8bfPla/zvUPt/J3pvigof0yu6DaZYJg5OHci1di9nZs1HPUmNuynw2lqwlctFTopY/ZV3JShakLuJC1nnmZc/lsuQKw1NGYpxpxPDs4dwuMKOFcW8OdvWhl7Q3d7KcaJfcAReZMz1zeuIsd6ZNcnucMu+Ql163Z/aEzl58pJSYnDSaJ7fCSeZEn+zeOGQ60C25O+YZ5gzLGcaNYi3uDnpC4tn7TKoaLXITOO5O28PO7J1sydrCvrQDoi2u3rvIgHMLWT3YiGE5QzDNNmVo9lAsMyzpktwNJ7kjnTI7kZqXKibKOu/syR5hnX1H5GUv/Jh4ckfRxoKtBZu3lrTBNdkdV+XHxNvl0CGrPSYZpozOHoV+lj6jUsagnq7OwuyFnM0+w+riZUxYeJDpK4+x/f4GDqUdZlbKHDSyNJiWPY3r6ddRTuzKveL736Szt2bOJk7nXGF06hhxvsK8jTNM6J6sgn2mHd1KOhPtJcG5fQ3+sSF0KVQW+Qt2EOzRN1sVW7ktKil9MMwwYkLZGDYNs6TrialcKjnP0uylnMg+wcrUVWxK28yB7AOsy17LCckJJubOQO9SHZ/Z23+NtWVb2JW9k51pu/9UW6YVBnQzGsOuHnfoltYdx2x70d9CPH+prbZp7XCQOOHe5TGJFgV0yVZGP92ACdnj0c3SYVLKZE6nnWZlzkr2lh7l4Pq6LfY+dfZKnzFKNvIzbe3I3s627G0cLtlHv+3LWTFZh/lVs7iafo2hKcMwzfpcW45yR7oWKxMekIhzuxqCw6LpUqTMHbkzHZOVsZHaMjB7ALczLVFN6YuGVJcHea/qvLMnvKlTVFhI68R2orZGZY/EIMugVlsSdZbdW8DimRoM3riOPSXb2ZO1l43ZGz9p60rWFWZkzxC11TO3G0n6pXj0eIKl3JJOqQI/J3plq+Asc6Ztcgfx2jW7G945wWSm1H1nLzk2i/CcCDpndxbv/Udt2WXZ0CujF1t72aOiOxmDyhuMTRnPeclFlmQv4VTWyc+0teD+LOJ31xA0/innK04xOXsyuuk36Zc8AMtMSwZmD8RGakPLlLZI8wq+yZm98qxqjGRGYowJa8MnbSXVaqtrQRd8Ev1w6VBDrLOcHqVdscm0pk9y38+0NSFlInske3ma+oZF92Yzc8UJxi3ez9riFaIdFmUv4oJEjdEpY9HLvEW/7L6UFzz4Jmf2agrfcirrIlOyp6CTrkv/5IGf2buNvBXRnsLZ5xp8o4NpmdGSOzJnMe6c5E50Tu7C7QxrhmQPwSzLjKHZg1kzyIR+avPQqrrE7NS5HJAcZHP2JnZn72ZH2k7GJ03kVcW3ObP3tPgDsyQL2JC6kUNZh1iVvYoTkpNMTpmKVpYWwysGkqhVgWevx5jnmdAvty+2Ujsxbwj5Q+XX9VLUV7YTPdN7c6iLLy1Me2FVaM6w7GGYZJmIeemq5BpzsuewV7qPDw+/UWdPOLNXOhHtbC2Rk8BN4Hgk+zDr09Yzr3gmcVufEDrtGQeL9zAhdaIYk+Ozx2GQYUjvZFUxZvtl98Mp345mTl042jGQLnEquOY6i7Feuz/qg32mPV2SuqGfrv9fPLP3m7//b/Hl6ynwX8dXA39FCMXeXgKCAv4kaP46+LlxPZq2akzjFg0/oWHjhjRo0JBGTX4fE9Coae144yaNqdfwx69e6/8Ed9w9ecc7eg8bjIvHDVbvWIi7vylzVs5A1/gCx9R2ctX6IEl7n5Ny+BmXLfdx4tJetAzOMH/NbJx9jNiwdzlOngYMmzKMaJkDwzrPZY9SEN0G9CJR6s6UxeOJS3Wn66DuRCe5MnnROBLTvSgqu0+nbv1+ncuX/qz16X8FDZs1JFkip/JRJeNmDSM+0Y7eIzsTGmPHnNXTCYtzZOiUIdh6axEy4xUFtx8xfcNokZvA8Zb5RQ6c3sauoxsxsLrEMbVdGLmeo9t3i9hez5WNRxfjeteIIZMGExHvxOyV0wiPc6JD305UVaeJm9zwGDk/1W/265z+s/z6DOjLwyfPCYwMQWWQMnGJdsxYMYrYFFfR1rEp7kxaMobkFF/cVJ9TFJ7LtLVjCIm2Z9SMkdi53mLzgVU4eemzeMM8NG6d5Ir5PhY30Wb0346z/8oaTGw1OHR+O/oWl5m+dAreQebMXD6R1+9riz1re98/zOk/y0/A8lWr0TbQZ+u+hdi7XGXM7MEER9sxb+1MgqLs6DqyM3kxGbj3fkFaQiidhiiL/KcumUhsihu9R/YhIMKWhetnExRly8Tlo1ihZMP4tttwjdRl5dZFqGkf5aL2YTT1T3FCbS+b9q3GylmT1Tu2o61r+Yf5/Of5Xbx0heUbN3L41FpumZ7gzLWt6JgcZfGGybj53mLDzmW4h2rR/schHP7Jh4WbxhOZaElPwd9J9kxfPoLEDAd6Du9IfJodUxYNIz7eEe9BDykLzWLe9uEER5swcfZQLGzU2XtiBXbuV9h8YC67jh5i3/4jX83pP4kbBsZCLcT7d4+YOHcQuiZHRY6G1qc4cHINew6vwtLnFLPa7WXBd9dYvn88ngE3WLttDq5eugyfpkp0sjXz1o0jMsGKzoNbkR0dhWffarJTQug2ohWxqbbMWDyK6DhbBo7viV+YASu2T8Uj0J3nz9/9YaPyn8Xfv/8bPgEhv3b2spiyeDDhCRaMmT2AO95abNm3CCc3LdYemcLsf6oxt80RTL2Ocuz8RrbtXYqpzXmOqa/HyPo0c1eP5W6IPgu2jKbYMxffkY+ITr3NnLWjiEm2plv/jsQnOTB92QiSpA50G9KBFHmaeGavbduOX83tP4WmLZuTliYjJy+AzgNbk5juwMyVI0lId6DPsK4EhpqwdNskDv7sQacfx+ASdpnth5Zg73yNlVtmcvXWPi7d3M11k0OcUt/Cyr0TydW+T/y6GvTuHGL6spH4hRmyfON0vPz0GTxJhXiJNZMXj+Lpq+cEBsTw979/99W8/lMYMGQoDx88ICjcjHnrxhIef5uew1TE9WrK4gnEpbijPKQzSQn+eKi+pCAqkx5juuAXas3iTXPxD7dmwtyxWDhosfPYenRNzvPm3XNWHZnNmL+dYlETTTQsD3BJ5xhLN83HwUOPLQdXY+tygwHj+/LmwyMsrL3+MKcvc8x/Pc/Mnjefd28/oq2nw8zlw/ENM2LFtoV4BZjTf2x/opNcmLR8FAVxUlxVniNNjWD84pHEp7nTfUhPwuPuMGvFVCITnBk0YRBufiasP7KIHT+50+W7+Zh6XOTIhR0YWV9hx+H1HDq7XbTDtsOrePvhrfCeJ2cv/q8+Dv/1fP9dHDh0gjev33P43CG0jPZx7to2NuxZzG0nbXaf2IiJzTVGLx5IkWsVfmNe4RliiuoYVZH39GWTiEp0EdfLWp+PJ0HqTldVFfYqhTCs8xxiZI4MnTwUZ29D1u5eirufMXNXzeTMlb2i9p+9huWrt/06n/+s736DibEtw6aMwdr5IvvPrMTK+Rrrdi3nzJUDXLl5nKO6G5GqPyFm3QuMXM+KsSjE5LjZYwiIsGHxxjlizPYZpUpCtgvD+07lkFIU7Tv2JEHmVhvrqe70HNZL3B/MXjUNv7DbwnfMUX7vDYNHTPp1Lv8n/GrH//YvJZq0bETjFo1o1Lx2r9qg4ed7WAHiuLCPbd5QfL4ApX9++Zp/RXxpq/8O+Grgrwgldu/ZRURQFI2UWv+KNn8Z1Fdqwc9KzTiy+Sy2N10xvWaL6VVbTK7aYm1qj529PZYGdhhftcFYwwaTa7bc1rfD3t5e/NHpXSsPi6/RQKkVDf/egrZt29GiaSsaKrXmF6Xm4lX4721at6NFi5Y0/nutfRwMApBF3WNM314Y69/k5YM4HuRGMWfIEM7u3M77iigelNzFe1EcPstjeVjiw7vyaE5u3cK8ESN4nB/N+7JwDNTOMa5HDypyQ3jiH476z1YMbtWejCgv3hUHEe3jhGr7NgS5WPOuOIDClBCkMZGM7tuFNj8p0epHJdr+okSrekq0+VmJlvX+RuvmjWndujVN6wlzb/krWtHkh1a0bduWJr+04Cel5tRTasaPSk0/491IqRUd6/ci0CmN9PAiXj3IID01jT5Nh+NsasmLMn+KJcGM79kDE+2zBE+Xk6yRxpLpQ0VuAsfXpTFsmT+fDbNm8ao0RrTFhePbGP79aOIXpvC+LAyjKxcZ060bBanBvCgPxtvamCFt25AW7gdPSkgM9qV3mwa0/FHpM54tfv4bbVq1oFWr1jT5XvBRre+Ea/P6rWndug3Nfm4tjv2k1FTkV8u7HU3qC7ybMaLHFDJjHmB53Y3hqqORpUl5IpcR7H4H1bbNifJy4F2JPznRQTiqJJJgHs7LEi/KM8KYoNIL3bOneF8ewZOCGBaMGsmxTRv5UBVF7pEUZv64kk3Lp/GyJIb35ZGc3bebKUMH8ignihq5J0Xp8SI/99smIq/f+P12bfHz32nbpg2tWrai8T9q+QkxWE+pBS2btKW1wPuHWr8K/AQ0r9/mE+9aX7dg4cTNVMpLeP+sEC01Q4a3H0dpZhQvSv1wNr7FyO7tib0dgPfADIKtHRnaqQ1hbra8KwkiM8aP4R074mioy7vSUKrkEUwd3Ivt9S5QZRrHy4fRLBk3jkPr1vCyPIwX5dHsXLaCVVMm86I4hnelUehePFPL5wclmv9Q679Pf9f/jhZNW4o6+k1jAs82rdrV8v5OGBd8Jfiv2SfeTX/4zd8tUT+iz65VR9m6bg9Py0qolhewZ9lZJvVaQlWWjPfPYtDTM6CL0hSce5RSI83CTt+ToX1Gkp4s4bE0k0D7aHr8PARPi2DePpKTl5mNedsyAi7lcV+aQl5cPhMGzeDa5Zu8KC6gMr2Y2YNWc2iVGscPqNG8eXOa/SLYvJVodyHmGv+rpRhrTRvUxlrtfGtziTDesrmgsd9zSy3vtrRq9Rvv5vyk1ATdc1a8f/WRx09eMH3QfPYsP0eNvJAHsiLWzt3JptU7ePmwGNmJMuYoaTJ58DwqM4t4/6wAfW0LBrQYhzw8mxppJg4G3owYNIJI13Ts2z/C+1YCvZsOxs00iLePcsjLyaJ/qzHonbflsSwLeXgWWdL7LFmyQtTOL79yEzgKMdZGiLU/8BbQ8LvaHNK04e+8BX4NlGrHRd5/ay3mamHcwzKSD2+hoLCMqtQUsqJyGNx6EpcPGPL6fgFPHpUyd+oSpimpk3Gogsd5hWxctJe1y7bypKyEmswCjqy7xNhucyiXFvLiqYSIW4WYtSkjPVRGjVSGs4kfg3uNICk+mceyTMKc41GpPwQXoxCyM8sZNmwEjf9Zmzt+01iLRm1qY+1HwTe/8W5Fw++b0bx5bY6p5V2bdxp996u/P+Pdis5NVUlPzyMqPAGVBoO5axVOTUYmSX7pDFUZjaODG09zs3FXLaeb0kzUT+iKvJ9VlzJn5HK2Lzwh+vuRrIjNSw6waet6Yk4+xmvCY84f1GB051mUphfw/mk+Zvq29Gs6BkmQjPvJaWRElhEcEk/HDsqizf8Ya61bCLHWmib//D23/KzUksY/N6dF8xY0+0mIQYF3rV+b/tSKNm3a0qx+q19tUau/sQNmIM8qpiBTSk1GFjY3XOjfqT2ScC8xh0R7OzG0Yxv8rWzxGSQl3jKE0b06YnfruphT7mVGMEVVlWvHDou5tELiR0F6CpuXT2H2j6vIO5Yi5tQjG9axaPRoqgujeVUVge6ZE0zurUJ5pgRnc8Pf88tPSrSt//u1eb2/0+hvLT9xFK6tmv/K/V+/cW8lcm/0U3PRt81+XS8FfgJWL9hCzeN3qB3TYnSXORRL5LysDMNC6wqjOnemIDmI1yXepDiG4dg9EXlQCG+LfUkN8WBw27b42JjyriSYopRgRnftislVNXHti5ufwrDvR6B+aqe4Nr4sjmbV7BlsWjyfN6Ux3Ev3pDwzDR6XoHv+5Kf1T7wK/Br8jaY//PMznf22RxHz598/93mTBs1p0aIFTb+vzau1vFtw9thVioqrKZdKeSgrYv2MQywctZjHpbG8Kg9B4/ABZo/tS/KNZPzHybDVv8aoLsrkJgSIvAKdbjOoTVvifJ1Fn0siPRnUoh1XfrHlSUA45TkhjO3eHQO187ysCONhfjRzhw7j1LZNfHhczOt7xexbt4zWPyl9gsCz9c9KNP3hJxqI60Nt/vxtj9K8ibDuNePnT/ya06xpc1oKe7N//HE9aU6rZm1wuuPJrMFLObVVk8eZhdTkyVg8ZQI7Vy7mXXksNaU++G+OwWNGHPcK74qxKMTk5D59xHVPiFUhZkd06kSexI8XsaHcauhOv1/aEhvgJPLOiPCmf/uW3DE34l1pCAWJ/jyvyON+nowF44d98p2wxgv/bvWzEk3+VZ9GSu1+3ce2o3m9RrRr9zdaN/2Bod0ncvu6k7hfNdexw8HBATsb+9r9q4YNRho2mGraYm9rL/438+u2mGnaY6ZpR582Qz7l2C/3yn8F/KTU8E9qlP8O+GrgrwglNu1ZS0XQS84qxXBRKfYvg3NKkVz7IQWtn9KwbFeKVYdybrcrw7pDBaYdysi0esqH929JUq/GtEMp1h3KMOlQRtThh7x584ZCz1cYtSnm6vcpXPxnIjZjsikqLiY3tpIr/0zkegM5at8lYNghE2lyNlVVVei2S+KcUgzGLYoxbVNFUkQfHr24BS6L4VI7Si//xD31Rrw0aMUL/ZY8PdKBZ0c78kS/Gc8MmlOhXp9C9X/yQqc1z/Wbc/9SY/LU/87z6215fKsl9w+2IEdNiWfX2vDCtAWvNdvy6Pg/eXapJS9Mm/NCsy2vNNrz/GJjCo59T8WpXyg++E8qj9cjf9/fKdumRKHLKUrKyrl7IAf1HwX7SFD7IRn3dTkUl5QgdaziRmMZOr9Iud4oE7MhUoqKislLqOTKvxK42SQH0zalWKuUUfO2hqevXnG9fyxFW3uBsTJvtDqRc/7vPLjUmGeHO/HiTCcKr3wnchM4PrvVkrKL9Si78BPPb7UUxyov1yfv1D95crodT4xa8uhSM4ovfc97rfag3YLHl1tQeOk7nmu046NuZ15ebUvxiR+5d6o+xcdrrzm7lKjcq0ReqCUVVfewnSFF42eJ6L/L9dIIVs+lvKICv2O5nP0unhsNM9FqJMdxmYzi4hJkrve42UTOjYZZmLQtx2FSEcXPSijLeoXt8FCenmxB9YXGPNdoK9r6+bW2PNnfkecX2lNj0pDn2q3JO/cd99Uai74TfFio/i8q1H8ROT5Wa0nZsQaUX/6Zlzfb8MqoNc8uNKHm+A+80G3Dc6PmvL7akY+6yjy93OoTL+Fadao+eYe+497JH8lJC6XywQP0uqWgWV/K5e8S0W2YQYxVFuWVVdjNkXLhX4ncbJSJZkMZd0/KRd4Bp3JRE/RQL51LP6QRevAer3hBglMNBso6fNRqBvpdqRFsffmfPLvYjqcHOvHkUmtyLinxWKMlj00a8UyzNfkX/k71peY8MW7M8+vC399RfrAJL7Ra8epWG8rU64n+5mYX0GlL2dnvKD7/Iy912/DKoDnVF5qLvGrONuTx2QaUnfiZwmM/UHnoR6pvdKUwuYyr9dO43kCG+j8S0GuZiSwun/sPHqDfs5b3rcbZ6DTMIMJMSkVlFQ4LpFyuJ+GqwLG+nNDrRVQ+u0+C4T30u+Vxq3U2as0LCdx1k1eMQ+qXwaXmEkybl3KrexZ2o0soelbCg5IX3B5agEGbItSbJ2LaqZgHNTW8ePsKt+EPMGpejknvfIw6lRDlmsP9J48IOVaFQZdiNJunc621lASN+zx89AjfU5mitrTrpXPx+yTuLMoRc0iWzz30mmZx5ftUzihFY9ZXTk5uLkWye1xrIOQWGerfJXCrWSay6Frehn1SUf8hRfSrQctCSoNe8f7tR5y2ZnK1uRzzHkUYdC0i8FKByDvJ7B63Ouah0yiTs43jCdx2X/S3POgB6s2TxJxn1Dsf25ElFD0v5lHxC2zb38OwZTHqLRIw6VDM/YePefH2NUbjJei0zMOsVwGGnQrI83zG06dPcVoq5VK9NK79kMqln1JFbZWVlxN6uYCL39fyVvtXIo5zMsnNyyMn4B76TTO5+qOEi98lYN43W/wSlpIcgXcCV+tJuNEoC4v2JTwpfMfrV+9xXVqMYccSNJqncL1FDvLA+7z48BLHLVKuNJJh2qGQW8p5BFwopOLpPSTW1Rj0LEC3RRZqzVPw23iPFzylOOQFpo0qMGlfLPK2GSr4u4hHVc+xHlmIYRuBdyJGbfK5L39JTU0Nt3rHo/FzOlf+mcT1BulEGGRSVlGByyr5J97nvosn+ESx6O9A9SzRz9o/Z3BR4D07R8yducEC7yw0fkjjtFIklqq5vH71lkeVL9DqloxB6yJMehdg1qGE9LR8al48w31lKcatylBvlIhms0ykfrW83XZno9Fchnn3Ygy6FeF3ppDyFxVIDZ5j3LSSG60yUWuejO9aQd/PyYl4JPrbpL3g71wcBpfz4vlrygvuc7l+DNr1pah/l8iNhnIkQXlirJkOTuPaLxki7ys/JJJyu5z7Dx/iuDKDSz+lce3HNHHt8NmXI/o7QrsAte+T0PxJwjmlWKwmZlPwQEZJchr6fapw6BrCo2Pf80annbhuPdFoVZtTLrXi2YFOPLvYntzLSjy63Iwnxk3EnFJ44Z9iLn16qxlPrrfgzRVlijXqUXysAU/Ua9eNKvWGlF2uB9rtQKslDy43EdeNVxodeXGlDY/ONOTxuQaUHa9Hwf5/UHXiF3L2KFG29weu/eiMZv18Ln2XyPX6MlI887h3/z63x0vQ+CUdjX8lc/mHBBL0y6h5/BjPnZmo/5gqchR8HHqgirevP5BoX8bpFnkEj3KEW614eq0FRer/4oXWr+uEWvvadUKjLY9NG/L0Wity1JWoudKCZ4ZNea7Zhlz1v/HgUhNx7Xt8qh15p3+k6kpjnt5szoubrXl8pj6PT/3CC/3WPNdrwdtrncR14tHFZpSe+ImqU79QcuInKo7VI2efEgWbO6PXMJ2r9eRc/Ec8hh2zyMko4N79B9xon4xWA5nI+8qPqWQFVok+Nx+X+on31Z9TyDB9xOuX74jRrsSwexFqTUtxHXcI9FvDrS7cu9SIkivf8/xsR54d6sTDK01FHsL68NikMY+vtCTvwt9EXwvrxtNrrcW9y4MDLXms11Lc0xSr/4uaq83heis+XGtD8aUfqbrUkI/XO/NBR5mqc40oP1mPipM/U3aiHmUnf6b47N+JmzWWs38T9igycW9mPSqbwqIiilPuY9wii2v1MrjwtzhutZZSUfCASmFv1iHpE28h5hNdcnny+Cl2q+RotsjmZrcHpK9fy5MrDXh8oQUv9FvxwqAlT4934Onhjjy91Zynhk3F/Vu++j94od2GZwbNxJjNVVfimVZragwa8+hgawov/pOnV1vzwqR2n1B9tgkvLzbgpXFTnmu35cN1Zd5pd6T89C9UnvpF9OGD0z9TevInys79Df/RGzmllCnuY4WrzYLT5OUpEW40ikvfZ3G7fTnmHctxn1rJu3fveFz4GrsuZZi3K+V2h1IcelXyvOqNuI91H3cPk7Yl2CpXcaOBHG0hfpViufAX289rK2WxS8nmv2mH76uBvyJ+7+w1Vmr7K9r9t4fwLmPLf3VC87ge3reDKZM8Itw1AZMrNphdtcP0qh3mhnaUSIOJ9/Ek2tGTDG9/9C/ZYH7ThtTUVD68gprSj5w/rscQlSloXDJl7MRJ6Jvb0LfDaK5r2NK73Qh0NR2YNWsuJSUlDO46RrSRw80ApKH3GPuoN8ZlJnzUHAGxRqy5P5drqfvZkDGVA8WLiFskI3a5lGMly9mTsYgbGcfYkTMHPckpFuWPxDb1GssKRuMsu8ZY565cHmTF7NwBuCfrMaioHdWVvqDTg7QgI3rnt8YlUY/8yHieZ7pwwGY/ZoFWTBuuyiX1w6xasxSfxd9xbVYrjmjcZN2avayYt5stq44zb9IGDh9UZ9KMuWRJJeSFhpMWX8GrKripY8eoseMxsLSle8tBOFqFk3K3FP/ARPpWDMQtL4DxxZPJ0PkbSP0oSZcx474KFgXnCBouJelECuvujxW5CRwvpm7nZN56juav5lLqbnZlzMew+DgLtRdwZLI6y4v6YpGizvR7Q0HuDJe64RFvwIDi1qSl+ML9IhIiA1igtwsbfyuWGe/ntr81M0cPIGPzP9g2viNaFg5MHrOAI3uuMmP0CnZvOs/K5VvYe/QYmzceYPbEtTwoes+zSjiw9zzjps0kMyONoogIwvwzSfMsxyzKhXHVE3DJC2F4alueX28A9/KIT/Wld15DvKJMudsrg0SzcKaU9MAh6Tor74/ESnaZpXljuJl+nN05C9CRHuZIyVI2btrDyh1bOFS5iDNJm1hfvghib4LOWK5KzjFc3pF7khS4V4j7XQeWGOwV+S022ItdkBPbjbdQevqfzB/dC2NnD/p3HYPGRUsGdp2Ix3UdNi9byDUDY6aMW8jeLRd5XimY6j2LFqxj16HDbNtymMUztrJjwxkW99+Euvwm88oWYVLozYLoNmDQH8pLcEq+ybCqlsQ6+uPTPZ2QYCemVvTEO8mEKVkqeCQaMr1SFefUW8zNHIRtkiZrn47m1CwdxmiORjfvAFtyZrA/YwlviorBbQ9aHn/nYOVOLqXvYVnRGKycbFhmdIisFC9e53lg42/JApNjZAfeAsPuWNnZ0aPNSHSv2tOr7XB0r9kxbPgYjO3s6ddlNGqnjXlWBm9LS1k9byYaegZMn7iUfdvUmDNxHYfnX2JH5WGOlJ/guPwiR4rOYVZoy4KkDWjEaTCnbDjGMgvmFiwnvCKOMbKZWEe4Ma5mAq6Zwm9ZDsU2yJt+ktHYhngxsGwYbjm+vC75QGZEOT1jhqIbZMmqmjWYV1gxN3U5p0KvsiphO6vD9vK2QDxaysaN+0Rt7duqxtSRSzl9QpvRE6eSIUnhQVISN67aMnvkMtLCMpk5Zw7GNg70bjdc5C1cdTTsGD58LEa2dgzsPpbrV2xETcojq8Qi5UnpSybL53AmSpNlUVvYE36afVnHOFh+lNPyyxwsPYN9lSvLMrZwLcaA2eXzsMi0Z3TKdEyCnOgbNxrrCA+GVA8nNTeLl0UfCApOpWfqEGyCvRhWNgqnXHdGySZjHOLI8NjJqIcakBNT+3uQ6xdtZtv60yyatpmNy4+wccN+Nu3azd59Z5g9YS17tlxgw7ydBLqEM2nGbNLSknmYnISepj19hBx6zYbho8ZgYudI91aD8bgTy8sKSA8r5eWTNxQWlqGSMhj9YDvGp8xGJ8yC5ZVr0C81Yn3+TiyqHDhZqsbe6HMckJ5iX+UhTknUmR+1DrXIm8xOWoFOjAkjysaJv/v2Iu8DRoF36B03HNtwT8bWjMc96y4qSUOxDfSij2Q4DkEB5EuqRH5zxixG/awpw3rNwP6SBnvXrkDt+g3mz1xTq6MZW1k8cxvPn4pHDNm58xgzx67m0E4NJgxewIUztxg+dgKpqUncT0rEUOcO4/rOorrgNfnyKoLlUfSWDsUmyJte8cO4HeTOuPuTcMpzY0jKeHyLQ1lbtQ2dSAtWlq3lZpkhq2SbOR59mXWRu9kScZijsrMsL1/Ls/z3PJe+52joFaYnL+ZGjDlTK2ZgnenE8NQpmAe50DVhIBH+UsoKH/HwwSNGq05DR8OePu1Hon3ZhpGjxqNvacUw1clcOGnAiD6zsDmvJgZz9Zv3TJ+0hK2rT7Bizk5WLdjHjq3HWLd1G4ePXmTaqOUcP6DNiqkbeXUfclJLMJVb0Dl5DOmOTqCnSuFDHwblt8EzwYhp5b0IDLfFp0c68dbBzLjXC5eUW8zPHIJ10lWWl43BJOMC6wsnoZa1laeheey+N4Gt27axbssujpWs4HzaFjbfXwqROny4OgIt2UUmFHYnLyqapPAQEuLdeV3kiZujIYNV2mFua8jsIW0p2PUdU7v0QlvLjb4dx3DtoiVjxkxBx8SUsYNncuqwLmMHLcTw6EnxB7Crnr1k5tSlrF18gPVLDjJ11DIS4gsok1RzIesawzKWUWx6A4xGEVHjyMSCnjgm6jKouDmxjn4ix5AgR8YVdhbz6OyifngmGTGhqAdOyTdYUjACh7TrLC/qw9HJV5ivOxGTwkNszZmB7uOL4LGT98Zr2ZS1lkXpI3mVmc/7inxuOuqxyfwYBt7GbLA+yS1jXRb2/BFudOJtVga2FgH0aDWUG1r2DB0+ClMHR1Q7jUTrsjWqHUZz45q9GOcVNTUMVZ3EiQPXmTB0Cdd27OVhbh7FaY9ZJt3AxrADHJEas9+nKdgt5V1ZMZfSdonrfMqlJPwHZOCQocX84kG4JeozNas3ninGTL6ngneSMZOye+KTasysnAFcGWjNWNcuOMs0mZrfG/8aazCZwEOb08wsnshJyXo+5hfxoiCTI+YXOWF/GbU7WhywOY+Wrw36t0YRMO8Xpo7fwvkThgzpOYVrl80ZOGwUkXExPEyMx/G2P8pNB+DjVvtTTcnZWfRsOwRNdSsGdBnH5XOmjB83DYtbdkwvXczlcAMWSg+jZ/4DhKrztqScVWkT2FA6gcTNUiJnyrhcsJ31simYS9RYkzcBqzQNZhT2q43ZwsF4ZugzJrAPV/raMFzSCa80QwZkNccvyRoeVsEtZUZGK2GSdh3KiqmSprLO8DDXPW6x3fIsbsFX0PfXxlOnB2YThM5eB3EvK1xb1GtMhw5/o02zHxjceTxRnslUyB5jo++MrZ09d92ceRAXQ1J4BvdiIrC74YCtrQPu7u5Y6Nhje9NN3ANHeiTjbOTDxP6zxX2q0C37cu/83xNtGae0gdNKIYpir+7wFz2z950Sh44fwMnNifL7FcSlxGPv7MCIcSNp0KwhDZo14ucGDbE3PIPaqa1cv7IbG+OT1G/akIlTJpOami4mCeHhFeDBL41/oEXbpvz04w+0atOKnxv9QJtOLfi50ff0GaBChjSDV69e0apdC/H+d9w8ec87es0cjLXPTXAcwYd8H6bs3oK+gxpbz6/hjPUOUva+IORwKffMc6i8kM8Duxwqd5cQWRKAQbQNNX55lK29T02GKXHt+2L+3QMK51UgkfqgPKcf5cWZYNqfB4USus8bSrTEmYLie6yy1sU/2YFDvgZ836kDbZbPwCYziydW87gfeIb9p6/QuFkDmrRsQNPWDWnSogHNWzflxx9/oEvXdmzbsVo8cyg8IuMj+PGH72nVpiX1GvyTfkNUSZNmU/awnG5TlEnL9qSEHF7pd+VjaQJvPj6m9Lkn1cTgOuI+qRYFlBzN5Z5tdi1HnWJcZK44SV14cKuYynP5PAjOJKDZI6x/NKDk6Dgcwozpt3wmH0rjwHIY8elpdJvZi3uPa8/sRaXmM0jvBIP1j9NL9yBDDE8TKEnnpcFAyqItmL9iPT/V/54W7ZrSqPkvNG/TmAaNf6Fx40Y0adaAQ8f3f/KvsbkRP/74PZ27tGPHphm8rk6mrKqaoPgQek3rxP1X6ZS8COD9jS7w/ill1RKUZygTl+yNq+ozCsNzKVxRwKPgHMo+elH9NgEjP0fCS/yp3FvKA5tc7pnmENHgOQMb7OaE2SauWZxg3pH9fMi2B9fFmN31Y+jygbx5/4CP78EpPJEeOgcYYnCCbtf3MdNWl6ziDN7o9SA7xovBo8bxc8Pvad2xBb80+oHOXZrh73iFjavmUK/+95hZ136Bh/DYd3AvjRo1oElz4XP+9WnWpiHr1q/nor4WU9YO4tH7+5Tn64HJMPH5oclO9FjQhfzYDOxVqrmfkk3BvHxqJFmUzCvmkUSOpr85meXRlC0pozowlxI8cB9fStsWs7gddpkNp1ZwRGuruAH+6H+A+16rKOcZeulmrPHQxSQwnE7ae0QfXvDVJ1LixmwnI17dz6D40A/iR3HrNfyBdp1bizwFrYkx2LqV+HfL9s1JlaUAb6ksiWDZ/Iki7+Ztm9C4xS+oX9Jg7bFt7Dq7kHsfiqjmARpmGiw5OAFbH03mbZ+Bk68WAxcN5C2vKKOYaIkV/ef0IDrZlkHLepIgt2fQ0h7Ey2zpN7cHcakJon0+ks+Q5T1wCtSmgkCq38YzY8toDJ1Ps1djCasPb+bNG/jw8SPqVy7SpMUvtGzXlIbN6tG8dZNfNdaBtSsn8PRRLOX3S3nLayIiwmnXoS0/N/zX57x/FHi3FP+OiA8X5/CBd3zkI+9eP2Da5qHoO51kz5UVXLXcz0mdzWw+No/7H4p4yH2e85RKSjB2Os3MzWPxCtFj8uYhhCabMWpNP6Ilt1GZ1l3s3AiPiuoK+szrRpzMhsELexEWd5sxa/oTlGDMlK1DsfW1583r2tywdsNqmrQSzojUaqxJs4bUb/CLeBVjrW0TVq5bzsu3z7GxtaFLlw5s3TCTlEhT6v3qxx++/xctWzWndYfmlD+s/TZaIXcK/F69kjNgcVcC4o2Ztm04tnc1qCSYR08CKUfGM57wiAc8oJi9F5exX30N128fYeuFRVh6XmDFkam4BGkybPFI3gtfXwiEpYQxbGVvYjOsGTC3B7Epgp9r/d1vUXdSslN48+YdHz9+pKyqhNkLZ1K/yY906NQYT6sLHNyxkl8a/lTLu+UvnFM/9atPQFtXi8bNf6Fl+2Y0aFqPFm2a8uMPgj47sHzJGJ4/iKa0qpjXH96Sm1OELMcH1fnK4r2HLFchJsOGYYv7EBxtxqjV/fCN8aWKCmqQUPnUlUfvEpi/ayI6Noc5qrOe84bbUTPczor9q2urTeCWoz6L9o/DPVSXKetH4BthxLh1A4iSWNB3oQrVz2t4++a92BGQ5qTTf2gfMbaEmPvppx9o3qIZPzesXd/qN/kJT+/aguDdhw+s27SOJi3ri+tGs9aNaNqiMfXr/yzmlkbNf2bdljVUPSrn2atXlBQW4RWqR78VfXldYgEWg5DlyFGe25s8SRQFi0p5mJqFTe/7FEfnUrK8gJq4LMrWFlETkI9+pDXR8lAq3gRx/0UEb17fo0xjHq6/7MWl4VMqLR5w3GI7cw7trc2jbrV5dOTKQbx8U45LZDL9bx1nh+d1MiIcqd+2DeP01cnIiOf1ze7kp3gzdMIYcQ1vq9yKevV+pFnzZvzS8Edad2wu+s/OQcijHzl99hw//fIjjZrXp2mrhiLXLTt28Or5W25Y32Lyngl8zNfko9NMvGPiGbJ8GKFJDvRb3pv8uD/k0fkFtXl0blFtHg0Q8mgMZUvLqI4opuTAQKy/tyew1WIeep6glGju85gPXrv4GHWOvTd0WX54Fu8/vOf1c9DyuUvn63sZYnCSLtf3stbVmqJoFzDsDTylQOpKk+Y/06pDc3744V+0FvOn4NvmIu+Y5GjRt2/evWParCm07tCMhs1+pk3b+ly+rMGr5+/YdHoLOy7M5QGPqIrcw0enFWKo3bQ/x6Q9IyhyqeLOqPtUx2ZRtCyfmqQsSueVUFSaxFVfMyrz0yiZU8ITeSa500ow/8d9UjoO4LHUin6rR+EYGsFHl7m8z3Jm2r6tXDTcJ77+44cf2eN4m646+xisf4LOWrs5GRPKw7gbPLebho27G606NBW12aZjS77//l906NiGBfNGkRFrSe9+XSmuqv3dWqEz271XZ9p0FHj/QNtOLan38w+YGtsyft1ETJyPU0kV1c7TIPyK+P9sOL2ULdqLkas/w3d9Ofdcsik5kMcjn2zK15aSUhGObqglj6OzKV1SxOMsOZkqVZz7expdRvUiPsuVHrN6IskPFl/vo35veqn+C/cYe5FfSfFzFlro0FP3AH1vHkX15kHMEtx5EriSc8P/ZE/76368S09lEtNixTXj0lUN6tVrQB+Vbryp8OPpo0iq893p1KUt9X5uyOrV6+nUrQtn1c7jE3CXyodVRMRFYmRuQO8Bff7kHv990UdpMieU/P8w9mWt8v8SXw38FfHf89s4//XPv/GPf/wZlPjXv77j5IkjuLt7UFVVQVxcNE5ODowbN4Z//vMfnwWQvvpOMqVh5GaGo32m9pufRowYilRaW+wJonz5uIKsCHPkYWZkhJohCTQiM/I20lAzMsPNkYbdFp/76vVb8XPjwmsIv7NXXPIQlQ6q6NwwAesxFHtrkJ39kGxpHvKUAPJKwnBfVIrL8gKelWXxVJrLvfgMnoenU1Qk5WFlOqVJUt6ESakoTuLJ7WBc2pfCXRm5mXLyZOVkJcby5nonqM6hQBqJND2J5JQcZFJf3lcEUZnnTV6SA/IUW17yFlyXQ4ImVZWFSIONkIdbIAu3QBpmTnqwicgrLUCf/FT/T/xfP3tERqgpkkBDsqIsSQ+xJjkpE5ksn8wkb7Ky5PDiA+j3hkILcatGVQplRYnYDCol4FweSDN4mCDliTSHh+m5lMsTqZAn8CA9lycZuVTnZlCwOxf/oXI+ZgeSKc8mN/MeeUFWfDTqy5unD8gKdiE3O5NXr9+Rnp5DfqY3WZnO5GW5kZPpIW78MRsKxYEU5ySSF13rI4GbLMwCebglGSGmSIMNeVhc+3t9Ar+n9wvIDDNDEmRCXtxtnuSHkZxWQGZKOvIAB/KLKuBBMVxvD6VB8PE5RTkBSJNTud2pnDi7bMjPp0yazeuiOMpy0nhYmkFxkZRn4RncF3xank3S0grcZkaSl+lNjjyf7OxHFLmcAIeZPK15Rka8F0XFpTx//oa0FAkFWR7kyF3JFVAQDE/LQb8nPC0gM96DzHCz2hiMuE1qoDGvivwpS3EiL9qSl9XFv+39eFicQkawochdsIE83JSMuADSEhORJXlTWvEaMn35YNiVDx9KePPiHgUJd0j0kGPRoYysyEyIyaAoXc77tDwKZXJq5LHkyyW8TcunVJrFxwcJBIwoJOxcFAUV8cgjvKkukSB+P7j7AvDZTc0TyMqLIys/mfTUZApz3JDLXSjJ8eJV8V3KK1OgMpHX2p2Rp8SQGW1HWoABmRGWtTyF2BS0F2GBXJLA8xcvajk+z6Qk3pq8WBtkgq/DTUlPjEESGoQ03Iv7lU9FO1y5eIWRA8ZSXpxBRX4s1y5rMUhlcG0cvAZ5agJZgXfIzEgmK+Uu8vRksgPvIE9LIjv1Lm9ePf3Vpm8plgeTnhbHq/wEyrMlZKeHkC2PRxrqTUVmsrjxFx41FXKkIUa12oqwFOcnaC7F35DsSHOoFgrWXx8f3yALtyQz3OJXnr/zFrQnj7DgzfOHn/wqPIpKKsgJ9yQnIZJMSSiZGdFkRQWSEebJvYonn573/NFbpKmRZKUGkJkUS1awm/g7YFkpvsiE35EMd+fjB6HAgg9vX5MX6opMsEeKL5nSZFF78pQ4slL9kaal8PjxS/F1hY+9yRPuIgs1qdVWqJkYY4LeZCHGZMR4iB+hEh5vnt4jxV+P3BgbXhf5kRV5W8ypgj4zgk3IjXPkw7s3n/gJxVZ+fj7yRC8yM5LEOcvio3j5SCr+3tjTh7VzEB6CjzPCvcmM9CczI4YswRbx4WSFeiGVxIm/cyq+ppCnn1eLvORpiWQF3UGekUK24O+MZDIDnciUyHn1praYFR55SZ7Iw0zJCDXnZaE/5SmOZEfdJivSCmmIMdWlGZ+e+6QqB9kf/C0NNUceYSn6W1hDeJhUO4+P8PzFK/FTFFkBjmKsiTEn2DrIGXlKPNkZeTx/+kJ8fmlRBS+qkqkslZMV6UtOQjiZknAy0yPJiPCnShZb+7rCJrk8D1mQ4N+EWn8nx5EV5CL6OzPRh9zcEj58+D2KsqPtRU0JMSfM9becIgkyRh5mwrNHZZ98Ul2SRFa4mehf4Xm/5RTR36HGlGTUbmxrap6TlJxFZkYCckkYhVGOvNTqRFaajFxZKbnpcgiTkRMjx7xTKYnOWRAvoSRVxtv0PEql2TySxVEkTeV5tZSH5VKS07N5n+lL4qxoEpdW8bI4B7k0+/c86iTk0Royg5yRSHNITUkjW+5KUY4nLwt9yY6xorAwBN7c/5RHc5J8yIwwr+UqrIOh5iL39CBjMaaf3C8SuVdUVJCXFkx2hLDeWyCPMCUx1J3UjBKkMVGUyRIhx5YnuqrI5eXkZ5SIv0+ZK/MmyTMTi/blZMVkQVYBRdJM3odIKEyXUVMlIT9XytuQDEpTZXwsDMRvaBZFu0J4KAvm5eOXVNdApfEcCDnMg/IHSOLuUl7xkEePXiJJjic/25UcuRvZsjsUV6VCVTwfDVT58OYpr4qDyIn+XWe/5xVTMiMtefP80Sfflgs5LdBAzFHScDOSokJIkRSTL40hMy2Y+9XCN6NdAfvRwq6IxxVZyBMcCb9ewO3epVTIZBCZQbEsU1wnCuTCWfcYCmRSPqTlUyzsEwJkOLcv5ZFlIGWFCeRkFCHPrKLmxgCQ21CelYEk3JeHNc8pK6sRv9QmJ8uZ7Ew3sqVOPHhSCsnG4DSL129eIhXjz0L0n5BP0oNr/36e60lhkvPv+eTjBwqS3ES9/hbbgt9Tk5KRBnkhjQ3mmZBOXFbx3nUZH9+94mGFlNziAHy2FOMwrZCnZVm8keVTniTlVVgGhQVSqqtqY/ZdaDplBZm88SjBpm0B6a6uZGUmkS/z4/3bx1AugesdKA12RJZdwrPnL8jNqyQzPYi8bBfyszyQZjjy+OVDiD/B2SH/q322Ej169CQ+Po7Xr1+jpnZBHOuu3FrU8PwZw8iKuk2Lpg3E8V9+qSdemzRpyJUr6vj5+VBZWU5cXALm5sYMGtRf3DN/uY/++9//xj//WXv9eg7/L6BEf6WZimKvbvHfr9jr1uVv3HVWws9VCZ87f46M+E5UP0ylomAVadGtSY1uga+LEl6Ovz/Hy0mJkpSj1BTt43HxUQqT9otjQZ7fU5q/77e1EF9fP7avmUVhgj0DVbsxoE83pkwYi8FNc/r36cbYEQN59uw57969/6zYe/XqLf0HDcbW+RY4jeZVzAnx9d5/eMHe/Su4ZX2EpL0PSNpRilmhKdcTTHGVOnE06DpvXqXy4WUC/tkebPW+xKt3yVREJ+Pwwz1eT77H66dZ4mu9vB/Ex1vKPC9JZ+7iuSQm3iEvr5C3pbHwIAR/F3eq5eFc8dPEqyAP3FZAmi7aemb0792ZQ3sPcerYGfr36Spi07oNHD90ms0bVn3iL82QMFC1KwP6dGXMiMHYWXkgl5dQVFTKrDkTyMwJ5MOHt3y8pcIHiZaYXBcunI+Xvw5BMx6RrJPDO0J49SqR85H63Eqy5N3zJBGGybc5G6HH6w8JpBvG4FH/Ge92VPP2XaF47xcyPfEd4UxZBrNmj+PB/QQ+fPhAljSfNyVhbHO4wFSjoxiY2/Hk0QswHwy5XgRFZFGTG8GFw2tEXudPq7Fn++5anr27oKN19RM/B3srFs6ew9VL11FVUWb2jBmUlz8hOjqWuXNG8/hFLh9r8vio3Yb3BW58FFpv7yQ8f5iMbddSCoOlvCOUl6+S2OFyFR+pu+g7wYcngnVwTnfEpNCUbaM82TPiLjdlenz4WFuAvArbBe6L8fIPZ8Wqqbx6VcrT52/IlUp5lx+GmYU9MwyPsMZJi2cPCsCoN68rBFvMol/vLtzSMWbezBliTPbo0p4Tx9R4nBcFHx98WsS1Na+InAXu+3bu48Dug+zdtYsbN03YvHUOr16/hDw/4k79xGZPfXj/Bt7HUZ4owUa5lEfFKbx7E8K96hjWeF9EWhECj6N59TSJLX6XCSnw4u3baNyH5pCrK+U9CfAkBqjivdoHPgzbwMeobQj7Z7tUK3Y7GXMvOxOeRJMic2Kt0SUu3jJin68FlMWBxUCq75UyfOhAMeZGDO6H4U1zJv5/7L1ldFvXtvft3nuY2p4ytykzc9M2TZtS0jAzp2FmJgfsOHFsx3HIzBQzM7Mtk2RLsmzJMojJ7N879nbac5/3ec94vjz33PfD2WOsocjakdbca6255n/NOf/zi0/F94IscnnLr+O3aP4sNqzdwWhPPecOruLt15/Dw92b3bsPcOL4GvoHrOJ9zmfOMWvOJBKTrrJj13LCwi/w3gcfip8JNevKy8KZPfNrKiujmT3vW6qqY8T3VZVRzJ47iaampl9/c8Gi2WRm3WDl8un4+wtzqZHhkWa2bl2Iu/vFX+/zvekjrrNf1taZk668/Zqwll7g6y++IDFurJ6ccAn64ubVQN5/6xXx84/fe1PUMd98+fmvctfWjnm2BSAkAAZHnwJMBQwPNbF99wp8rh/n4oW9HDq4kv4Bi3iP0IaGBgkJPcuGTQvIyvRlxbJpFBaFsHDJFMrKwpg+dRIWy9hz0un0TPvpayorIpi38AdKy8JZvGgy+XmBrFozk9jbcQwNjYh9EC5pYxuL5i78VYds37ydw/uPiv09cfTAr/IVFeaLYzPl++84ckgoev8d7RXB/PTdRFzOePDDNxPo6RkLD/3lcjiamDXna3LzAlmzaiZpqTf4ecM8rt04yuDgGP280IQxPnH8Z86e2Y6vvzOHj64nMuIiO7YtITnFmyXL5v/6nZWVlcxb8D0VFRHMmfXN2DiL4x3NjGkTqauV/C9gaPmS+eIYujhfYu7Mubz+8jjSw87S21rLlB+m4uZ69td7Q4MDfh3vpQsXif/nl/H+avxn3I5O//Ve4VIoMpn60xdiH+bO/57yiijmzfmWgoKg/+W+vj4ti5b8iPe1E0CDON77Dv3MZY+DeHnuZ/++Pb/eK5AybN44j7T0G6xZN4fc3ACWLJpCaVko02Z8j15v+vXe4eFRIkMT+FRcay+IffVwu8qMKZPvvH+WrIw08V7xiQzKaa3IYcXSNb+Ot6BXjx86Kd67e8cYk6LBYEeplJOd48usRdOxy/wZufwkfZZK8XNHeyNDP3VhKq8n9LUOlPl1/Jx1jDJVKtsyXEhvjWPUXMyAvYpdKZcIrAzBam1kkCJyt9ST+6CFQVcFI6NjBwljenQO8ak5LF74LXpjM1JJAxgK6W1P5fOTa5n01fsMqQvBoQWPFxnRyYiPL+CLTz78VfaLLl7MmzXrV9kT4oRDxF8uDW01uaxdJewjz7F54yastn4C/G+xetNWkCcw7P0C/UMd4t0lpaHMWPgFioJKQl/QjunRkVy6jUUsiT1GvSYLbCX0WStYk3CSrNY4Bqni9rctSB7rpz+6lf4hHX1DffSHT4LiY7h4+rJz90IG+i109ThQN1djqc/k7NWbTLiyhd1pwaDKh1vvo2yR8tLzz/DdhA/QNcbyw8SPeeeNF0T9cvmCD99N/JKqyvJfpVu/dsXYPvHa8+zZvo+CvDrUwoFRv5JRWx79Q4OM5jozcuttRrARGRHL2i0/oghXEvGOmr6BUgb7cqlWp7M04QQGQwkYC1DrCliUcByFIYdBfR5Bz8qZcsiDcn2y+LsDw10MXX0ZWiLZsHMfV7z2ivpK0WbAoagmvvgGn3hvZaPnWaor1VB9BUK/Q2eFk0fO/rq+Jn/7DZ6XrvPOGy/x8vNPMmH8h5iMRvE3HA4HU3+cxPnTl5j83aQ74/scYaGxLFm8iOCgUwwKJ3S3l3Hq0Dh86oVDOOH/FpK3s4Wk6UoGKGRgsISY+kg2Jp+h317FqL2UYmUyy2+fwDFYiq2uGLeHGlly/TxaSwEMV4sH4cNfGRld/SLYShkY6mZ42ESTVItFUSzug5dTPXjv4gbilS1QdZyj/wewV1xUy2BfLWU595EQ7kR+0tMYZddIi34Cc+stsuLuE23c2yFO4uexwU6UZN1LVcGDtNQ+j0GXT4d8B9kJf/rfbGehCfZ1fooTm9c6cddd/+8+/E+0f4O9f0H7/xfYe+dNJy6fc2LaZCdU9U5oZU50NI619saxv6mbfkufNYKutllIK+5CWuFEa/XYZ7/e2+CEUuKEQ3WAnqZp9DbPx6baibJ+7F6tcu6vSjAkJIxHn3qG2rp8ClJusnHvfu57+AnOe9/iD3+5G+fLnmKI0EB//z/AXmgC7UodrzS8wSWZD3h8gSnhArPtPxNPDEukC1jaspCC2RYK5plYZVrLXOVyjshP8a1yFtfV3iw3LsBLdo23VV8S0x3KxJzJHHg6i5klc5BRzbcjP1FaGwsXXsWiq+ahqnEE1wbTXNWBTVD4PZmUVZUz8ZvvOeeykR6Hg9GIOVDsTIVQeP3td5k6dzGLVm3g3Y8/Y/rCxXz0+UR+3nmQ998fM4KFy2buJjfxGlv2H+SPf/07oQlZNNZ2kNdQzt2F95HUlCrWjeHKy0xtfYjA9hRqiuuRtFQT9n4HpYe7WM5MLmvdmCVfxqaWPRztOcDB3j1saznANPlirlovMuXKGja9Hc6WhvWUksP3A/Noz/IF74+ospZxb+nDVLdUMtwHTZIWHKpcfHMTeNFlK66xt3E4huH6e9CSQJlCzzfffS96br/+7C2WbtjJN5Nn8PWUqXz6zbesWL7yV/lcXFx59Z0P2XXUmfsffoyAmAQUkh5uSUK5r+hBmlRt0NuB5vIfmah7gQKFBBx2WhtlIqlPWYiMySNfEqEK4b22iVySebPSuAgfjRc/KOdxUHGCFcbVTFp4hAkLD7DbtoswAllo3Yo58jiEzudWbzRPFjxNd3s3NusgUkkd/ap8vBMSeOH8ZrxysxgyqsHrRUZ1Mq6ExozNPferPPXsS6zeup0nxz3PjsOnmD1vDqEhgb/Kt3TJMsZP+p6JP07h+2lzWLx2E5M+mCLmdL1c/Ao67QhIs0jwcOLxtvdQKLQMj5ioSpAS/HgP2RW5fDs0nnh5HOPa3iFCFsU023fEKiN5vW08V2U3WTo8m21fhvGj1yrOW46BzkZ/Vz+rqw7i7HkfpO4VImBZ37KVd2U/0CuRgyGf+OKbjPc4wsnIcCYGXgBNKfi+h1RSwz0PPMbWg0e45/6HcbnqywMPP86mfQfE97m5Y+GMwvXuu++zbudBFi1bxqWj6/hx4vtsXLSPudJlTCmbQl/nmJfmbO9Zpkim4Fxzho9KP8Gr3osP5B+MfYkdgiXBPF7yJOH1YTxe/CSRkggeL32KcEkYj5U8ToWt4tdQuZdqXsWj+jIflH/Emaqz/GxahWenO98V/sj2tp2/3rdn915ef/+jX9fWtoMneObFV1i+aQt/f+hx8qrqfxFDqCOMh18of/rb39l26Cj3PvAQLld8efDRJ9m49wB/f/ARMjPHShL8ArSMKgML9dO53HWRn0qmsblqM8urVvB96Q/0aQZ+/e5RA+yv2M/7pR/iXefNq2Wv4yfx5dmS5wmqDeTRiicwDpvEfncPdvNw+WOE1oXwVMkzBEoCebH0JW7W3eD10jc4XXUB/oEXsFjV/DjhA774YRrjv/meybPms3TdFp56/iXyKv/huew2GJi/eq04X4+7evHgo09QVJpJRVYQnr7B3P33B9FoNP/44lEBDMl5uPAxrtdd562yd3Cvu8ynZePZXrGdEf0/bu3vHGJa6TQWVC5kV9UuJpdP4UTNCb6smIBrlStv1L7163fmmHN4svhpQiUhPFHyNBGSCB4Txzuch4ofI6Y+Bfr+8d2RKWncfd+D7Dl2hnc+HM/spSuYNnsmgR5HmffT16xZt/HXe48fOyHqVeGetz/8jD3Hz/HEuOdZs20H9zzwKJmlYxEF4jUAWU2Z3F/8kNiHJ4qfEvv0VMk4btXdAts/btWrjLxa9BqHK46w1bSBC93nmVsyj9WVq1lTvpbZsrljc24ULmnd+bDkY9zr3Hmz9G2uS67zYunLBEoCeKDwESQtrWMxp3c8jBHJWfz5b39n8/6D3PfQo5y66M0zz7/Cys1befyZ5/D1HYtcEa5t2zbj5byDdYun8/HX3/P15KlMmjKT1Zt38ejTz5JZPJYjZTLZkFV1cEVyhQcrnkdRGAour5DZfJvJo9NpGaphSvUU0koyiXxaT0l0I8/q3yCgJZh32r7kiuw6S83zuKW+xkTFdLbL92GttbFpdDlLNjgzf6oLHspzhOHHAtuWO3p0nqhHnyl5FplESXNtPXRnYe8qZP9VT/74t3vIKi0Gew94vACGVuILavjLPfezYc8+Hnr8KY6cu8TLr7/DknUbeOalV7h82eNX2Q8c3I/r0Y1sX7uAZ994l7iMPDFvakflAT5s/BGaEsHtQ/xV4SxmKcW2TB6peUissxfxhIHs8ly+HfyMePltxqneHdOjlm9FPfqGajw+LTdZOjSLbV+F8P2uTaT0RnKSI+zVuzB0bRFknmKD6jifFXxOv3aQHp2dtvoKrIpC9oYE8qrrNmIljdCeBz5vYrNb2HncmT/99V7SshOpyPTD1ctD3MPPeFzjwceeIjv7H4dNwp4/b+VqXnz9LeavWEdVQxsdtQY26zeyWbuafuMo5F3mRtgfmGP9GWlFB5XNpeRdaCXmFQPhnYFMd3xHqCycZ9veFeWcbJ9IXMttnlK9Tawyhsn6SRx6MZNHoj6laCSDFazERx0MFz8FSQxfNs1mdekaMICqw0BnUyndmlQ2hR9nwqVjNHc4oNITgr/FOgSb9x3j4See5uedu3ns6ec443Gdex94mC0HDnHfAw/T3T12eGS323nksSc54ebF4888z7odu3j0yWe45OzDu/WfsKdqNyPCeotay9zbdzGv/TDD3UNYh9XEr2wh/RsjLvZjrDMu47zMnY/aJhGqCmSueSr+siBeVH1EYmc039R8y75xWTxQ8xqFqjyw2pC0KJiY/zWSc3+AjnKU6l5sNivSlk6RoR1DHquDj/Ld1TO0mOxQfvD/CPaKiiQM9pX8atd2yx7B0ZFIvSyRfnU0XdK7RRtX3TRmFwuv8honWqqcaCpzQiF5Brs5DJ16Fm11Y/cIdrFwX0eTExaNE66nnFi52IlDu/9ZX/6V7d9g71/Q/v8D9t575y4unXViyqQnqEy7Tl+HD0MaH/rbvRlov0JfmweOdh/6rcJpiZR+lTeDHd4MdFwV7xsQ/t1+Vby/T3WFPpUXw+pYhjrCGFJHMKyOoU/lQ5/Si0Fd1p2TTD0WdQXVlSUMdRdBf6VIJS/J9cOoyECSH0xfnwUcLdgtBh5/4qkxsBeWgMM+wNtr3yMw2wOCxjNYfJJSexid/Y2ohouQE072knZyVqmQE4HMHEG7JQmZJQSlKYUKgy9aSyaNFj86+zOJj/fD54Vaim2+2NBTaL6JoTOe0YtPMWJIoRYJXX2V1Nc2YVEWgDaT4e4iylO90bdJYNgAvp9BwnLRKmhtLEZVFY5acpuOmlj0rem0lgTSpSynWSgB4FDAkCCbVAzbcHQWUZdzE1N7IfW1cnpMvdQOBqOz9UJvHVx6kuLa9bQ7xvIAhkfaify4hdqLciq5SasxQZRRaYmn0RhFgyESlTmBFnM4yqEEwpyjuT6+iDqi0A+pKbT6Ya+/xqjncziopZoKLI56BvoHkNS2iJ69UW0hsqY4es29YJaJLGFUuDDICKXZUfTJ4+mqjURVe5uW0lC6GuJQK2poayoGhxoGdOgEeRvK6ZUmIC0OwNYtoaFeTbddQd1AGBZ7H7TE4XC7j/yO4+gd1WJYiEnXRPBzKhQZ9RQPXkFtEsbKH60lg0qDP0pjMi2WUNotibQSQejSbIKXpaKmiI6+OsodkQzm7Ae/T9ChoJYS+h1yLJZ+6mskjHZmY+3IolmaIuaD0pEJFx4FZRyDo6NICsIxytNoKgjA2pFHa2koOlkiVRUFaFuKxLmLVYWivgiNspauhtu0VUWibYqjNCWOUnk29YOJDPSPQKkLRq/HqbZex+6QMcog7WX1BD+jRqMspdB2hS5zHnXmG3Sb8yjW+6Ax51Bv9kVrzaJy8CY3Pikn3DWKlqEIRoccjPQbqBqNRRr/IYTPgAErcls5+e3BKOoEQywTU1syCtltDN1VtBi6oMkPvF9lyKZDkheMXZ1PQ54/prZMGvL8cHQWUJ/ni10Yb+GyyWiuK6G7rYyarOtYWxPpbYikOC2Tks44ZAMFDBu0gq8B55ALzDv+AzcSnPlu9xdEZF3kvQ2fiHMbo5RuqxrJQAA91nzqBvzptRYgGfCjx15MLeXYqWd0dCysrn4wkk5rOs39oXTaM6kxBKIwJSKzh6MeLhvTHY4ONLISlLJq9LJkcXy6m5OQl4VjactCUhRNn10P5mYYsoKlCb1eiyQvEIemgEZBbmUmjYLcmkIaJJXYNJUwbEbZ1iOGUg46NFQab6AwJSDvi6XNkYTCEY20L59h4XnaVNCvA4MSla2Jpr5gumw5NPYH023Lo77Pj+6+SmopY5gWRkf7GEIqytvtKEcifG7Lp2EgkG5bLg39QajtzShbe9Hr74SJ9rWiKrmJuj6R9trbKKsi0dTHIS30h74xLwf9vaI+6e3pEMNSjYp06rJ96dcKxncZts5iaipLGdXXMTLooFWuxdE3gN0upbbvltjnpoEQtPZsmvpCaLPXizKJTCD2dkYMWmSOIuSOSFT2ZGR90ajt6UgdIagHq2kUvM2oxPGzIqGWCnpshdTfGeex8c5HMhhAj1mDvKULu70frM2MDttoKImntzmRlpIQDHKh/EgovbUhdMnLxnSJXQP93WhbSpHLqjG0pCArCaFXlkJLSSi29mzqCqNw2HVgahhDWaPD6C1l1A7cokeYa/3+4twT+tRlzYGR/rFnZ25mwKCjvj8ZjT0FiSmEVlMcir44lLZY5KM1KBA8NFoYNdJDFQ1U0WlLp7EvRHx2v4xf3UAIvTo9ra1ahgYcYG7EYulFkh9Cnyaf5sLAMfkEnaLKRtpQhUFVDoMGwR1HfWUenbJ8dJJQ2oUSAJJ4FBURaOtjaa7KEOcmthYMBgftShXRuR48v+JVrFJ/8HieHl0qRaZbWIcNFI96o9EUEvpsJ235EupGfOi2CDrFD60lS9z/2kwpNJtDUJrjGDIL8zIA/0WZ+K5IRE4uHX0Syu0R/4seraMMbaeERlGHZkJXHg5FFrW5QejMZlBng9ujoIjD2u+gLj8MhzoPaVEwutY0pEVBmJUZyJqq6FWWQv+Y97C5KouOcj+MTTG0VoTT3VaPrFlHm6OKZvJAEsXo1TdQWbMoN4dgG9VTy01UZTWEjOu8o0e9xvSo5X/Vow0WX7p+0aMflxPqHkQ3jUht2TT0pzASMQsSF9GOikaKGenX0N3jQFZbAd059Lal0iLPY0gIm6+7Ku7FmOux2q3UZvthUeWAowKMlUhyfTEoMpHUlNPXVTWme+xymmqLMWhqUJaHommIQSmto11pQWJNodaYychAPySupc3/NUptYTAq5PiOUHujjqi3NagdmZSYrtFtGdsnBDmLDFdFOWstN+hx5JGvuca15yRkpAZgo4tKYe+3ZTPq8x5UnUSKHPlwibh3KVVGVPVFYMjF1pZIS3slgyNDkLEVrr8Dg1o06lZkRUHiPtGY749RmSHqF0eXkCpQxqhBAkMOUbdKakrRq4pozPfFps6npSSY0twiygzhtPc3MNpnAP+vkKd+h2wwldEBM0OjOvK2NZI+vYOW4RiqDQF0WtJosgTQYcqgVH9jbM5abtLVl0Ny0Q2uj2uitO06Rkc5oyOjmB0N5DtcMHk8AKoSbH2dDA2ZaZZq6ZUViPugSnYbjSxROPKDkv8z2CsoLGV0WE+/yod+1RWG1DcY1uRgU1cx0pnJcOcN0c4d0lyjr/0qg2ofBgQ7ueOO/dvmCt25DNtlOLpj6FO6i98j3DfY4cNo11WU0mAObF7AyiVOHN37P2v7/xvs/Uva/z/A3scf3IXraSfmz3gB34tH2bJqNtL8aH768SdyiyrJy8qkqq6OoX6oVxrJTE+gpKKK6VPnEhIex9LFS7jhG0h4aAyxCVn0dzfQIa9GKy9C3VqJRl5Bt7KR+jpnmmvWolCPHavG345k744NNDfUsXjBT0TcDmPT8qn01EUyffKXSBUNInBSqGUYjQaeePLJMbAXnoBareeVJ9/E/bIPBH6OOukUQ12t9LQ04uh10DfQSdSMVqLmKhkZlIChHmldPS019Rg6G8DcgLShgdaaenp09Vgzm4l6qRd0/bSr2sHRiqo+l75zj6OsSBH1RHtbG+UVjdjaCqAnm0OxzkRWpoiyqHQGdFc+QRm4BK1tUPzb0cPbOHliD9dvXOLQ/q34+nty4tBuqipK2bZxNWUlhaxePo+6uno2LpuKriGS6T9MICu7ApVSA6NtovzSlhocLk+Cwh9Np4rqFjn9GEieqCPlUAuYKzC01tCva8Tc3YhNXo1dUYW9q4FRXQOmnmqUJ2pJnWCGoT40LS3Q1Uy7YNi7PI2qVQb9QlKzHIejn6b6VgyKdHZEnqKgOl880W5RNmN1GYci4xzWEegftrNq5Xwue12A/kaGLI1s27Ge8CA/woJ9cTlznJjIUM6dPkpJYS4b1i3kdkIIC2ZNpU7Shqy5Da1ijDACfQxcfBRkaSiVMgaRwZCJkBe6KQlugpF6utrHxkpWXy8adMbOBnEshTEdHamnfJWcijU2+gat6DUtDDg60dzej+nyu2i7beJJfnuHEou1n9b6RlqaYtkVdRwMY6E2zVVpOATK8opYkemxs0fF7Olfk5Iew8+rFxCXEMb6tQspLcrH+cRBAvx9YUTovw2vy+6ccT6Ah8dZtm9bhVKjRdvaCPRiGoKW5NNw7WVxTilaG6CvHkuzGd+nNEhL66GrHHWrBCwNaJT1oKpA01onztGejgborSDlQzlqb4X4nfQp0chrsFq7IHkOnde/p90seJps9GubaK4VckvSQV9FoJ83m9csQSZrY9WXT9Cw/g8sXTCLTlUz82d9T3Z+8thrXjLLF06jXVbFurWrKS8vZ9uGFdRUlXF0/w4CAr3Zv28LbpdO0d6ppapEgr5bCMURjDUbZ467Mv7dL2mXV6OQZON61pX3XhJIaQSjWsbw4CCKxhbahTU9KEMpb0TRIEXeIhVvUSkU2O022tq6wGCjp6ON1sYmpI1NYJdi7mqkr1eHSaMXCVrczp/E29ON9OR49u3ZQGDgVbZtWkF0bCDLFk7DbNeJIbStbU3Y7VakirEw0ZHObGZP+ZKs/FTmz/6erNxEli+aQZuilZ9XLSI/N1PMBxbAVleXhtaGJqQNTWCRMmiUUltZi04rJNgIp9pC+YReFB1CWHQ/2JuRNjXR2iCjq6MR+ppRC55rBygVrfT1OVDIW8X3apUCBprRtjcib5AhbWoEhxA+3k9DUwe9PSbae3vR6bswmLT09ZSJB0MHD+9m+9bVjI5aMBq0qLq7MZn1KDvGQm9vx4ewdP5PZOYksnjeT8QlRbJk3k90ajqYM/07lEoFzVI1VpsDlUoAdM30qsf6LD5rq/Cc+lCqlXT19AhUByLQ0XebxBqJA/pmsEppbmimtaEBnbabUesIbW0KbDabSBwiPAqhfqAwvip5453xbkAllTM8OER9vRKLxU6rqglHnw1bv4mlC6cSGn6Tfbs34O/vxd69m7l544Y4t4Q5f/mSGxddTpOTmcqu7WsJi7jFxnWLiEsMY9G8yejN3QwM9CFTNtLn6Ecu6E/BPamvp0NeDwMtqJVjz3p4QHBbCmvXQatShsEszGMdJm09soYx2UbNUgZ09Vh6rTh0NjEXx2jU06PWMmwdFfPc6JMhuzPe6jZhr2pncGCAmloFQ302MAu6ZQhFRwtzZ0wiMzuRZYumkZQaxc+r5yOpqeTAns2kJMVx8ug+UpPi8Pa4yIFDO2FQmCfNHDt5kM3rlzDMIGaLgTZNC2azg6pqKY21xVQWJqMqChVz9jpkFWCX0daqEWJTkde2cOupdiqjpbS3SJA1NoClnt52IX+tkp7WWjA0YNc2UNPQyKi5gvIFjZSvs+EYtqFvaWCwW44m7r/oUQfUShporK2DnlyUzTFsjjiDoksuOjQFUDpw/mFQBovzUd3TzvxZ34l6dPXyOcTGh7Bp/RIqSgs5eXQv0RHBXLjgRnR4IP4+bmzftRmGWrG2lVFS0YJRq2fYAe2JF7G6v4G2rRlU1bQrumHETk2SlFtPdCCrbISBBtTCWLeXoRH0qbWRTlUD8up6pILsww2kfN6GyrMPvcXAsEmO3d6N7tYMevxmIWDVPoMdbZda9Ox1NtaRX+3H9kgXjF1qHCMgy/LCfv4JWuRjvAOVNYXMmDKB+NRYlsz7EX1DNCvnfy96zTetXUpFWQmb1i2lqqKEk4f3EBjkw/69Gzh26Cgtcj1DBrlI9tJpH6U9aClEfsWwQ011UzOavk7ao8z4vtROl5Cj3VFBZ1u9uE+I+0V7OR1yQc4GOtvrQVZB5LMqrNkDdHb3MKqqpqu9BYvHu3TEHWSwDwxaHQZjr+jZM7VUEJznxfHbPgxZzPT2jdAatgGTx9soe8cO/GLjglm5dBbpmXEsnjuZzNxEVi2ZTae6ncVzp9Dc1MDyRTNRt7excskcktOiWb18NrFxQcgUHTTXSOmzCXuAFSI/RRe0nkZZFzq9sD9qqTpkJvgrQfeP7etSSf2YTSbse5YGcc4K46fprGeotlmM9mktFfZBIyPIUQjzobMI3J8CbegYtwBDNDVr6JXlQ3c62tYSbAYNGks/9rhVnBAJWv53O/gXsFdYVM3wQAWqpjlk5pcSctObnoZ4wm950F4Rzpxpk4lKyGD29HnI8mNYNncmgWFxBPmHk5FdRFBAIInJcWQXVNOjtdIiaaCssoYdOw5w5Kgzzmdc2bZ7Oz2dUo7vWsyyeU4c2/nP+vSvaP8Ge/+C9j8P9j796C7OnXBiwcwXuHXhID988yNbNi2mqfgTEkO2kJ3xKZ5XglB2dqFpm0pZ0Wu4e7iTmf4dN644kZn2BFu2riYgYBK5GY+TnzOO2MhDlOYWYu+pQtWwCnXzbrpbXCgv/guVhU7I5cdERXLZw4s3336X9vZuvv1xGX9/dMxzN+Wbj7l8egvf/PgTjVIZU2bOpalZynPPPfcr2BNOht968T0CgoScvc+wlpwRPTc2Qzl9jNCPnpQFzZStasFnRM4FoxI/rYxV7e0MmYRTuHKie5qZqepkYKAS0+1qgp42MjACloEmhhwSzN0FDLk9jlWVgJBmYrFKqa1rwCqAPV0W5319efztT8lKTce5qojg/Y9gjVuBEPF49oI7r741gUk/LuIPf/s7Tnf9jlff/gL/gEQCg4J57Y23aWiUc+LUVUpKy0S5vvz4NaJunqGhXoFC0c6yeXOQSuXMnDKXurVCmEIglsFOvp89i4ySPLImjVJ8thGGShjsKRdPFoeNVYz0lDPaXcxlo4L9xnaG+0uQHqoi7pOx02yLpZpBaxOWxgCG3J/Gam5geGQQm61ZTEyWNsjRy9N57cJ63r60nzajnk23/ak+dh8L33+KrNI69h0ZS17+7Z/vZeu2Q/Sq6pny/WesW7+ZlNQigkNTOHHyNJO+/YGWVg3jv5rLPQ8+xiOPjaOz00ReTjFzZi6lSdrGsm/exnLiHka0GZgcLYz0C3lsEPCkEVlyHQyV02+qZLZKTVi3FIxl4hiu6WjnglbYLEspnN1I4SpBun7slkr6R1TY8g4xcP0d7P16hoas2GwtmC39opGqqU9mwckzbIxwo81iZpXfcZp3/47J49+koaWNn2bP58uvF/DWhxNEOe956DE+nziX1lYNX309ieMnTlHfqETZ1sW27Ttx+u2f+PKbObz/8Y+s37oHH8/rHD+wn8yiOla/8xySs4+wNfMmJkuDmJOob4Jbj2jpba0GQzFdhhoWGLTUGutBW4zDUMkKQydp5iawFZM3QcuEZ5YSmRYnuCPEeW4f1UDOUs5+ej+nnG9Q0NnMvkhf1E0NoM+huD6at/du5dSxKxQolby39E1kW//Mjs2HMVlshN84xRvvfsB3k1fx3CvvinKWV9Rw/ISXODdfff0tgkNCuOUbxytvf47TXb/lN3/8GyfOXsbQ1sJAnwB0PXE/fxHPSz5M//4bcjICOXd8J0H+rnzx4VfUVlWzec1qamsamDVtLpXlsaxeNIvKinimfD+NhoYMMU/UapUyNGTDam1maNiO3aFlwdx5xETf4PjBzdz0OUX/4DByRQ8Ggw0//1jCI9O5dOkSTk6/4dMJU/nhp5Xc/cAjohyrft5ERVU1M+cvprq2jp9mzUcqkzFryld4OG/m/U/G8+3klTz/2vvi/SUlpRw/6U1lZT3tqm70eisORy+rVyzH79ZlLpzZi7vbYUyGBlHua94+uJ09S1REHLt3HCY3K4c9W1eQlhLMkoVLKC6MYNm8qZhMjYyMDNyRzyHKJ+Tg9vbUsHTuT5SXRDN/zkKys8LY9vNicjKz0XQaGegfZt3GTQSFRuDufZ3X33iFW56HSb4dzVPPf4qzixuRMbfZvH0nyWkZrFi3kcrqal5+8xMmT1vNA489Lcr11PNvsGrdEQy6XtJjr2Ay9NLY1EFfXz82m4wVC6ZTkBfKiqXLSUrw58DO1aSnpHNg30mCAyPxuuiGp7sHA/0OUfYrHsc5e3wHIcFXWLZ4MQ5HD8PDFnFtCWvMapWJOXnVVUlM/XE6VRXxd8Y7jqk/zqS5uZW2tm5stj5+mjWP4tIy1m7cwkefTefjL6eIY/mne+7nvU+mUFhcz8VLrlxwO0d8Yj4BQYlcveqDk9N/8tHnP/LjtFXc+9BjopyLVqympraO76fOxGAwIWvRounoYvmM6VRX3Gb14tlUlMUyZ+Y8qqsa2bZuDZVlJfy8ZjvpadkcP3iY21Ee7Nuzk+s+F/B0O8z5Uzvo6++jv78Hh6ODgQEddnsbg0MjxMdcYceGZWRlhLJg7kJKSyJZuWAeRoMZubwLdYea+bN/Qi5v5avvBLmcuP+xp/lpxlre+mBMpyQkJODuEUxZeQPffPs9p06fJi2tlJffnMC7773N1Qt7SU+MZdxL4zly8hQJySksWr6KgYER5AoFhXmhbFq/BmtTAEMez2I2VjFkr8XsaBEPrHSaZkLGqWjNbWBWr5q83ka2GjpIMjaDtogBXRnbDGr8jK3oTdUwVErRdAnZa4Uo2AHshjL6+xT/0KN9OoaHbag1tTTUSKA3j2bZbf6yZSaffvM9ih4dqwJPI9vzWxZ//SoyRTuTZ84VZb3vkSeZMn0N7386SXwfFhaOz7VI8gtqmDVrNjt37SEvX8Krb3/NO++9zc4tW+hQG8VcWyHfy1Z8hIGrb2GxtzCoK8Xc3yGCy7biBgKe6UCnqAVbOV3GGhZoO6gVvE6CLWCqYnpbJ/G6ZhguI+6tFup9BMw6wNa9a7hwy5u+jOX0Rc+kb3DozlirRM+eRlpDbXEMEw4eY19KCDU6A5u8VlK15vdMnTELqVzJe59O5PvJKxj38tuiXK+9+DT+lw9gMOh5/MnniY9P5Oz5m9RJWvh60nf8+d4H+WzCLK5dj8XRN4jzsePc8rnGtcAkdr37KCT8yAA6vP0vs2zXBrS3IeglFf1CmHtPMRXGBhYatOgM1eI+oTLUivtGi60OlMWEPNKOoQAcQ2oGdSVYHAoGrr+HPX+/+BwdjnYGBnpEz56Qs3cuyYW7DizGoziDvmGw5Owm5Kc/s3r7IST1jdz9wKOiXK+/9zlTZ6zj/sef5o9/vlvkLth34CKNTTLuf/AxsZxWVloAH336sXj/3Q8+SlhkEgvnriU1ORPnM+7ETb8Hd7evcanKo69fAMs9lOyDmG9bGB2pBFM5/t0y5qo0DJgqwVBGVm8jk9u0OBxVUN3I2d9V8MG7P9JrFXKmGzHpZQzPsjH688us/OYFygTQDzQ1q8fCOPU57Iu6wO1mCZeryolyeZOLX/wzO/u/hHE68misdCIx6RMuuPhikAZSmP4aWkkE69fvJSnxDa57OVGb9xSpobvJy/qa1MRHKc5/AZcLhwiPmEt5wbPUV7yLRp2IrMWdwJu/JTbiL9y4MZt3PlzI559/wZGVc7hYnsAyzX6ObfufwQDCb/4b7P23t/9ZsPfFp3dx+qgT86eNo640jaBQP/7zT0+RWZhGv8YNrLlYFc60KdvBKMfRdga74gSq6hQsrZdA58aQ2pne5kwsrdcZ1jgzpD5NW2UYJlkZ9JbQr7rMQPs1htUhOJTnscvPMtgbO8bCpaynoWQsSVtWFENq8Gmyo9woivcAYz6poa4Y9b0UpNyip0vNU089Iz4jIWdP027g1dI38WjyYeTqt+D1HAR8BgEfwq1voDeW3M2QN8vOck4ys2cfR7q8mGjcTqDah02GZXh1hPCabTVx3QnM069GndIJQVMg+BO49RH4v8fwmbtR1Y3l8nR0tFJRIYC9fOjKpE+aR9KtE/QopSiMcpSXXoJ0IYwTasuEGoNXaS2NJT30LFkRLuTHuDNk0mA1qKnOi2S438KIScnwgI14vxPkRLvCgITW+nZyJOX8OeZuSgw1PJr0KPnHncDzdQj+nPQld1EYH0R7FXTVDrDWvpTrnZc427sdn67TnOs5inPPATZqL/JD716udXmyu/04YdXNrO+ZBH4fg9+ncO1VHK7j0HQIgEmQTyZ69hrEnL1sauvDSSm+KRqpktZsDC6PUnJpPlaHg/LsSNKCTpIRdo7KjGAwViEv8KG+Mhf6jAxbtKiklciqBdKEUepzQ0gLPU1hsj8KSS83KgN5KvVJCg113O3vhO74f4zlBIZ8Cjc/ZDTgRzpTdLS0Gpk7OIt4dQRvmldySRPMVsMKAjRXmGTcxe4uD44a9uHeEIBrSwanpRPh2ocQ8ClcfgaT9+f0iuyGI6jVctGz11grYbQ9G01lEtlVkYwwQnX5Dcyn7qbAb7cYrpMR5UF7dTJF8VfIjrpAavAZGnIFmvRRpFVpdLRWY9HKGbXrUbdWEe2zj6qMQGQlkVTExrEmbQcT8icSps3kxatO9O7/Dbmnnobgjxm9+QmDwSsRuFhK1HXMGppOiiqJR8xziFQlsMQyjeT2aJ43LcW7I5wNrGTDl3HcXFeBLGkToze/gcAPIegzOPc4K845saxqN542f16q/BZdvVz0PPcoEikqD8KiqhcNo8bicwy5PoqjfYzIgcEa8qIv0FqeTGa4i7j2bGYdg7pWRvpt4hy1GTUMGtvJj74kzuHMiLNUJuSwU7sVf66zvWofC8oWcbP7JlPLpnC2/DQfZX6ET50nk+onkdGbwev5b5OvK+LhuAeJrAvh8dQniJGE80jag2Q2C+E1oNG04XAILHEKHHY7eo2Ol9Kfx63qHBNzvmZ94Toxl02l6qZDrWdQYE+199LeWkui7xFqMv3pqEklLeQM6SHO5Cf6iky3Rcm3MPR0UJxyiwGHhZRQFzDlUxTnfkduVxL8TjA8YGXE2MZwn4lmaYcIKK1aC+9lvsWRiv3MzJ/Jurx1nNUd5BZX2VdzlDklC7ja4c3MmpkEqIJ5Je5lrtde4c3s1wiovcUDSQ+i6hDCtIW1Jae/3yG+Clezqpb7kh4gpC6AV7JexL/uOs/EjsNfFYBOYcdg6qMyN0JcQy11+cT7HqOjIhj6GyhLvklFXhxqeS3VedF0Khupzo3EYugiNegsXY1ZpAQ5kxPlRlrwWbRNY6HfoBTDriT1SvrtA6g7Wnk4+RFu1Vzj3ey3uFLrzlvxb3JdeZMFdQu52ObGGsk69tQfIohbnDLs4+fM9Xyd+g3OVcd5I/0V7D0C8cwoarUSh8NKZ6dK/KWExkgeS3uEaEk4j6U9QVRtKH+Pu5tKYyUqqQ6L1UFB0g0c5h4Kkv2RFUVRle4rzjFBX1alCszDA8hqcqktEfL89IzaulErG8Txrky7haYundRgZzLCzpATd51Bh5H8BB+sFhuKpm7kVgWPZD5GVF0oT6Q+SURdEM9nPUueIZ+3C94jqSeZCWVfEtEVxTf533KwYC/TC6ewr3wniwoX8lP2j6JDor/fTk+PBrNZj14veJTgdNlR3sh4E9+6a7ya9RIBVTe5N+F+dFYDLc1azEY9OXHXGBm0kxJ6gXjf4yQFnKK7MVvUKQm+R7GZhFDgTkb6TNSXJNIreIMHjJQlXiXO9wRtpYGit6oi5SaV+bEYuxSUpAdgtQ3QWqvGp8aTBzKfRVkWBc5/HdMJNz+EwE8hegbDph6Cx41QktDGU8wisD2GV43L8OwIY6NpCSHq63ym28IWnQd2+SA7HNs53hCAPjwDbk4c20sDP/tVj/bobQIbkVgKSfTsabPp12RSUHCDxMBzDA8NUV3lK+rR3Fu7GR4ZIT3Sg/hbx0TZtQ2ZlCVfI8H3CGZdBzi6GHEYaK5MR9lYAkM26nMCifc/TvrtEGrrVPT0GLEOjtKRcRFO/xWCPwVfQb+Ph4w1mGQDBDw2SL6kgjmD35KiSuQR69wxPWqaSrIqmpesS/Hpjmdt3yr8yguxhl6Fm5PI+/kP1O5/FC4/TnfICiwOcFiNdHd30KNz0CKphPZspKUxVErTGRgdoSbjAIaj91Gc6MPggIPkwHN0N2SSFe4qrrekQGfoGsvVK0wJoEcjZ0gIiRZCMgvjRNlby6JRSZvRNFr4MvlbttXu5KD0MpNcncD5QQiagOLo48Tu+QS5DLrzIbY7hiXWaYSp4nnMPI8UVQILrJNJakviIcsc4toTWdw3j6wiJUvtu6lK/xx8PoTgz8D5b6hTz4gHAEZjNyaT4NkzjuXsKRNILrxK0y97Qt5mWvY8RnFeEnZTL9E+B8iJukDBbU96mnJJ8j9OZtRlcc0P6Vrot5moyAyE0T4YaaY41pXEAGeSAk9Rm1fBYzHP4t8ewPelKzjk7ETjvr8g9XodAj9m9MaXGKP86C4HN+NFdpo2cUrjz8vmdcR0BLHKOIeAjljGWReS0RPHlPo5nH+gk5gbifSFTWX01idj+/z8Hxnd/leeCHUiXjfGDCyCPSGMsycLSV0wnToFrXol7eFfc+qTf2Zn/xLGWcbocC99qgtYWl3R1BUxoklmRHuRYXUmPc2lOJQu0OuGQ3UGLCWMdnrT336UgfbjdEoSMUhvMNhxCqv8uMjvMGqXMGy6xajmCDZVHDm3F+N89mWWr9zBIbcTXMwNYulcJ47s+2d9++9s/wZ7/4L2Pwf2Joy/i5OHnFi79C1uuB5mxk+T+OTL1wm88TgWbTVoouhq+gEGhZjzFjT1n6Gp/4bupi/QycbT3TQebeO3dDV+Sa9sPD3NwvtJdDV+Ra/0c7SN72NTHIbuOuiuwao4SmfD13RKvsasOSkuyJqKIhbN/oFDB/aiaSllwbQvWTb3W+ZMHs/aZbNEDwZGCVt/Xoi8tZVx4+549sISsJr7eOvou/gVeTEa9gNscYJtTrD9Trs6Dv2ur9Gu+pZVBStYZE/kvCmRiaZQ6gwxJBrcuGkr5hXZURo93uB2mBMkfwB773zPnTZ6+k90KZPZnhJIpbyd5vp2rG15YnL6xbSLtBuaiZTkMS/MjUbPN7g56wGmTP6Oorw0cpOCmPLN+yye+TVL50wiwNuZ2vIcpk3+jisXT6FobWLWlC/ZtmUTlm4Z8376nPkzfqC8uJ4us45UUjBTTw5XMFx9iNFNd/p1wgmH60uQ9BUjflO4Xb6YKnsCEw3RrDAkUmi8RZ7hBlv0ifxgTaJScoDCmL/TnfoycR5OjO688z1bnBi69hpVVQksWrwcjUY4uR2hsV4m5v24p3lgNio4nxvN6nBnNOcf5cycl5k1czpKaTWR/pdYNOMr5k/9gilfv09syDVxXK+77sTrsqs4vgtm/cBF17O01GazaMYEDuzcSEuDFrmjjWxSMFFPGocZOPUb2Do2dqPCqzAOyR9jvjqeMF8npG3XecMWzlVjFkmGi9Tqo5hkCmOfPZfs4tk0xT9Nc+Kj5Lk5MSrIJnzHFif6b08jKimE1as3iXlYIhtnXSMqaSyXMr2xmTvYnuTH/tB99Bz7G2snf8CMmXPEkhEn9//M3CnjWTbnWxZOn0BrXS5uLs6iTLWVxUSH3mTqD18RESoQtvSREnicqd9+gPO+Q+Qbaigjm25qyDGsHZNn13+R74QTpE6kw/1tQsN/j6QrgYdNfmQZ8ogynqbFkMbzRj8CzIUk5L5FzrInwXUqeDw09v+FOb7VidHNTkiyxtNACkpKiDIk0yacuutyqKgJwSfPD7W+lcXRV/AK24Ji+x84sGkhao2GKZM+Y+nMrxjuSGXLqhnM/P4T1Colx/ZvoqGuCs8LJ5k6+VsklXn4eZ0U5/DiWRO5fuEK8eYcQTIxX7KGfFwTLzPX60e8Uk7yxYmPCC105xvXb8moz+b57U9hpIZ0MshviuTxjY+QVRvMMzueJLuyhFXL1lBZmSAy7losgofIgd3cxet7n+N6hjM/nJvITv9Vd0KNdRhNA/j7enPljMBOOExxVqy4doQmjNONyyfo7mhm5vQpHNyxDnW7ktlTJrD+5zXY9UqWzv2RJTO/ol+ZwP4ti+hRSdixdbMY3tncWHsnjNNCv2WYT45+yfm43Sz0mMGGq4vJsxdSSTYKoqkmj3O3LzLp1AdoaSaHPPwyXHjnwCvElfrw7K6XKC6pZvnShXR2VoprS6UqYfmSJRSVVfPUjmdJqrjJ63ufJzzfgyyy0dJJm1TIaRvi/Ml9FOamExcVzMLpXzLrx8+ZPPF9IrwFdsgB4mJjuHTuKPW1FcyZ+jXnzpzGoJYw76fxLJj6JcvnfseOdfPRddQzfepPzJ76DT3dXchaNPT3DWIyOnhi87NEFXny0ZE3uZp8klwK0NDM5LOfcjH1MmtvbmS732JqBakdyUjskRQTwcnw7Xx1dhIZSQWsWbMMq7VDHL+CgijWrdxAekUBz+54kqyaIB7d8DDlinjSSMOCFVmjGpu9nwM71ohjpG1r5MblY+JaWzJ7EotnTqQ8N4bQwBvMnfE9mam3iY+N4NKJ9WKYVkV+4p3xHs/CaRPwcjmIvlMmfteWtQtEsNfW2ouip43HNj9MZk0g47Y9RVqlPy/ueoZ8WSHvHPqA5NpkJpz+Cv+cU5RTRsNADd+dHM/JqO2suTaXtX7bCLoeztGjW7HbLfT3DxEcfImj+05wPTuI9w+9QXSxN89vfRKFrYgMMnAM9iNr1qDX9bJ07g/MnDGdYatAjKNi9/q5zL3T725lFWdPn2DmlAnUVZcSEXydmVO/JzMlhtToGyyZ9c2d8X6PhHBv6ioK+H7SRFxP76evf5h2eQehBe48tuM5jK1RcPyuf+xbgm444ATXxqNeOIEO54k83nGcOGsJbxlucUufTaLRFYkhlvG22+xNXkS/6yySfH5PTeKD4Pvsr7r4l32iP+wHUuUFHMuIRKM201Qrga4cOmS38cq+Qd9AN9uT/dkXMqZHN0x5nxnTZ2HTC0BHy9Hti5n703hx3DqkpVy+6MqMyRMoK8ohyNebjORYYiICmfr1uyyZNREX55OiF99u6xNBirnSndF9Toze0aFiv447Mez5NR3zvqTtyiTCuvcgMRfwuPn6mB7Vn6LFmMHzlmB8I+Zx+4oT6rQX4PJ9Y/IddIJ9Y3rUnrWV67UZuGUnY7X2091rRdNYS2G1P975AfTq21gW68PlwDV07PkDc6Z8ycZNm3Holaxb+pMol7Dels2ZJB7QbPx5LfrGsYPsYwe28+N3E2lpKCfA+wwLpn+Oj9cVDFqBg7KYZgpopZDypumiPhdtmf1OcPZeHH7jIeF76kN+JMp8lhRjAY8abtBoyCbCdJJKfS4PmW5R2JtFVML92NPfJz7UCfWRO/ug0HY7YWnyZuehvVy/FojDMUiboONk5SQU+5Bdn06jupFpYe54X/gS4iZQmhHAvr37MGjqRZtMWJvzp37Onk2LsekUTPtpMsvn/0i3Vs3uzSv44btvUDRVcXjnakxNsZw7uIZbPiGkkkUnVVSQRGP6R2Njt/sfexc3HoTYrylwe5CU/K9osaZSaHKlSZ9MrP4sMYZcxtmCaNGGE3TdibbFn0HYT3DYiVHhOQnfJxyEH3XiyblOJDUW/APsCZ49XQ7eKReoaG8iUSEh88q7uIz/Z3b2L2GcVQwPtNyxbz/HJJ/FYEcYvdLlIv+EoXWy+Pdf7F9Nw2doG8dDZyr6ls10Nf1iD38j2sOdkg9RN33PgKUAa1cgltbtYM4Ex89s3/00d//WiRPrF+O8bznLFzlxeM8/699/V/s32PsXtP8ZsDfxi7s4tt+J9SvexuvUHpYuXsbGXXPxuXAXmM9BdwGNTeno9ZHUKSrokExC1zyX+jIncosXUFXyH+SXzKGy5Hfkl8ygsuTPFJRMpqLk7xSVTKS85FHyi95G0xKORl6GVlFGuyyUgqLXKC64lwZ5grggfXxuiP3x8g2gW2fiy8kzxBCdidPn8se/3U9Lq4LFsybhfmorup4unn563BjYC09A22XitSfewsvrKoROoPPGMszF3nTl38B46X16Lo7H0BgA4V9QHTmTTIeZ240tuElUWLvqxXyoJGUXl5J9weNhRsLjyHtlJ44TD9Ge7k5/8zVU8efoP/sIytoEwhtiMfabxI3cqswTPSefeW4hXtbIiihv3vQ8Q6vXZ6Qe+Zbf3PckW7fvQdJYy+lT+3j0hTe56493E5OahVLdyWsffso7731MRkaWKM8pN3f0JiuTFywVn0dmZgldnQYx/LxdpUDZXM+g27NQtJX2gkDs556iN3Qh6ZP8UX//OBRuwaRVkaBXkdajpL+tioG2StJ7lMQ5LNgz9mD46mWqZgVC9lK49Ci2squ0B+9k0PMliooy2HvyrFgIWAjBkta30NWSwtuXtlCh1fDJ1cP8dNON3gvP47l7Hk5OfyQyKoYfp8zg1Q/Hc+8jT/PwuJfIr6hDa7ITdOscufnpYmy602/+RHh8EqrOHt4e/xV3//1RGhrb0HVZRFY+tboVdBlw4UGGsg+jzLrFUP15Rs7cT+5LezDHBMKlp+jN88G5xURSswxM9di66rkoaSe4zSCeYre/+yW5S8Ow3PgKgt9B3xSJ1mceNt+vyCxMITzCU5xzZms/qoZmKqpDeP/KASQ9Wh532cq2ABfMZx/hyp7Z4pgUl1bx5DMv8vmP00UZ3vn8a9q1vYTeTsDpP/7A1avXWLVqHfc+9jS5pZV0mfuJj7rKkYNbOHbBG5NQX88u1L5T0p11FTwexyG5QlvmLcjdiHXz/WS/5w6ZnnDmEdokGYTZ9dR3NEF7JT1tdURaOinr7gCXtyFzAzT7M3plHIR8jTbvJr3VgRD2Keab82mWtWHTGUW+EKlALNCbRWVNLN6FuXRZrPzk58Wnp6ZQvNiJ3/3md2SUVnPl6g2WbdrO5G8/5/TelVy67EV+dT1/uuchkpNTeeudD3n9o89QabqITErH6Q9389RLb+AfmcCoGRw6O+YOIS9pGOejrkx4/0uRmKgq9zaXXV355LXxdKs7ibx5EY1KLoI1oT5Z9K1LVJUXcPbkFXq6ewgKOUdVVQ59fUN0dipw9MlE0hfvy7dISkwhNcqXpups2nV6CiuaBP4eli1fw5vvvIFlcIjqplaee/N9fn/3A7w34Vs++OhzMjJzxtbWRU/0BhM/zFnI7//4F6pr67nrt3/hhzmLmPbjV5w9uJbuXiMnL3qI99++HU93twWdbowS0/d6JNGRt8lJDCYtLlBwvODQ92FqF+Q2k5tTyTlnd4xdRnE+p6Wm4nLGm+ryLNIi/OjQdLLz6DFkLRKGBodpbKpm17HjYn28lPAbVFfkcPaUF9nZGeLz0WutlFUIeWeD+EdEM+G7nzh85Bjvvv8Jjz7/Gk+98hY/Tf5RfOYpicF4+4fRpu7kjU++5I033yU7twAnp98zcdocUZ6dR09jMttYvG6j+F4qbUGh6BI9+MKVFHqDqtJMLpz3ITkxUZTB3GPG5awHhXnVVORlkRB5A7tumEHTIDZtjZh7GhYWTZBvPMq2Rm7eOo5WqxbHr7QsjdDwC3Rpezhz8grVlQVE3bxIS3OVKF9HWy9VVVL6+wdxdr8i9ik5JY3Pv5zE2+O/5s9/f0SUsb5FSXZxGX+872F27tzLkaOneOHlFzH19yNpaePl9z/jP/90Dx9/8yOvvvEeuXmF4ncJekwgn6mvb6OuRkHUjWgk1SXE+F2mrqqAWL9YKkubiQ3wQduuxOdKGDHR0eJatevtuLtdJSoyjpzEIBrKS4nPyOHspQsYjWaRFCwoIgj3G350qdpIDLlKXk42p45dpFvTJjKASpvbRf1msdlZunGb2Kea2gY2b1zJwS0L+M1//icfTZpCZ4+BW6ERYthqUFAIM2fP45HnXqK2WUZ+RS33PPIUj4x7mWffeJ+fps9H2abg0N61uN8IEEMb6yQyJFW5pN8ORVMRTt+ZR1CluNMn7FsJ5+g7dT+q8L3Q4guufyWhIoIqTTtx5g5KNTJQVWJU1hBtt9IUMRXWO0HKMuTbI2n4+FNMtz6lu+AG5mIfUY/23fqCuKpSvArS6HcM01RTJ4ZxVtaE8N6Vg/+rHj3zKFvWLBZlLyuvYvuO9RzcPJ8///H3vDn+G1T/RY96XfFh4cJlTJm7kOKqWs5c8uSBp17gzbc+wWEfxtLXR5W8i658L9jjBJeewF56hfaIffSdvB9VkitIXMHlryL4lHfIOVanpqK1Wcz56lE3Eq5uR+P+LKTvpWpmGB0/PUdPyBxMEj96Kv3Ru32GMXIFSbICCtuFsjbQ1W0R6xC2NoWT2ZxLhqKZv53ehGfQYXQnH+PbGXNEG6W6RsJ//O6vfDtrgSjvjCWr0BktHHNxY+KEj5BIGnj5tXd+1aMRoh79G4sWr6NTa2LUCoNGG02tHRijtsOtNzA0R9B5cxEDnk9TeeIGhS+shMuPgKaaOnUL4WYNHULuXnsFclUDYbYepMpKOPIERS/sYTjiKngLIaHLaM8Lwnb2eXT55zl6+RppuWOeL0VbL32KanZFHGZ3ejT+1fncd3Y3MT7LMN4cT3xyJDG3b5KUkomT0++YOHVsX9x36ryoT+atWoeT02+prq7h93+6hx9mz6PXYOb05atMnPApBzbNJTMtQ8zx1Gt7GHJ0wO0faff8lqqUAAw1AZD+Oc3j36VqbQAkLQbPz5G3tSOXNP7Kq5Ank3Ki2YC6NBLOPArS6zRG7mHwzL2MVh1Fnu1HTcJFHGceIuHsSkrKm7HbB5G2/JKzl0GmrICdaWEsjA6j4dYUzv8fwF5RUT2DjnQqS35DdtFcZFV309fmiazqryLRSmPFH8gR7eC7yC+ZS1XJb8grmYW0djLGlmW0Vv2VvOJvKS95mKKSzykreYaiwneprl2LUXeQ3vaVGGX7wZBKddFhPpwwibfefROTTsnZg6tYMd+JA2v+WR//O9q/wd6/oP3rwd43E5w4ut+JtYtf5eLhHcybPofV66bRpZ4JJjcM0hrSEpJRdBkprVCgas7GotgDXcXYlc6oW3MwK5zpVpRhVrjSrSjCpLhEtyIPo8KLXkU6BsUNeuTR2DoaMLaVYFIVY+topKs1gh6ZB4aesYLNsvpykoKcRcNOuPTtRSQFn8PcWUpCsGAwqAlwF+rnNYjhMI89/g+CFiFJ/c2n3+XWLS+I+hqTy3sQvJihwEXYzj6O5fyL9KevAsE4Dv8R+tuxttcyJK9h0FAHpjrMvUoQwkOc/wDXdyCf/R0Dx/+CxXcGxK7AdG0Kg873YlIkw6AKRgaoa1BhUeSKYZw55X50GjSUynJQKIrA/2so3UtBdjjFOUKdG8FglFJTFEVGtBD6IIQTjqKSJJAWfQ2NqpV4/1PwSz0jfQ2h3scoK6mjV2dheHgIg1GGubGCEddxEPg9tqAl9J+6B4v3RzSvXoVl6d8gZw1GUxMIchlqGe2sAqEZasGupD9nH0PzH0G7ea0YBsqZeyFkKQb3Lxh0fxZjdw0YxmiUBwZHaKiTYVVmkFkRgMGqJ6cuHr2yEDxfhVZfkmN8UMrqyU0KRlmXSFm6L7X5Qu2qEfqFwqWmEpHwoKokj7SIC2Pc+4yiaU4l6Mpp6iRKzGYbg0N9mE0yUCaKp5jcmobZf/5YcfpTf6V19g8M+K6G0/+JsdILOhRY1TWit3dQX8eQogZrlxJiZmOb8SKK7Rvov/gqeD4DMeswnXsTx63PGe0XiG7GEs6FnL3m2gb08gSya6Iw2PRk1MYw2JE19v/MiSSFXqC7s4Ok0Mvo2wtJj7yIuvmXGl42MiJckUrKKMm6TVX2zTty68FUBqMSerVyWlq7GBi00Nsjx57uAWf/DlFLsPgtAP9J9O/+C62LFkDQAkZO/QaTPFkkvnD01oCmEqswJqY6hs0yHO7Pi+GfpG6FC4/B5dcYDFjEaMQKuPwi/YEL0Xe2YbN30t0rsMhVjhG0aHLB2AajQxj1DeSkHKD38L1EXdmDuVcglIBRh4JbbjvBJjAqgra9mjDvQ3R1KEmN8qG9XgizFFarneyYSzSWRdCjbRfzaaz2XkYE4hAGOX3UlclfTKS8IJYAz3Pc8nHlnecFghbhvyswGmUMDPVhMwpsiQosOiHnRwXDQukGDXaDhIFBB0ajAP7LYFBgMzRi0kpgUAiFHKKvp5Pmsgp6DH2UFySRFX0RRsZqPTWVx5Add5VOWSbpMTf+t7Ul5A/H+Z9H19NJQuB5zNpyAjz2g2WsYLbdJACDo6iVzcgV3b+CPcx6LFqB4EMG9kZRZqtdx7CQI2vXCjF+DHc1YbaqGBi0Yu2uZ7RbTr9RyEnpEsPe6FFi0DcxNNyHUdf4X+TuxGGUQLcCS089g0NWkbiktraFnl6hVuQACQEnRSa/xspcJIUhNJZEkJsaAwLJiD5nLPqBUdobkkmNvEpnu4KUMFdMmlJu+56EgbGwymFLM7G3TmHQ99DU1IHV9kv9gy4GTBJGuuRi3/sHzVhsHQxpG8Eu6CsL2CRY7D3YHHqGe8f0irVLMMYEvT0gjo/RJKd/0EHfL3IL8vW0YdVLxPG2GhoYGhoQPaY1Na1i0fMBWxvRN4+hbpOReduXjqZUCpOviTKO1S8YpCTFm8rCVBqq8kmPcIWhsZoQrTUJpEd70a3IEeXWqhXE+Qnj3Sl64Kqrm9DpxkpvWAUdM9yKwzSWz2O1ymFImFMDYNJh7aq9I7ea4W4ptu5m6BPuFaJa7AxoBebFTvoGjOK9wpwQ/+9wC+aeBuhuxWiUiiWCOjt11NXJGR0ZBoeM236nxRSEwCsnRC9DdsQ5mquT7hBJWEgNPYe8qZb81HDqC8d0qDDXyzNuUpMXgrQ8mswEIXzcBv3CAYMBvcFBs6yF8qLbnDt6GENTOIPOd2O+eWffuj6ZwRN/xnD9R8hcASedoOo6fcYWMNYyrBvTMX1dAnBXQdBERtc5ge+nmI9spnPR89gvPcVw4GIIXoLp/Jv0+3+OWSeHXi1Gcz8NNXWMarMxKhLIqo7GaDOQURPNgCxFDPtEm87tYDe6O9sJvuoM2gwKY92QlMaOPTvsoh5triujLCeO/ARhfxR8eFCbH0DwtUt0aM0MW00Y2lswVXqInj3O3AchSzBe+YrBE3/BGDQPUmbD6d+DOguzoRlaajBpa8EkGZt/3bVw8Qnw/RHtpg0Y1jyIxfMNiFrBSPgyrCefwhq3HPo7YFAgJRoDe9IagY0zDfpaUBs0pFXHQdVNuPoy1s5i4oIuouvWEB94DmtXOXH+p3HoaseW1YiWQI/9tCukpMdcR1IcfkduBzm3LxEbGohS1Utf3wCOvi50WiV9kYJ+fxJi12G6+DaDLvejOr2MtmmfgfuDDHTl0ifIY6zB2jM2hjbh1VyPRVMIxx+nfdr3cGMlXLgXrn2OPWApfcfvw1x0mmFzDwjEQXfAXndzGRJJABJVFfKuZkob0yDzAIPXP2DULhy4taNSSEkIccWoKeG230kYHGMAHjQ3ctvPWdSngl4V9OvY1U2A536G25Pp7VDQq3NgtnSAsObCfqDv9Jv0XF8GkcvB9yW6Fj+FZt8quP42juvvoe9tw9AqoU9fK+7zZqFgepsMfUMYnLxLTJOx+cyDk3+BiBmY/Bdi8l7IyIm7QRvLQJ+gh2w0ywQ2znzQCHaYg0JpHtWKPChYz5EP/5md/UsYZzmjQ3L0rS5o5WU42k4woo7BoTzOiCYGm/IkWkUlZsU5uhTlmBUudCtK0LeeBG0aQ+2X6WyNxyD3oFeRikHhh05xmx75DaSVV2iUlqHvmI9Buh76VWSkxPLh5/OYPG0uB1fOwTXCneVtu9mw9l+DCf4N9v4l7V8L9r772onD+5xYOnMchTnJuLk58/u736KiOpr+jpMMa+JQ1i2grLKV0pJaWitCGehcg1xWjrrxZxSyWuhqQtlSi7Z5DQppHl3SnSikmWil+1FKk+iUnqBNGkV78wUGVeewK4/jUDqL+X79KlcGVVcxqf9RDLg0P4rr7ifpbFdyZNdyWpsLOL5nBVrhZEfY2nqlHDuwAZVSwTPjnh0De6EJ9GjNvJb4Ft4Sb7jxNXa3yezPvJdbCe/D2Tex+rxH2YI99Gw4T1LnRq4PuBLZcwVX0y5ua305ZthIek8c54yrkRauY12QE5LvFsCxh6kKmcnabCeafOeA8+MoGm+zb3gVbaNKpHVaTPIc6MqguyV/zJizmwgojKTO/RXCl7xAVOwvRXsHuOR6kLyI8zRlX+Ha5fMoZPW4nth0h2UOGmrSuXxmH/oeLXs2zkPfI6NOIqejYwycqHqb2WacRqvnnzgQ60Rq1DQ49SS6a99RtWAvkn0H6OvIZUCv50T/ZvytrlzrPcuV3lMEaL3x4wqFBhcOuD5JwOrpuMY5UXfJiS05v6fXczZceI1ybRIn2EA/AwwPjCKplWJvE3K+xuo66bRyPNK8aT/7MB7L3qekbCyHUZDhwsmt5GeGccPzKBlJMRRmJeN1YS8DQ2M0+jXJF/G+fB5ZYy1H9yzDZu2iskomGn3CVdKdxw7VpyhdndiR6kRh+Hy2ZjjR7uyE9NsVNJ3bzlChK3p5ObtZRqoxiBO6rcRob+AzeIxSbhOv34D3gc+4uP9ToiKdSL3qxOHMJ+lz/Q6ufUecJRIX9om/Z7EM0Fgj1NnLRNcuEf+mlVZzatNUOnb9iZM/f0e7eswoNJnaOLFvFY11WTgfWoessY6QW+6kJwoAT7hG8b1ylIKsZDKSovG8sJ+E29c5uX8nao1QVmOUaEMY5yRvInVz4mT2H8mNmM3OdCfMu/9K7febUfpsZ7TMG0V7EYdYQ0lXCjtNS8nVxHGGraQboqA5Cvn002w6/xBFt5y4EeSEf/wnXEl+meirTmRnv4A758HUh800TFNlGehyqaoOwLc0gm6FHOfD23BUBIHPK2jkBZw5sk1khDx3dDPKlmJOHtyIul1gOWvF3FPLwKDg+bHhenwjba1NXLvsTHqCL+EBrridOcOggFUG4arxGJEEcLnhCjMyJnO+8CQfhn/AzWoPPk+bQCtNHBpZSY9wsCIYct1ZHGIlJZpk9tgWoBpVcorNlGpToH+I3i4VR4dX00Q1NzhNmj6Qy44DFJNJNNdw15zF2D5W4y4y0JWk6ECR7TX40ja01WHs27KEoUGBtnxsbV04sYs2uYxT+9fQL5QDETLXWss4sXcVypYSdm5chFEnHHS0Y+6pFgFLc3P7r2DPdWAv4dpL3Ow/yw3zCZGVV2jXDacI4yplZHF+aBO2HoE+f5gMfQCubCWrI5IDttW0o+Q4q1AIHrGBYWTack6wmg7a2GtbTq46lnNsIqcnTPw9i6WPiopm7I5BrnueISHK685cg5Bb5wjwOXXn3RARQRcJvHaR8uI8Du8ScoXHnktJfgwuxzcjbczl0I4VWM0GnA+uR98jzOtRJBIFfbaxe3fbl5GhDuMiO0jWj83rUWsfLn1bKCKNaG7hbTw29tXD4Gc6w7WBU0RrvfAcOEbFcCnbdQsxdAsMkEPkd93mLDtQjsjZY5tPaWcyh1hBU9dY3mB3t5HKSukY2BxtxtIzVhtvdMTE+aMbKM2PEfVHUW4a6fERhN46c0deiAv34HbYTSrLirl1fqPIfLh700IcjjFAL23I4fSBDVgsNurqWmhvb2J0cIhWbTX7WEpFl+A9HaZbq+DIyCqk1HGNE9zu9Rn7AaudiwPbibddx0N7gKgBP7KJ53LfHgb1VrD2E23wxJfzVA2VcEC3nEJdHMdZSa+uVfwKoY5mQ6OK3p5uTuxdTXfnmI7R9co4uGMFTfW5YC2FYTsXzxwhX8h3Fq8hrrrto6Iom7iIAEJunSct3heP87vvAEOIjbiCl+thseapoqGDGxUe3B/8DJ3V4XD6USoDx/atZj9h37qPjitLKB2/F0uUK84jiynoTWb/8HLSdKEcNWwiXuuPs+kEibItUOzB1fxxHN37IqYZX4D7e3gnvsmR9Ad/1aPxJmGe7MJmAkllDXRmMtCeKZJzCVevXoF34mk6D/8J53Vf06EZ28MFPXp49yqqyoWasWUwbMPzwqn/TY+mxEWQFh+Jv89xDEah1IaNIlI5w0HM+TdEz17NRSc25vwn2mtzGDn3d1pdfqb6i0N05Tuz1TKTIm0qu5lHYXcCO41Lye2M44B1J/UNxzmb/XeurpxA39JXGLzyDReKnsE/631GT77HSOQmvO3u+I4Ih5NjYE9eV4FJkYpKNcZ0a+vMwyNwNcodf+H0nuUMDI7t0XJZiahP2lqLObB1MYbeLtyd99BYmyF+PiSUZeoXcuJGOHt8LwnRXvT0dlNbK+jbsXV12epKQM4LZF12Yn/mozjcf2DA7VGaj++kYtputBleYOmioDuBrcyhqDOJrZZFFKlT2GXfiHq0lN1VjxE7az47gv6GzMOJY7ediI2dDMefxZZ5EReOkYVA8DUG9tRNRZgVGfSZBDlGyarLJt53KlXrH8D51F76B8bKv3RW+HFo50qa6nM4vHPVHX3yM/pegT0Y7FYVpw+sFcmfTu7fQF1VChfP7sH/1p16tLY+9lt2khX6KNHBTkSkfsyVhNfxDXfCOvcDypfswZh4ECTxxFsDuMxu0jTh7DOuJq8zlm32RXRqShmOvUzSV6vZGe+E6oITO5MFe2EuZzOdaHN1wqXnCzJNqdA3iFTWOQb2OoV8324YtHPd04WM7c/hMvGf2dljYC+/8E6Oc2cimsaFKFta6Osooa1FQb+6FIWsga7mtcilxXRLNyOXFtAl3Y5Cmk1H015amm8z2CmnSymjvWkP7dIQOpov0av2QNnUTF11K2pdKep2b1St5dAtJSViJz///EeWLN3MkUvniRjKo63Rif3b/1lf/2+2f4O9f0H714G9779x4uBuJ1YveZ2CzBiKMsP58IvnuerxJvZeJSPqYHqk39DV6UF1VR1tNQEoysaLMcRpmR9TV+5EcckXqOpnoGiORVL+NwqL36OqRPj7W+JrScmrVJT8npKS5ygu/Cum1rVjcc1N08V458byv6Bt+A6T1ltcSyWV1dz/1AtiOMD6jVvYvvsAz735AXf9/m8UVtWKzI7vjP9afC719fW88MKLv4I9g87GG9ff4Ybg8bkxnr6iy3hynTjSIWg2jvL1RC8F2T7YmLGLz86/T7o1Al/jKXJ7Q7lmPE1W+zHO6V5GjYlduRfw+20ho+dfRmop5NToSZRduXDxeeQN4fw9/2vKbRnY9Hb6NSXQmUZHl4rLxZksDL7Cn8/sJOrMOJY+5ITTXx9h7tKVxKWkiwVx/373X9ixeTX7DwnhWGNsVUecXVC0qXjy5TfF9ytXrWPDlh38OGcJpWUNyKRt7Ni6m6rGLM6N7KTd62485VMpHpKA9/uYm73E3OS8811i3bt+oxGf81dIvBlLjMOdKON1QlRz8NdNpY4G9rsGsOejKC5XO9Fy4zHO44WxMQquvElCuS937f8D1kGhzAEi2OvvyEeuUXE6J56C2mzedN9FwZG7eVVgVnvmNRYtW01hRTWffDmJvz82jjWbd7DvwGGeeOp5MYwsMCqOzJwcFs/4gs1rF7Hu5y0sWbWOhas3iWx1BQUV7Nu5l2p9Pm6GuWjc/8YF00ZqB5pwdWxFc+5ugn9bhSTbLJ51G/RqXPdfoCg5g+v9h8gxx/DW6dc5k32BtalbGPfsHvZvdCW2wIniyNe5wm0Gcs9C4LccTT3JoycfFumaLdZBGmtq6dMWU6NqY29WJJ+fOSKOQfVyJ37j5MTL73/O0hVrKK1r4J4Hn+DpV95my859bNu+m9/94W/86YHHKa2sJjgqVpT1yadfYP+BI+IzuOfRZ3j/wwkiBTu6VjItydyUf0Oi8294umwxlYMNXDTOomvtM9z8ew8dmjHPVGNbCU7b7iK+OoCL/fup6k3mnr3345Z2XPw86XNYfO4bymOdiM37gkSy8LJnkpI0nvWLnfjy5hSKZBV4FeZg6GlntCuDJnkG5yoy+OHAVrGfe6/vpPPIfbzy3kc4/eZuaiWNIsPm8299KMpfUVnLkcPbSUv0p29wmB0HT4h/f++DTzl0+BgLV63H6fd/Y/uOfYRHxBIV4M+i4BnM8V/IzTpfZof/yMWsE3zs9QEB5ZeZFPYdyU1p/O3wPZSWJXPkwAkSSnP4j51/IF8eh9uoB6rBIn63+w/EVfiLNq3J0M6f9/6V2IZ43r30IS6ph/jQ7W3c8t2ZF7KYCeemig7yyLhEnP5wD3+//1F27D7A5o3rWTz9C867XyCntJLFy1bx5Mtv8cjj4ygrqxDl+OSbH9m6fTc5pcL7/+Cldz9lx54DrFi1jiWLZ5CTFoJ9YACpVI1OJxxG9OLPVVJNaXzu+hGLQ9YT7ptAhN8tVoTPY4bffNzyPHn61DP0G9vFQx+XtOvcu/8+KnTZeOFDiToGp12/RdZeKspXJ8/Faed/UtOTjAdXqNJl8pe993AjP4wzx1xJS8umpaVTHPMJX33Lb+9+kNziSqITksVwYoHVNyQ6luLKOv5w36N8PuFbGhubWTJ/Ct/PmMeZ824Ex8SL8n754wz2HTzCtOljIViffjNZrAPXItPgEOnQu3DHjTJ9Ng8dfBjXzKu4n/UmJzmWdy+/xeksVxYGr2B+0HRigwIJvhbDmojtfHj2HTKNGYQSgHQ4CVfdFiyGDhEQBhZ68Zd9f6VjtAy3EQ+ymqP4j51/JK2siP17jlJVXU9zc4fIpnxo70ZSEnw5dvwIGYVlvPHepzz49Iv8vHUXe/cd5MGHn8Tpt3/ldnIaWQVF/OdfH+Bv9zzI9l372LJ5I4umf8m5i2coqKgRx/uZ197lt3+8G6PJSmNjK11djUK5PeoVBThtdSK+IlAcA6NByR/3/om4hkRed/uAMxkHuOLqSkZcER96fs0av0WEW2PIIYufwxfznuu7DJuHxHm3PfJnXjv3Mi1U4DlwnZu5F/jbkUcpKqpmz64DyOUdKBTdtLW1i8/8jY+/YNWa9ZTU1PO7P98n9lHWIEQ+mHnu2XHc8+g4auobueoXJO7Tz734KgcOHmHlhm385YHH+WHaHLKLSlm4fDV/fegp3njrfbGMoEragX+JOw+cf4bemkBwf4UmQ5G4b7Vpc8BzHJ31+fiNA8EJe/ep+/AvvITn8ZuUpGdydfAA+brbuCifI23QRZxvMYSzZU0apY/ug+zFRJGMN75jevTGV5yV3eCNsp9gWI9eqwFNOv1dxdSoO9gRcZN3ps3miQOzaNzzW/7j/6VH733oCR57/nVqKoUwQjtvv/GaqEdLKv6hRw8fPc3RYyfF0Na9R88zaoFzuRd45Owr2Gv9YacT0usPcZaL6GRxjN54Fmm+nICnoNcBrsObqFWm4brDg5qaHNzs26jqSeJI2900kYM/gez9tBr5hz8xLL/A6zemMT9hL6Ssh+jVzJccZbZkrXjI1dVto7WuFGtvFRlSGWvjrrHz9iWCE/ZQsmTMVvv025/YsWsfWcVjbNqvvP8Zu/YeYsXKteJ7IRxZ0dbO7iOnmDF1EpUFcdzyC+azb3/irJsP2k4dHh7X8PW8QkhfDHH5b1EW8hQeRNGf78ZQ1AeU+Nu59ZIFo1DXdQQqS7Jw2XGROnUGrrYdVGuj2Nf+e7Q0cNHuxsmnWlgX+zwKXyeuSaeTMyoRczf7i115+sJ77BNkFcpZtenRNBSg620kWlLD6qhrPHHxGBvPfELwV2PyfTdzASdPn0PRUMy6FbOY+NNs9uw/zE9TZ4qfT5g8k67uHmYsWiG+n/jN9xw4dJQf7oS03roVxCV3T5JjwvEcuEp5zDjme9/NOpUfUaQRX/Eqtc+tJWyaMCMETznsi97E40efptSYiIdxL5U9iZw1rKfbJMXaCueeaGNruROdXndxsWcNpQNN/GHAk2yPB3lkkRM+xVdFPdTQpKFbmgeaBBgx4ddch9Oj4zjxuhPeP/0zO/sfOXtDA810N31Lm2QaVZUrsLaFU1W1ApsqhrLy6VQWO1FU8iHVJcLr+3fs4HfE16LiF2mpnSqmLjVUfUxx0TM01d3Nnv2Pcd55If1dx6mtaaNW5qBDHYypZSOY08C+FjePz8R+BJ5aQmvJHDatc2L7xn/W3/9b7d9g71/Q/jVg7/tJThzY5cSODR9zbPvPePt5ExMeyTWXueA4xqC2jFZpGL06H5oUvSjrMunqSOfs2QksXr2K3ub52Nq2YGpZhaFlDejisLedRC+dj6FlPY62RVjkP2NqWYuxZRN25RIs8jX0twfjaPPEoRKKTfrTI92IQymwfFrFwDBpfQVuR9Zw6dha/K6cZKjfhuuhlUT6umAx6nA5vI7zB5bj53WU3m7t/5Kzp9NZef2Jt/HxuQIh4+nNPA69Cvp72zD7TcKWt5KE5QYyVxtISE3C3/smfRYhV68cW3cDGGX0tCdjV13DYOimL0tD+D3JOM4+jV4jFD1X0duaxcCFJ9DUxxNXnUZDSymDgidPX8WoOgVG7STVJHEp6Tw3C4PpvPo+Fcc/5rLzTk7tWkhZfiptshouHl1DUXYSGpWUAxtncmbfSm4He9HRJhPv8zy1AT+vEwz0WXA5soHKigaRmdDDcz9NApOeEPImhMZIgzAa1PR5vIKh8jxhXxjJPy2lzyKAtDYQImSijQx3lzOiacTQEYKxLRyHsRP1STmxX5ZA5Tfg9YYQM0t3+U36vV6ksTID/9PHUSlqGBgcpr5OyqC6AEYchBUFYVMnkFsdSrfLE6ScmsqZAys5tn0ubS0NVBQkc37fIloaK6iryOPC4VW4HVlFZmIoFSX55Me4opeEEnLTDWOvGvdTu2lT6UUGUPfTW+nukYI+E9weB1kGuh65WFqBc08T8rdUahPbGEIIw9SA5zD9qUINxDrsRik33X1IiysgNz+a8x8lUrYyCRJfgYiZ4sm5LmUPNv/Pyc5Jxcv5CF1dKpGgpb66BvSVOPrN+GR54ZXsToDrekxH7yHk7Apcjqzl1J5lGHo7SYq4ypGt8zDqtMQEe4qyXTq6BmlDJRkJwVw8skqUWVKZj6y+FJf9i8lNixk7jR+sxtLdDtXudJ5/griqFPTdCpAFYVw3Dv9Hm1E2ShmxKRgeVBLidY7GOoH8px6jpo5ATxc65IUw1MntT3uoP38Nop+ChK306ZToDAaIX0vRz6+SEhpBXmsaKS25MGJmtD0RbK0Y+424hB3litcR4hL20n3oLxzbOpvgqyfA3sbliy4c2b6Is6ePiXWn/D0OoqsNgtEBvFyPcenYz5zcNR+NSkZJTjyXj62mTVZLVkoUMWHu5CaFUpCSy0VnDyZ9/BUNlZmkR97iqrsrn7z6OZ0qNZHX3akqT+L6pYPoe7oI9jiPSl4jPiIh98Tv4ilR7v6BIdEDGOJ1lsriSnwvBYue4hCfW6QnFpMWGEyE900Mln6yUyNxPbR8bG1lxSFtrCPCa4d4TN7SXM/WlZM5vXsBt4M9MOl78D63XZT70skt2C0G/D2OcHLXIoYHHdzyOM7JXUswNQqhVg4am9UYDFZ6BW+kdZh+Yz9RfhdpKC0jJyOG6BA38lMjyE9OpLm8nLCL5zFbBe9GDy119VzetxNjr1AIHCQVWfifPEyHSghTHaZNXo3fiUM01RaIRomhu43AM8foblMRFHyR/PxMmpo04jzNT4/E5cAy5BVxFOemcvbYTs4d20VeRjyahnRRb6bFjXmGRtWpHN++AK/zh7Aae/Fy3kSA53FRvlN7l+HlvJnLpzaL7MZCnT2bzYFWKxVz9Ew6LUHnjqORtRAZfZ2s3FASr3vSUFxCUVoqOYmh3I64TEZyOM2VVUTcvIDD4BCDE/p6JTCiFMetr3+IuspM/C6dQtveLMonl5YT4uWKvrcLb9d91FbV0NjYIZZeuO5xAktTFFFX94le86LMaNwOraBL3UpeehTnDyzj8omfKS9Io6IoA5eDy7h4bC25qREo5FKC3LeK3kyVXMrWlVM4tWs+4bfOYrf3UVsro1MtjImO0aGxtWXSCSGmJgw9zQR5nEOtUJJ88wYVWXH4B55B0lBOYXQsKSFXGbUJoWqjJPh7EXfdHYPJhNXRT35CKCEXTmHs0YnyCX32P32GLq0KL69DtLSoRHIIq8WMr/tBjm+fKxIvmA09xAZe4tTO+bQpBUbWTjJCnTm+YxFNkkqyEkPFfcB57yKREElWX8alIyuRlOfQLCnn5M4Fot5Jj/fDZh+kobGFmrJUgq560l0VTP/FZ9C1C7UYVfS0ZDJ4+XHUZYkEvmigJq6HK25elJdmwk0L5kIF9FRiUzdg7fBGr8qiVd4LNinVK3vJfXYN1pQpDOpUIOgZQY/e+IQqWRUJ2ZFou4WUBjuj6jRRj9qHbHjGunBs/1Kiks5iO/sgwaeXc2LXIk7sWoyxV0typA/OuxcgbR6rP5oXdY4TOxdTW15IYeZtPE6uR1EVT215NmeP7yEm2BuzY5Dc+GQirl6lp/LaGLGH12tin3qqgxi6+hTNaVX4PtNDW60OIWFZr2yCk10YaoX6nA0YtfU42t3pUgkFzjtIn6inYfyXGGoP4nfjBrdjozHHzscUuYh8eTUZVYnodN30COHwNSViKK7GqOFc3FmSqyKhzZfew3dzas9yzu5fgeeZndjMBvw8DnPx2HpGh/vxPLeLyyfXc+HwGrTqNoJ8zojPQVsZIK7V8IArXLnohs0+REpKOEGhbgzqDJAspFlMhBEbvWkHGQx9h9JraoLe6KCnux4cCqFwIRy3o1dKoLOGXnUZ/e0X6dK0QmszUc+1o4k+Bjfvg2JvzHotdu+36S04TdSNm2RE+olMuG3tRtoleTDciaSjnvMJp/Eo9KMmfDGaY09y+fRWjm6Zha+XkGYjuOQzue62n6F+B27H1ov6xeXQGjGMU/j7FefNHNk6lz6bieiAS3ieEiIJ1IT7XSIl4RYMWCD2B4ovf0d2fTmDjh4oWUjpa3OImm7AJNYYNSKrSiPY5QwWXROYGrGKIfRCVIgGvbSb4HGt2FMWgsc9oM5G26sksKOV7ovPEXtwMZVVhdj7BtHpbNg7Shk11MBILzkN8bh4H0Pq8j5nvvxndvYvYZwVDA1IscgPQ1cug+0/M6yOwCrfyYgmmn7VckytmzG1rMbYugVH2wLM8g2YWtZgbNmMo20xxpZFjGqiGey4iU66hIHOTVxzfYIjx59F3baMnvo9lObX09qaikG9AGPLPjBkUVe0lI8nTuL+Bx5G0dyM88G1bFzlxPaF/3344N9g71/S/vvB3vff3MWhPU78vPQNzh/czpK5C1i8Yjx6rTMMy+mSlJGfnUFLp4m6+g4UjVXEBIUwfeES/G5NpqujlcrsHHqad2GVr0Qv20ZpWhAayRHoScGmPEB5ZhCq6gtYFauxKDZQlxeGtNSNYc31O2BPoKX1x9iyHn3zEiza6yLYa5JUcPbgagI9jtKtaEarUXH+wArCbpzFZOzl+oW94vublw/T80/A3rU7YK8n7wJWuwadrRez/0/0VS4jaZ2RxOXC5iKEIwxjDKll2KcVG+UMDuTSa9SKesxCMfrqesLvTqLv7LNodU0MoKazvZKBC0+hqY/jdlUqzYpy+kSPTaUI9kaHLOQ2ZHIl9SLXCgLRXH2P8mMf43Zyq2iE1ombdjmXj60hOdoPq9HMoLoSizSGm15nGRkYoCw9Bs/TG7l24QB9dgvN5UVI6loxm8wECuGPTSW/gr1RVRCdDgt9nm9ikZ0lfKKRwktCiEmqKGNA0lX8Es8yOFyNtTsDy4CdEUbpIxOpWxmJU8zQ7czolZdw9HWirY38Fez5nTqGun3MIP0F7I0MWUmoiCI1MYyo7AD0bk8SuG0iqfExhPs4I5fWiYZXzE1Xhvsc5KXFiAZonP9F+ox66irycd67lGuuBzFr22lurMblxG4xhKRTqcT/1FG6e2RjYO/i4wyps1BbdAwNVDB8/ilC7k6jIV9Q9EJu0gAXvPeQWiAUWq5F3/sLnfwAsaUnOfqlP7VH+6FxEaOR32FilN6ME9i832PYIRRYbqNXpxBz9hqqaxjVVWBzmAgt9MUz2R2/8z9jOno3Qc7LOH9oDZ7OAilQJ9GBl7E0CTlEg2hapYRdPYXb4dXUVRbiMOq47ecmypyfEcuww0709fOikV5XXoHX+RNYetSQ70LbhSe51ZSBRsj36QjCsG4cAY9LUWsEA1SQz4qH1yEa29JhtBBTXwWXr+xD0SXkFkmI/6iO1jgTFH7OaNIaeu29KPv6GUpdS/G6V0gKCaNCXkB+cxWjgwZGO5IYNTfgMNvIDQ/E0+MwkdHbGLrwNPVZMaLhf2zHYgTXh7ZlLAzL5egGLh5bR1pkADaLQKnfQajnbmL8PGFokKRoX3Euy5oqKUlOJj30JllJweQn53DxzBjYq6/MIDXiJlcvu/Lpq5+jaesg/JobdeXpRF5woaezk0D3cyjllQwMDqHuqMfPTQB7uSLYEwBWkMdZSvMEwAw2m7BGh7H324nxPk/YlVsi2LPqu0kO9sL9+M/i2mJwkFjfS/j5uN6ZFzIyY4OJCrhEb5eaoCsnKEmJJOSaM7peLcFXT1KTk8Rgn4NrbgfFNZgS4YvNbBLrQhoMFgwGFXa7AYPRQLTvJaqLCilLSSUt+Bo5KaHkJSXQVFZOnM8l8jIiuXnJfSznyiKlp1cuytNYnSOCu/8K9nyPH0JWXyjWDezpaSHw9FE0cjnxATcpyy8QwaYA9tITAkgNvYrfpSNIKgtoqMqjtjQThbSWEzvmc+HQKgozommTN3Fi91Jirgnh8WZ6uzWiPFdd9tLfZ6exJAvP05u5cPRnDP8F7PX2to6VFdCpCDp7nLbGJlIjwijOjSX+2mXqi4opTE0hKzGIjPBbFCUkIikrI/KGG3qDDptjkOyUMLycD9Or6xDBXm1FJv4XT6HtbBLlb5WWEuRxnl6tltDzZ2morqehsR27fYCYoEsc3DQX1yNrRIKT+IhbnN61CElVEQ7D/762UsOuiuAvPvyGGD6fGOjFTU8hzFPw/beSEx9G6PUzomwNTUoa6/Lx2LODrg4tUdeviGRBN44eprIgkYhrF+lQKEi6cZ2yrFhiA7yQ1taRExFJaogPZpsDk9VGSuBVbvtc+hXs5cWHEHrBmV69FseAHYdWWL+9dKk7CHR3pbWlXQR7ZqOBIO+T4pwT5p4wJpF+FyhICGF0cBDvC0e4cGQtluYoUbcI4anCXE4JucKQ3UZhVoII9iqL0lFI63A/vk48CE297TsG9prGwF6Atwc9VUH0X3qOzu5m+oV9S1XBkOeTdEkT8H+xB1nxWCipwaxi2FeGpamZ0dFsdJo8MUB0AANqi5B7m03xpg7yn1mDNX02eiE/1dFJb+YJ7Dc+plJWRWJOFN26dhi0MKpJE/WoyW4ktjCIipJM4rPcMZy6lzCBLCMzUZRdyNuLDfYgO9pXHLdbnqdxPbQaXZ1QBHuApNhgUb5Qb2cGLCaqitKJCfHCbB8kLz6FMG/vMbAnMHFefU2seaitj2f4xlO0llTh/6yGTq0QMjqCtq0JPJowdgjjUkCXVshzFPZ4Idcsh8Tvu2j89EsMZYfGcq0ZxhQ0F1PkAvJaq8msTkZv7KGn1z4G9qxNdBo78c3yxD3rGqEhm+Dmy2Lt09P7V+PncQyzUcct94OcP7gao76H9oZqbrrtw+XgKtSqVnSqVoK9jnNk2wIqSwW2SB09LRXojP3kJiZwO/Qa/Tr9GNgLn4iZYXoyzzAc/TYVIR0Ev6PBNCTkFgutj0FyMfRVgD0DrQCGhCOMkUZGjelEvKTCKG2DiBcYrbiI1m7H7vMhuoJTRFy7QVa0Pxa7APYMY2BvoAOJpoHkND+y89MoC1+AYv+ThPp6kBsXREL4VdTtrbgd34KqoQqDrhvnA2u5cmYb0vI8+uxWPM/swPP0JqqzExgeGMDf6yQep9bT1dlGsu8tcuJDYMAEMT+QdvVb4lob0QsnRVULKX95DjHzzfSRLzLWSprL8XLbjQUh97GK4qooTh/ZLB7C9StLCH2pCzRZ4PM4I7p0lFYDl/RtqN2fI3b/Iiqr8kWCJvHSVzM6aCShNgONPIqcaG/yD77OuQn/zM7+B9gTDois8mW0126hKiuPgfbbmOWb6WtLoTIzk+7GPaI9bGzZQkVmPOq6U1gVqzDLN1KdHY2i8hJm+UJ00pXQeRtHmzeD6ll0ta0iKnYW9UVf41AdojSvEmlLEb2qOZhkG0Xm+/zcFD74bAbzlm7g9I4VHD65je2KDWzZ9Yf/jz7/32j/Bnv/gvbfC/a++/ouMXRz/dI3qa/IZ8umtTz09CQktVfo69hPvyYAacUO8ooUVFc2Iq+4hbXjOMfOe7NuuRM25Wx6mvfhGxpJWb4TJWUfU1kk5AxdoCD7b7Q2XUQr3URQ5A0yUp+kvPw1qst+T0jkZmLjPsSmXPJrGKdBtoziwnspyH+GjtaJ4lqsrKrk3dcEAPdX0gulqNRannv9bf7y179TXVMvhlq9+I4Q9vif1Ev+P8I4b7zNjaorjPp+DYGfiGxiZKwErwdQHV5H6Ps2ot5RULhbiybLgNFFT+GfzBTukyD3bcCu7qFor5myvY2kzmgn9J5URo7+B2TMhfjFkDQTXB5C3hzDvflfkaiIGbMresugPV5UvN8GuPGa617ud9kvhnEueciJPz/yPL/56/3s2nOIs+dcxT5fuelLl3GYk+c8WDFnAqedD+AYgFVbhLAVJxat3YTe3MfNkDRqKuWoDGru2v1HUhsjOD+6Vwzj5OZXkLUSzv0e6f7L+D1rJel7BaV76sjfY+HEumu4b/ImZ7+SroxmdLUGCvbqKdsrIf6zFnyfNNO06TyjJ38LKcshahJ4v0lCpT9Oe35Hi7qM0UGoqWpkWMgDHLLxivs+Nnn4M+70TvIP/wWXpe9x0j2E//zzY9zyC2LKT9N48a0vMNoh7HYiTr//K088/z5tWju5hUViKNLv/vY4ZQ1dVFWXsmXtIjqVFlJlGfx+z18o12dzzjwPxzkh4XoaZC2HmOkM7XUi9J4MMpdrKdleT9FuC7vWnCFoWzS5e1uxNLTQnmyhaJ+Zn588zXQnHxK+AdXhtYyevxfS14Hf+4ze+JYMcywuhq1YDR2YzQPUlleAvhyZvpuHXbbwwcn94hgIYZy/c3Li+Xc+Fd8XFlfw+JP/D3vvHR5Vtbb/j3qsx66IigKK2DsqCgIivXcVQapKUREFREB67733Tgo1JCGBFNJ7mcmkZyaZkkmbyfSWZD6/a+0JwvHVc973/b6/89fZ+9oXmZk9w773WvtZ61nP89z386xd9Yu0OBGbruLO+5/mgZatiUtOobzSzjMvvCelNgZdCkOU9bzwemeG9R7OvrTDtFv6AgnW6+zM70bB7NvYsvxNiJ4EwT2on/woRx8uJmlmGUmzioj9uYYZk+cRPieOxDklpM0tYvY38zj9YzoJc/WceFLNhYFman7rgk9oSkZPwnjhOzybPmDcNzIGHP6c5UUb6JE7A5pc+CougEWBxeFjwU9zJEa12Xt+xLXlJRYu2ybh6zFoONW1JoLD0qipszBaYliT8c3MlVgdjeiNKn6bM5HZ81dTa/Wx88Bh6fNNyzfx7fkZjD0+im9Pf8Vnx8dwSHGEUUED2SzSOHc3p3EG9SW8MJLHF7ckKHU/jy5vRaI6ndvn3EFO2VUpbadUl4Fs1m2EiFVvkcZp1HDf/AfYGLlUioyZTEJ/z0SD2UOHLW/RY+MIKZ1OpTfz+vtCoPlOdh8+gShB++jT4bz+VgcKS1RsWjaLebN+oWWr50hMSkR250NMm72Wu+57jIysXG674x7mL9+J0+2Tnj2Ba9IPS7HYG1CV6SVR9fr6cpwuKw1WD++sf4l5YYuZdn4Wnx8dxg+Bkxl+bDSb43fy/pYObIhczEtrOlBCMetMU6g3ChIQCMk6jmzO7RRrBekMyFVxyGbLiM47L+Gvqyvkrl/vJKzgGu3Xv8m6yK3oSvypvZ0/7kbXvmNo+8pHLFy0hGnf/ciESd+ycdNWZHfez2PPvsCAgUM5e+68dP29Bgxg74EtxCWkSK+/mPg1DpePVVtPSa9FGquUxlmilxwio7EEb4NXSsF8cMF9nMk5x4c7e7Ay7Fe67OjkT+M8PYmvT41lwskvGB84nWVX1/Dq6ufwWpxS+yy7PJeHFz6KzWSQIl2nkncjm3MHOsF43AjJhZf42y93kVKRyb2LHic06xrlxTUSMUWLls/S5lW/GPWZoIscPrqL3v16cCU6DlWlk6effxfZ3Q8RdPESRpuPDh8Pkca1LXsP4fRCj4Fjeb79q5Soy9m49GcW//qbxAwoHHV1cSWJysvcueB+kivSeHjJk8SpEnhiZWtOp+zhyaVPc1GkcW79gM3XlvPuprfYnrifwUdGMfrwAD+nlB0GHejLB1ve+z2Nc/a573hy2dM4680IleqEqlPsbFxKTGkid8y9n4JSFRWqWspUamS338e0OeukvpecmsFjLZ5i3NR5ojSVX5euknAvWTxLoiXZtOuAlL741of9Edw8UtruXfcxZcp37NpzENlt9/DEcy/fksap41jKdlpsbEu1IgA2PApXvvCPW1eG0bj0LrJmRnPo8TpiJ5WS8osFV42BwrYOknprSfxVjq24hPJLVhJ/rSRjfgGpc5WcetNC0utT4MST/rFUjKlH34ejA1hXdojn4/v421pE9jSXJTuab6yizeqZ/LwnkJdXTiB3lox7ZTKm/LoN2Z0PExefTJvnXmDYl9NFWSfLNmyVsM/6eapUArvv2Glkt91L+zc/wWD0cPjkGRatWu9Pmz23kFYbXsORe1xy9nxL74TwiXCpF85Fj5EwOZ9Dj1aROLOMzOVWvHoDOXe5SB6rJuXnXNwGFQWH7CTP05Dys5wjz5go7NEFzr8OUVMkrT52tqPx0k98mb+U3ilf0WgRaZwOCjLiwV3MpeI8Hl72De/vWc9Hi3pRsfBxfvvhC3p27cAdd95PjjxfwvNu567UGi2cCUmWXouU3VKVmvj0MmR3PcZjz7YjMUNOrbWSlKQEmqww9OjnDNnRn4uuCE6nvoNv1dNwdQqcfof6394mfEQ1x57Wk/5rPokzSpBvsuBSlZA+t4DM+Xl4TVqyVttJnVdK0tQ8Dj9SydWxFdgWPItP6OlGfwsbn8CZtpvnt7zPt2fGS327TG2kPDtKIrBalhhOxxW/MXznMaau6ciRj2Xc99QbfD55Li+9+jZRMdf9z+jFeIk1fXj/rv5xYO85qfZ2yOhx0uufftsi9e3v58yVXkeGRPDezi4sOjebQ55jxIa249R3dxN+qLf/3h9oRWaHUZx8y0HaXAXxc6s5POM6v05dTMq8UhLnFHNhdiQzv1lMyq9Gro8u5OCjtaTMSMH7290Q0JeG6EksuDSD0lWP8ejE5jROt59SzFeXJRF4DQ3YxbyQPdICZOj3bdnY86/m2X5nLzkpE4eznJS0DsRF3c6JoAhcFecxlXyBVRUpzYeT4/zz4axkGYdObyQuugVpaR3ITpNxPGAhkVfeICP9ZdKS/k5B7lT0RVvQFu2jTr2HjKQtfD97Evt3dsGsL5DYgXV1ORg0C9CVJku8GJcDNzFssIyBg79g9+HNLKgtZM5vd/H9JBl33P7H6/5/Pf7j7P0bjv//nL0+PW5j0a8yfpr2Eet+/ZH161bSZ/AbbNnUC5dJR4P2CLXF/anUb0SeU0xh+n6yozozd44MuXIy1IynvmQSyjQZGdlfoMufSFH+VfTKb1AXB6HP/5oCxUlcmiwM6jS0+d9SojxNhXI+FUW7qMhfiEu1BlvpImxly3GpVlCWt5pi+S6s+hskA27KEg+zeN5UDIJ1yWskLS+PNatXoi1MYeVv35GVcZVVi2eiKVf/F4KWN0IEQctefAd6SwLhBPaFoB4QMoiSZYc4/oKJgJe0XBktR326ltocK1cm5BDxWT7KLXpsRV4ih+UR/WUxFzpVcKZVFk2Bw+BCL4mhjICusPZxVAUhzG+YLJENmAwmPPVqEOyXTh1H409wPSOcEymXyd32GoETXiY45CwnDm/i8pldRF85z+adO2nETZNTw9GjW1nz6wQpatLU5CHq6hkW//INtdUFNNj1lOl1GHQmbFhYznRSqq7yc/1oynbcBzvfgfN94eIQcmeHc7ClkfMdK4j6sogrnylw5gn9zgYuDMtEe9FEVYyVK8PlEr7gN1QceLSWnJ9CIGIYBAhx9fdg86tkGK7wG9+gqsqVCFoq9dU01ZfSYFWxK+oASYoodl47RNnKJ6BoK1abiuWLZpAVd5GTR/dz9MxpvB4hFWHg4J7VbN84H6dgp6SJs2d2sXrJj9QKhrvGSumceoMTNYWs5HsSqqP4SdMZ+5p74MjHcK43nP4ULn1GwLO5hPTRc21UAdc+V0qkrcX7zVwakkV9tpPSw9US7tSvNVx8oYrDz9RQuuIAhA/249vzMr79AzhrCmS2aTz11Trc7kYMWh3YVFJqzM6oA2RlxrJyxki0c/7O6u8HkJETz+rFM1DnxbN54zouREbR5KqlvraQVUtmcD5wr4RNYNy2YR4H96wBj0G6B4dPneTglqNEWcLY3jCfMNNlFilfhxUPQlBfONsLzvfCdmgaRx4pJ3KEmsgR+SR8WypNltPn6QgfquTqqEKR1ULxzlqufK7gyGNazrymp2rHSrg8UFoB5mwfWPUk56+34RAHOF+zh822hdTXWKFeic+iktK6VMlHWLzgJ6pTjsHO9qQnnGPBnG8pV+dKaxeaimy8jV5qalUsmjOZ6GsB+Hxe1OWFYEyhvjIVc00RjT43m3fs4NKJcE679nPCvpkz5m2c5QTb83Yx/OpANgiCloAPOCwIWiK6U0Yhq30zSKoKZR0zMJDFYpai1KrAXIm6MovfmEh6VWQzQUs5S5umEFknBMR9VFWVY7Wa8RhtbPPOY3vlRiw6L95GKwd2L2fbht9odOtp9BgJCrnIgb3byU4MZcXciWjTj7Nx5TzK1aWs+O07EuIvsHLBdPQlaSxbtowMpQJcVdKzt3jut0RFnsbn89fsCYehrlaL3ViES29lU8NOrnORK+zjmG0TQfU7CWQ/qcSww/MbEbWnOMgi8onjR9dcqipqwaQlvTpCwieeLUHQUmLIZAETyRXCyyYtuooqFrMMNans5BfCjaEUZFZKBC0Hd28g+MxO9u1YSlRkGKHnT3Mh8CjXoyPZv3MZoZeOcHTfFnIzU9m0+heio86y7NepUo3N4mXLqbYInQg92ZmRLPh5IqWl6TT5GslTCuZWJ1VVpbiNZdRU1LGUlZLe12GWElp3nN2uJSRwlfMc4bR5KyctWwlhJ4mEsr5pKw6dRbr+UNMxVjROp14QtLgbSKwOkQh4tJWCTc9Arq6YZSyliixW8h3plZnk5/hr9tYtm0Ni3AU2rJxDasw5KcXSLlg/7XU4zKVs2zCfg7tXSdEfr9fG0f1r2Lz2VxqcOpo8dVy4Es7uHVtQpEawdPZ49JknWLXoR4mgJV9eTq42jmVMp5IK1vEjOsrYwC8kVF9iTdOPEkHLHlYSWXuaba4FZHKeIA5z2HaaJkM9vhodB51r2eH+Da/JT9Byvn4fq30zsVWq8NXWcFkfy2IWoSWZpUyjUKWmKF9PbW0Ny+ZPJzH+AisWTEdTkMT6tauITk7C56rBblGzctEMTp/cJbG0NjbZ2LruVw7tXYPHJrIZXBw8cYJzZ46SGHGaXVuWEBl+kh0bl+J03ULQcuI59NnBsPYhCPoUTn4KF3rTGPg5CeOz2P9gDeH9y7g2Kg9HRSM5W8qIHKckYlgeZoWboj0GrozMI/arMmkcOdq6luSBh+HKAL+NETZLsqP9CbEEs8z1LQZNOcaaWnxiDLQLO6pk+9W9pOYnsOvyWgyL72fV9H7EJ1+RxnC1Mp4tm9YTHhtNk7sWl13D2uU/c+zwZrwSkZeT3VsWs2fbYtxeG3aHCZtgcHTBWfMZ1rAYS8xu2PAYhI2EU2J86Iv92DdEDi7hwIMGIkcUEzehAHd1E8nzC7g6toCooUqc2kayF1cQObqAqM+KOPBoDUXfr4Ar/eFUdwjuC1ta0RA0kwPu3Wwz/4LXZJGE66t1anBVkKdOZn/UIdIKUjkaOIPiH+9j4YzRWEvDWLfoe7RFaSxfvozC8nJwV1OuSpMITZIThcSUj9paFcsWTCP0kshAqKKySouyVCORvQazj5O2TRy2HWLH9baw/HH/2BU6gNq9v3G+i4HDj+mJGVNCxPB8MhZpEMkO1z4vJG5CIe5qHwmTCokaU8TVIcUc/LueS51KsZ+Y6Z8rnOsjMV3brgkKr1WcsWwHmxNTvQNTZSm4dcQoIjgZd5IwRRwhR4ZJBC0bNy4jMuI029f8QlleMouWLkVt0IGrkiZdFItmTUAuSg5oRK8vkMiHEkQ2hkOLxWVj2YqVJEalsb1pKRHmU6yxreBS0GOwuT1cGgSnu0PEAHIm7eVIGyPRo4sJHyqn/KRZEHoSMVJJ+GAFuWuqJac/5qtCLncvYv991UQPzabx4jg40xPO9YITXWHFfays/Zjo+giklSCx1aXj8xoJzL7K8ehTEjM5ieNY9MFfzbNv1Owl4fL4KFaeR6ccT0VpDE26aKhMlLKPyksi0CknUKQMQ6ecirooAH3+VOl8rXIm5UWH0Bf8TKnyGBXKxRQrt6Ip2t20shwAAP/0SURBVIWm6CTlhcdx1ASwb/9s3u/0LDu2/4JLvxSFshxlqYMyTSyWsjlgCqfJPI6gS2Ok69r600S+HzeYuTNlfPeNjDv/9sdr/385/uPs/RuO/3+cvd6f3saSeTJ+/LYjW5fMZvq0GXTr8ST7N90PntW49DlUFG+kpnYnBSW1FGZeo8lxiZDAwXw+ZiAW1bfoy64gT7uTtPR+VAtx9coosBSDMMLWIv+/4rWgs7bkg1UDlhKwVIC1FKzlYFaBRThG4lCBVfxbDE6RZCdo36uhNtbP0KUPx1ftp0GXtuoYsKVATTQ05uG0m/9BesFscfBWm2bphTMfY0rciMOlpd5UhN1ZjJdsrkwoI+JbFT7icTvysdZX4yMHV2M2DZ5y6kU9lTsGJ+nUJaUS8GIF7qpc6pwqvI2l1FSm4d3UmvqSELCVYKnNJT0rD4vNb0x8tRmSBAM1sWDNgWNd/CtpLlEbKGrton6nPseh86+E1sdLn/mMCnwitaFO4E+VBDmp8mvgiHtTV10HJiVWo9DTSYEtbfCVHaXWU4O7PhcnmQR3qSB1h6BIjsHtSsDRqJEEbEXan92sw24po4lEvCRRtCmd0E9FymcaRnMJbkcZdXln8Gx7HqshAwzZmOqUNApGg+Zr8FXFS3qC1FwHYxLsfBFf4nIwpYA9FaqFHEEzRX290Ie7DJYkMMeBtQyfoKY3xvjP1YX5V9rE1K2xEbNeFPhnYqkvAlUIbG5Foy6KGruOhiYlVTXlHH+hkpI4kaYSj70xHbdd1O4JjArqjdV46nPwuBPwkUTS1AKSJ+fiJQ2zvRQH1dTHLMW5/31c1jKJLt4oaP2bN1+DCyqvQV0cGBOh9gpsfQb056A+GewpEuPq7+fXpksYJCzGGHyCAVD0c4FVYBbYzX52Mou9kXKFoMRW4Kgvg7i1+Pa+gttbQp1FTaM7m+IUDcfb6agxZIFPpNxm0YCg/S6HxhhJbkSkh1kaxG9GcfnjYkr2Z2NHid2olCjGLRjxXf4MTg6GejUNZjmOslwKCoWIM/jc/nROoYeFNw/kO/BtegYE86UrE2ri8NnKwVYM9gqoTQBHstQnfYKJrT4X9JFQFQ3idxz+39VVWalTCBaxLBqkNm2QpBcGSNILFzmxez2H926kw4sfSbIPWPOwVWeDNg1Tdb6/c+Gj0RCLqTpDoti21spvSi8YcyQJCoewGz7x/FRRL+61IYMaRTbllYLptBzqY/02QhuKT8iOSJvL3y8F46GwId5C8LnAKbQHhU1J9vfn5s1nEIxtgiUwFerE+fXS/RORPatVh0MrJg+iz4HbUk+jNhkMWXjrskHYL4cJ9Gm4jHIpvdtSJ/qo+GEbnvo4rAK3PoN6YwHeRjf1dUp/v6/OwmsWqUt+1lqzoLWvy8RtqiZHrpZEncWCEMZoEOc5S6BRSBpU+f8W79VFS3VIkliXNRGM18EaDyZ/6pqou/Tpr0J1tB+fMZ4Gjx1FXoUkfSDJYYjns8nPumc1aqRr8AgsunSwG8FVI7Wxz5BFkzYZp9nPdIpLh113zU8Fb8yh3qyWmExttX7KdFNVOk3N9kysKJiqFKDLwFxVQ3auys/G2VgEtVH+Z63mKj6HX/5FLFSgveyXxai/DuK5t+vAdEt7G/0snlK4VMiMSO0t7ocSl9NNdm4xdQZx77MxVdaCsYb6KhPoFNiqs0BIRDQ4oa4MR6W/Dzqr0vHZ/PqDuEqx1Im+ISju07DYq3C4LXjEuZVZmGpT8Nmbr8EN9VWZ0gJgpb6GXLmaRsFm687xj18OYUuimq8XfNUpfkr4321JHViKwCJsSWKzHW22Vb5a6d5I90KMJz41RpNLkl7ISLrI+qWLMSlO4N32ArXGfDwNJdSYVTTas6mrzeHEC1pUqSKNMwpjtZ4mrwpHo7huOWZjLV6XAq8vmRq3eH6ukzwxl7hvy3FSiNlUiMOlpz52Kc4D7+MylUBVFmXqbEk+R3qMG2+xo3UJoL0kpeRT+d+0o45b7Kjo08YcaVLuManRV5loqBLPQAn1CStx7X2XOpsGd72CWquKJuSU5yo43k5LbZXAlEhdbQ00FWJrEK/zJHF7nzUZh1eQ4iQS2r0E5fp8ya46XMVYfHXYAj/HFvwZCC24umzqLf7nXbpeZ62f0VH0BVFLLt8BO54Da5Ifr2RPmvu5ZE/ibrEnt9hR8Xya4v211E4/AVO9xYGvRiXVlTUIiZzzk/EFfIqdakymEppIJ+dkIaff1eIkDTxRWLxiXBDjhOgfhdRWi7+TpdIUX30sgS+qMKakYfYV4TYpMNr1uPZ/gPn6IjCpaKjMwOrws4hK1ysWBMX1ijHCmg1RM+HYB+ARz7WYqwh7kuE/ucntr9MUC1UCX20ivgY7GJP940ZtjJ/LoMFvT4pKDHgK03ELxl1hQ098ii90MvWuGmzOElwUcPWnSkKGq2gkBR8JWByF0CTujxj3xXywAq9Dg50M7MXJBLRT49XGYXSX4nEXUGvX4K3LwLetLeQdxm4plaQXhBags64MnxjXLHKp5pD6DIj8giUf/tU8u5mNMyFRDJ5gbZ7vWgqkhQ1fvf9fLELDUbwvnlkxHxbniflvMYi+Yy0Bq/h/m+fBdflSimZ1QV/qikZTUzAK6r8jYP9rTP76PvSqL6nL/43k2CxU6lhqNSOwlC4CYxyFqX34oOsn3P63u9CXprBkzlTm/SRj6ggZd9/xVzj+p8d/nL1/w/F/7+z1+OQ2li+UMfHzV9mxYh6fDxnGzLlfUF87FurWUanIIiP1OoU6MwXFBkrz0gg+cZJlqxdj021Do9aSfj2KhNRvkac/QkFBCr7KTKjP9xv3/6NN+i0xuIsJlhjAxaDvKfA7GWK1r1YM8ql/6exV3SqqfqoLtvBNUK2joawYasvAW0p0Hwsxg0S6TQlUK2ms8UqraV6DQ1otcpcWQIUcT105rnA14S3qoTQXp7ZCIq+w5WXiWd8GvSJMKo6u0uSRkZWPzdasUWXManaGYqV0Ft/hTjedPXOif6JiKfJjbRL6c8KxEEZVfCa/6eyJAVFMVKQBtwlvgw+91iAZmSpdAZSnSMLilBzHYTCCRk5jVQkhL9rJnGcEm5xGgbsqHzz+yWNTnY8mfYE0maGuCP2CUq6/Ww8NxbhVZVClwhofhHNzO6rKskCXg15TQIPQhxJt0NQgGXPJGb/h7O1o7xewtWf6BzkxUXTo/fjEpFO8FrjNYtJ5i7MnJiq10f52kJiYPdSoyyXxcIOh1O9ISAQtUdgqDOAswlqo4ezDTspOVkmDt1NTDqoMcIlYFLgNdlBl0VRWJOldyUfXIB+qBbOSJoNaKCRju7Qc6+4PqBcT8Po8dHo/1bXUx7x2EKx1f+XsiQlaXYzURhI+obMmMAgsxuh/dPYEZlMMNPqp/SurzOiLlNJCSF2lGuLXwN5XwarCqaqQJjTakEqCH3RSl6aB6mzspWr/ICLgVfujfGJC7awQzo+c66/UYtiowydWJ9VKCbfPZoHLX8CpQbiryrHVKHHplBQV+50yRLRVODjC6bFk3nT29IKeWvTdKHAIx6ABXGJies3fF/84SRF9VkzEmpo1zsprMCuzcFdkY6sSfdYvqv7p+90pVSaRGXtBElXv8KLQ2WsEWyHV6lyoyECnKaRRYBT9qzIXg3jfkk+VVonT5ZJE1cXE2yho21WCIMEqGhuzPptGTTa1eX9w9oSjLTk9zZNPV43fpgjbIfW5ZmfPITSzmp+12jh8jc2rv26F/z5IuJudvebIXlWNHp+4Bodfe6u6rgqvOgNPRTZWof/nqRUK6zSp06kXNUMmBXpx/WITk2BLvh+3JoNKbRFuj4dKQVyiyaBKLQdrvjSBEptOL4iJ5JgNWtIzS6ipE9IsWn+/EgttulBpwUhyuI3XwCIm/83OXlOzs1cnbKb4N63Zn/b4cVc1477h7InInl3c61LpmgWZkdj0oq8a5VgM+TSohI6gEbx12KvkuMqzaVRnUFXrn6jiqMOnTsfUjLvSUIHD5aJGKxa68v3tKurZfE00NDahr8gHbSaVKg2Z2aXS//+7syfsv3BqHVXNtqSiGfc1f191VNx09qRJdhQ0lPnPddf574PU3uJ9JW6Xm6zsYjRlctBmUKlRSOyyen0RVKRTI+69Welvo7oy6oT9q8/HWinHWO/v43iqcVQL3Dk0ladTY6zGbLdiUWVBRRZ1OgVI+p1CjtBJtVYB1kKpZi9HrqLpH5w9cW2x+Lx+YjIxzt3E/QdnT9gSXTg+q1ikFMay3H8vJBvqd/ZM9S5y5UUosmKJvHAaXdopvBtfwF5SKEXa7KpyqMqhPqeCsw85KT9rAFM2TjFGuMAtZGEcIhnBCbVKfAYVVQUGsCmQD9EhH1Mj2VTJtlZX+u3o3g+orywDfRbKAoUkHC9tDTa/fbnh7Gn+4Oz9Kzt6q7MnnmXh5DtUVFbbSckowS7kYGpKqby2Gs/2DrgqdKBR4KwQWpWFaC8bCH7ASV2GDtz5OCo0ku10aITcgfDfjFCe6R/zGoq5/nY9hsWl+GqLpLZvstTjPDKaulOf47ZV0lQrx1Dtt+PS9YoFHbF4JPD9g7Mn7GJ8sz2Jx9d0w57Ib7En/9yOVtVYaKguxV2bh81QIWkkEtBTWmTxlglHIRfF2jouPOPAoy0DXS52lQrs/nFUMq3lYswr8M9ZinMJe9yMO0KNp7YcKhS4NQY8OzpSGbkEqtXY1JkYzf7/X8JnU4H+it/G2JqdvaPNzp7AfKs9EbZK6LGKMUXC3ezs1YrFX7+zJ70v2I0Ew3ShlqbiTMwVuTQKuyWwXZhEg1h8qVFBYzEJY+uJ6CTsuRjnSnEVCR1SseApDfL+cbBcaEKqIb2U0EcskC3HqSuXnCt7hV76nK1toegoNTVqHE4H+fkVVNe5wCZ0MK/652i2HIge+y919uLjbzrv/2yT7sl/Y/MJ6YcaJfUlc6gqGIqx6EtqCobh0U6mSj2Wy5FfI0/ojFuziuTYBGkxpUo1BGvpbElrNyMrnvc79Wfidws4uGEe338zmsXZo/l2zoPc+38S4fuPs/dvOP5vnb1PutzGysUyvh7zFunXw+nfpzfvfjwJZfYcvPoVeAxBZMWv43piGfKcQkrSdqMv3MOUHxcx/gsZtvJBGPJ2ExK0lYI0GdUF/aAyXIrG+Q21HZspFIOxlnrjVaqN1ZiM0VQbKzEZr1Ndp8Lj8FFvcVJTF02tsZA6Yw51RgW1RiV1xkyq64pw2eObJyNOirMuEXV+BxXKCK4E725+gBqpKU8i9NQGKktiiTi7k2qDnjZtn/M7ewGXsVpcvL28A0eTd8KR7iTLRxLoXU+QdwWBjqUEsZSl+7az/NA2glhCoH0RQewhkIMEsY1AjhLUsIxA2xKCWc7elBXM/H4HZ0zi9UoCbcu5ZJ+He8tTmMouctG9HpUpmrzcYkkLS2zummLiM85QVBAJghEz4FMSF3cjNzuarOunSQzfBw11EqaC3CTiL++hNCeMiMBNNEqaXx7UyqvEnN2EWx3Gmf2r8Hj8k78qcxUhjRtRW+MIr12HaetjRMnHIxTjguz+a567dCebr20mkMUEeZYT5FhMgH0nAQQSxD6CnIub78VyNgSvZc68rQQ2LCaoaQWBrtVEa76GrS+hqr3KMcsSauqzoUlQugjD3ohVn01M+in0ZfEkZJ/DuPFZYtd/TllxEtdD9pKXHCQZdnF+SvR5suNOkhN/hoSwvdAo6o6c5CacJj50PyXZIURdPNQ8mYNSSz7hTVsosSYSWDYR8+aHuWiYTTBrCbQtJtC9ipkzd3OgZD2B3kUENa4g0L6YAPeBZnzb/W0qcLOEJZs3smTrJqndg9zLCWxYT3rGINjXHYUnmjDvJuwWlVTv4sfnorEymtDUE+iKE7hyYB6mxY8QsXcmenUqVwI2oS0Uq/Ee6fxrFw5KQs5xofuQJwpNNBcuWyVXz20nJz6ArOsnSY29KLWdyeAkvPQ8MQ17KPAmcr1oFMbtTxJoW0awbxWBnsUc0a3jxxm7OWVdTaBzCcFNKwgwLyXAe4wAyxoCGo4QYFlLcNMyApuW8Mv8bWw8u4ZglhHoXObH7dtISUAHCkLfIYnL5FoCCdZspbzYH33RGzUkZgWiLYklVn4Ze8Yh2N0OX0UoZw6sRFccQ0TgNkx1VUQE70JXFMWVwM1o8sVKvJcGh1bqq2W54cSF7KYw1x9516vMnNcfJt17igz7SbKJY1P4dj7fM4CdV1bQdeWHnEnaRqfVXalFR0TjVlSWaEKa1lFnFg6AIA2yE8pm1OYYQhs2UG6OhQYPNksZYd71FFsjiPLsREshqZwn1xZMUsMRLlWcokYnnj8radeOkHrtKPmpwcSFn/rdppRkhXDt3A40+ZFcu3CA2upKos9uoUEbyek9i6gTUSuxqOL1EhawXcIdGbSFcqUgOvJIBBsisue1GYh0b6aAJOm3G+11xLsOkOY+RZbtDJmEoSaXWM8eCqyhXPFuwmHxO53VlBPesAm1hHsttWJ1udFLtTlLug8Cd1jjRoz4F0tsllLCvOvIt2dSIK/EbHGReC2IjNiT4MnDXRmH2SSceAcZ0cdIiTxCQdo5kqPOoVUXEi1saP5Vwk6vx20plX7TWFfN1aBNNN7ArU2jqcmLIq8ch92NxVLMZe9aDD7/+U5rBRGezShtl4hz76eULHKIIN1+kgznGa6799Jgq5HOLSaNGM9uCq3hhHs34hAr2Q0eyizX/LjN0YSxFY9YIW9qotqcKeEur1ehzPWzcV49v5dy5RWiL+yiMOO8xG4sfjshMpD0mBPgUeIxxGMWsg44yIw9TnLEYQrTzxMbeqx5rHChkocTGbwNbeE1IoJ3Yrc5yVeoKK9N4Jj5N3QiE6GhAZO5gMuN6yizRhHh3UI1auI4Rb41hFj3XqlNfU6r9LvphJBmP06mK4BY9x4ahePrdpBjD5Ke60JLKNfY778GrxuV5RohTZvRV1VToNRRbzJyev9KdEXRhJ3ZiKFUTCAbpPMjz+5FrQgn5uJuqQ0lr8RbS+zFnaTHngZnDjTomu2URbItieFCkPkCseHHJfmYilINpxO28fQv7bDlncK+60nOeZYQaF1GcNNKAh1LOONYxcwfd3NIvU6yOZLd5zhBbCGQwwSxg0DbQslenmWN345u2cSSLRulv4WN+d2O7u+O3HmVMNd69BoF+coK//U1uqlSJRCbcQZDeSrxSXupX/EwAesmoylLusWOev/Cjjqh0UR86F6Srx33Y0eP3mCmWFFFjiuBCI7QlLCZmkOtCWINgfZmjK5F/2hH7QsJ9q0mkBMEs4lAjhHMZgKti/zYGxbzy7ytbDwv7Ohy/9jo20hx6HsQ/A0J3vNEW7bjtVXfHCdcZsoKIkjKPou2Ip3kKwuoW9yCiDPrqSxL4PLJdZgrRXZDEx6Ph1P7VqEpuPYv7ajfnviIcwaT7jxBBlfJjuuK9shL0j0PalhJoG8xO1I2MWveLoIR458YJ5YTUL+cgKYAAjhNsLgf5kXSnOVM3VJmfreDvakr/PjsywhiHYYjbSF2LVc5SYbjND6n5Xd8zno9VMZDVRKphfHIg8ZSseg5Yq6coFx5lfAzG/BYm+1JjYHwgM1UlsZKuE16f1YHtiwC9y2iPF+Qc23BoPMveJUUGAiu30a+8zLXCUIV9BJ5IV0JYhNBLnFti1kTsJWFW7ZL43agfak0JwuwbSTAc9A/DnqPEGj1z3cOKZcxY9pOTuiW+edolsUS/iDzIsxbH+daxTiK3PHgdVFYKORzbDRaNCRnBlBcEEF2STzqwL6s6vxX8+xmgpaEeLyNUG2qwmSMpEqa70ZQZayj3ngFg9GIxXRFitBaTeeorDNQb4yi2mjAZIyl2qjFZEyQ5rpOm39x+obDZy6ZSUXBAiqLd6AvnI+p/CBZST+yeMV8ju19CbMum5T4HAzGIgzlE6lWRUuLZqFBJ/j4IxkdPujEqSOb+MFaydKDbfnmcxl/v++POP6nx3+cvX/D8X/n7H380W2sXSbj67HvsvG3HyWmyx9n9mDlmq/wmjV4tEepKe6HQb+JnOwyStL3Y5AP5ML5DuTlz8CjHYWx+FtU2fdgVU2hKn8oVF73p12KzVONXbWYojQZ15PHkZV8F/HJo8lKvo+E5JFkJj9MfFIvypVLKSsIIzv9Q5KSOpGa/Bopye+QkvwBackvcT2+C7rST6WfLK7Q0Kn3AP7294fpM3I0LZ58VnrfarUxZqogTbiNYeO+5s57HkShUPwDQUultp7Xkt9iV8E+2NmfPjky/mH3/eH1/2Rv/u7fbDJqNj9IaeZlHiruQFBRMMXZ5dibI3vHk+N5ZvV3DDiwgcNJIRjOdGX4YzJe6dyXdq934LFnnycyPkk6d8WKVTzUsjVd+w1B9re/c/zsRWqNJnoO/5J777lLEmkd+9kgaZVYbMlF2dx1+gGC8gN53tWa1F0y3qn4r9f4P97F95q/+0q5DDa+wXX1ZUbY+5JfkQ2N/ilUQ2MjayIu0HLlVCad3k+7jbNIW/YIb98h45NhX3H/Y0/xZqdPUBT7042GDhvJi2935KW3P+CRp9sSn5FFSbmGV9/vxENPPEuXfkN46ZU3pXPF+H4w4xQPBrTgijaCyfp3KNp2G3c5/svV/s/3W+7LyDQZ7PucRenreDzoKWpFtLR5Rc7ktHAsdh/fBK5l0p4dEjGLIGh5WCZj8HhBVHIXA774imrBkga8+PLrdB0wlAefaMXrHbugLFFh9TbycbeuvPxOR9q//T6jRo32/74JJofO5N3QDmzM3c87m2SkHPgvV/q/2//Q7luuyZi3VMaAmHEsUq3mtcy+1JWJFEC4VJjB8+t+ZNyJXTy5YQ67Tq+ibvVT7Fr2Lf37fsqoyVO54+4HyM7O5rEWrRg0ZiKy2++h78gvpb55NPi8pO3Wrf9QHmjRilWr1vqbr7KRD872YFzsV0yOmsTYlPEcqjrMkNSBrE1fxYdXP2SffCe9FX2INFzlybPPcDL7KHcHPYCyTPQx0Dn13HfuEQKzT/JA0CME5Z6Sog5VOh0PBz7OzvStvHrpDY5VnKJf/GDmxs2m/9X+9L3wmVTLmJIj55kXX6fV86/wbtcedP64u3RtZRodnfsM4o57H6LvqDE81+5lklPSueuuu1gzfzJ9enRi5qJlOJwu3G439z7wKIO+nIDsjvvoPfxz9NU1lKurJOkFe5WdF869yDzFIum3PdUNfBreky+iv2R6zBS+SPmK7SW7+eDyR6xNWcVTwc9Sq/OnIoYbImlx9klOZx/j7sD7kZdlSHP6tOJE7gq8n4CckzwU/DhxNYKdD6q0Wh4JepxVKZtRy/1pVj169uG5Nz9g787VhF88iN5kI02eT9tX3+apti/y3ie9GTR4GMHB57jrgcfpM+ILibBm/R7BWAtZ2bncdvvtrJo3ib49OzFz4VJMZitFRVrcDg86nYp7zzzAeV3zIoXOSOuzz7EseQldwrqxrmgzE9O+YeK1iUyImUjn0C64q/wRjGX5q+hw+X02pa6jRdBTGPX+2prDmft5NLglZ7KP8/fzj1LnNkrzwYziJG4PuIfzuVcoU1ZJBC2tnn2eXsO/4K77H+WDT/tSpPanvPfo2Y82r73Hnp1rCLtwAL3JSmZeAc+/3oEnWr8gnfvueyJqDBpDFd0Hj0R21/30/2IcDz/aknqzleI8LcllsYyw9yC9Ih5cPkrL87kn8EGOZR3imXNtCa0M473ozqxLXs37lzsyPWYaTSbpZxmaOIqx18bwzfVv6Hi5E96aRonUeeb1H3k7tAObUtbROvQF/8kOOJF1hLsCHyA7v5Cyoiqqq6sZObQvX347XSIYGzHhW+rN/vQ2gbvH0FHc+3AL3uvWi4pKA1euJ3LvI0/S5tUObN+2kuyUSOncdLlSsi2PtXqOj3oN4N0OHaWJeplcx76cnbSIbEdV8gVKt9+BzPvnNuJ/tf/Rju4ayXLVXp4v6oxKWUxhvj/Vsd5hZ3rgIVqtns6kgCO8uno8JfPvZkKv1xnz/ex/aUdLKrTEpWfy8FNtePL519i6dRUZyWGYLW40ciM/Jyyg9ZV3abh2goiDf359/6v9lu+vCJHBiYWMVP/KJ8rhOEXmT/NWVl3NoAPreXnjz3xx+gh9Vg8iWdLZu5Oh47+V5iPfz1uEy+XG6XAwetQgxkyd/t+yo+6qJrpe7sfY6DFMTp3L2JUyAi78+TX+j/dbvnvpsIymyCO8ENGZydGThUzi71tkfj4rL+0jS36FmZcDmbaqIye7y7jn8Tb0Gva5hHPz/sPSuRkZmchuu5th4yZLuL+btwiz2ULQwdX079GR8dN/lOxoRIQo7wB9iYnHz7RldeoKPro2iM2LZCxI/vNr/B/vt37XJyNnp4y222RszzkoPY/FxVpsZgeX5Vk8v/ZHBh1czzt7N7J/9Yvs+BdsnMlJ6dicdcQlf05W0h3EJY8jO/l24pInkJ0s43rSRHJTZBgLv0Cn6EpC6vdkJt9DfPJnZCY/SELyEDKSWpCd2xt90XIaRNaC5PDVQE0KupIMSvLFIvNJSgrDcVUHcPDoJt794Al27d2IvWItioJiSjR28tW5WMtWQm0YDsMQopPmcOfdd7N7wRQmjxrIknl38M14GQ/c/0cs/5PjP87ev+H4v3H2Pnz/NjaslDFh9Fsc3LiQYcM+59DOb6B2AB79QqyaPPQlM6mt24siX09pznWqy1awffsnHDjwHbaKqVSVHkOe+jey0jpiyO/tX+254eg12DGqY9AU3E92xhtU5r+NteJj7JoPsWm6YCx5G7P6I+yaTtSWvIOvchtUL8FQ0IHa4vepV31Afdl7mMo+RpvzISadoMuGpPgYhvb5iGF9O9Gv29vM/UkImoJeV0HfT96ld7cODO7VkclfDUOn1fD88y/4nb3Ay9jtbt5+8T1OnNgpsTINzf4LY+B8BFlde2TG55GZnqVl/Su8aOqArL6V/726F5BZWv3jd5v3R6wyarbdj600jOVXj6GsiKNQWYStua5jXfRhJh5fwHcBK/gyYD05294kaFJb+n76If26f8DQPh3ZtdVv2GOuhUmv+33yLiMHdGH10l8pzFfQt9vbjBjQle8mCLFaIRMhFsJ9aCv0/Dh+AlnFl3mzoR3pO2W8/WfOnu2Jm/jqWyMzt/If9W2a8bVHZmvxX7CJvYNaRuO29nhM2ZImkc2aJxE4iM3t9bDg0lamnFrCpDNLmRa0Gv36Z1j7xev0//R9hoh26/MR164IVlI4emAnfT/pQN9m3EcP7iQxLophfT+Szu3f/R1WLv5FOtfb0EhqQirfj/0cizkPtBEYtt7Lg/Y/wSd2gUe0k4Tx2ZsYTW1vYnQ+/F++NzZVhu/MYMIjApj7wyRsoj6teSszGlh8eQONVdF8d3Qpo/p3QD/nbmaM6sjgPp0ZObArfbq9RUG+vxZsxaI59P/knd9xXwkLlfSQAnfPpe8n79Pvkw4cP7xHOldQo+/YtIf1y2dxLfocCz96iZTDt+C59TqbbkdmaoOsrh0y43PcZn6WTq63edj6HDLjjTZ8AZn3vv+CT+ybEmUE9HiKzWtWEFcRxaoLJ9Cq/WmHBYYyvj61iMmnF/Nt8AbWnZhO0Yy7mDa6J159DKMHd2VIv67U1lTy9bgRDOzxvoRb9MmigjypvURf7ffJOwzt8yEx165Iv1tncrBw5nxO7lvN6WPrObjrEDs272Fo355cjzrJxhW/cPLoRrq+3x2lXMm8md+SlXqBH7/6jJqabGmyWldrZOKwYWRnXGTWtHHIs0OldD+bXcXs6eNJjAvk12lfEXc1lrVLlxN8ZjP7Ni5k1YJVON0NHDu0h37d32N4vy7StW3f5Cd9Sk2Kk14P69dZwrFw7g/otRqG9e/CuBGf4ikP5/tJI6ir80c/v//mS4b06sjIAX7cudnpaHVGKbJnd9Sy5OevOX9KUMSLdD0L21fN5ciOlQSd2syBHbuIDo9g/cKZREUeY97MydhsfodFkSPnlx8mkZ1+kRlffUaVIYvGRh+a8mQmDBlIVvpFZk+fSHGBkNYQ0qNlzJ4+jqiIa6jLayQSjj07NjCoRwd6d3uHoN1zpfOCA8/Qp+tbDO/vx31wzxaUihxGDPiYIb0/YkT/zkydOEo6t7qqUjpv9JBuEu4ZX49Eo9FQXFIpTU5ttmJmfvMl2YKdVlyDXcdvs74lIvQwm5fNJuLCZY7s3c+pI+s5sW8tm5bOwu70M4VeDj7H2vk/EBt1krk/TMRm19DQ0ERa8jnmfDeJnIyLzBz3FTarjSYf6DTJfDWoPzmZckpKDTidHhb88h1DendkxIAukn2IjfL3rz3bNzCo53v06vI2Fw78Ji3PnDpxTLIvN3BvWO13wLMz0xjS+0Z7v8VP342XInsKZQkWUddnz8VpyaWhqQmTSc6P4z4jI/k8C36egjw7h9W/zic6/LBEFhN0cjMut3+xbdfmLRw7uIbTBzawYdFMHC4rbm8D505tZfWvM7gefYL5M3+UzhX2LCv9PD9+PQGttgplvugDTeDI5MvBH9Or67sM7NlRIhkT24I5AveHzbjfJTU5ngO7t0ptJ57B3l3f4sSR/dK5ASeP0Kfbu37cvT9kw5pFuNyNlKnKSIoPYOb3U3HmB1O682/cecPZu2EnbhzmZ2/aT/MzvGJ6n0frX0Jmau1/73cb+tCf2hjJjh7rx/XieDZf2Ue1QU6BhBEqLTV8d2YF088sZ1zAcn45MRf3pqeh5hITvxzgx97jA8meiG3FotkSjhH9uzLg03eJjYrg9LH9jOjXmcG9PqRzhxc4uG+7dG6Fpo6LZ4L57ZefcefsJ+qPC2Y38DXd0TwWCBvqx3hzjBB2tJ0fv+feP8W39qKMxpAZnMmL4mDCcewOg2SjxJahUfLViXn8ELCCiUHr2H5yGtq59/H5gC4M7t1Jso+iHU1C81RsjUq+/qIHPbu8I+EuLS5k0a8/MLxfJ2nsEG0cfTVcOtXucLNl7QaOH1zL0aN72NWlNaev/AlGsXvvvonP+FwzvmeaX7fz42z825/iCz0sw521iyUL5nH64Dqcbufv+EIV1xm4dxahqUfILr3CiX2DkM94RLKXfbu9I+H7aboglINKvZbPBneX2km8L/4uV6uYMWUsjtLLzJg4UMJdkO+X+hB27IevJkvP18rVSwgb0pL5WX+Bz/3ALfO0tjfbT/RdqX+2889vfLfdbPfm/Q6fDPkOGT92fYPY+It4G5rIz9dgt3jZmRDAmMNz+T5gBROCN5N+qBsbuvzVPPsGQUs2jR4llcoPqVR+TG3RGxhLOkrzXWtFF+qK38RS3kX6G9tVbOqhaBTvYJbmuR9RW/QmVn1Xgo/cQciFZ7BoxuEz+xf9fS6RwpoppWga8nthKv6aqoLB+GrncPHky/TvJ0OV3w9zyRrioxLRaLIxqPtjVy2R0oXLc7rS+ZN3pWtVpl1i/k/TWDrvb0weLuOhe/8K1786/uPs/RuO/3dnr8Pbt7FlrYwRA55j//oV9O7Wk8XrfkSjGoirYjXUZFNWlkp+RR1FqkpKlclcDT3P7EXzOXRkAWXFxRRmRpGYNpWc9OfIz89tdvQK/LbL6UCVHUlcykoO7HmA3LxItIo0rgUeJPz4JsKO76QwMYyESycJP76ZjIgzaHKiuH7+KPrMEEoST5EceoL0iItkX91Go3YDHpHDL8qMdUWS6LYy7iSlyUGkRhzxWyBBWCDSXizJxJ3bREb0UcymWlq3afu7s6fTGXm19Vvs2L4fjvVneK4Mmedhv3FouPumMal9EZniC2T5w5Flj2R6xhku5GYgS5/gfy/vM2Tqbv9ofOzCObqdx2wyDJv/TmVGFEptGgVFOWSk50tMXWKrK04nPyuItNwzpBeGYz3wIeqdAzGXx6HLPE1yyG4aLf78f21JJqmXd6LNDiU1ZBs58Wdp8jj8r8N2EnVmNVFnxSDnk2qaCgvKyIk6T2ZhMi842pC5U8bc4rd4xPECsqZbjKX+vZv4MicjS5rlP7Im+d8Tn1W+ffN8MSDYH5f+fr9chnvrKxRlJBN/5iAlxUppwi21e1MTGYoLZOeeQS+PoDAvBMfW5yg6MQ2VPJqChNNcD16HyeCvH1CkhFOZcQxDTiApl/fSYKlEr84j8fxGipICKIw7TWZM86TZ5UWelkX6uWOUqkrwKMOp3HI3D9luQ2Zvicz61M3rFbv6E387CTzpU5Al/ew/cr66iVEM5jd2773IPI8wLl1G4+5+KBTZZMQEUy7qPJq3BpeLiqwwUrJOk1N4EczXJFa27LNLibu4nZTQHVRkCkfWPypmRJ+iMP40RYlnJEyGinwcteVkRhzEXHgRXdpR8tJEGqAYxJtIiL5GZvxF9KKGJHIHcfvFpORvyKxP/37/pd13O7KiAciUI5Eph3J32gzqVAn0yFyDLHfEzT4q9cnm3fUgMtcD0t9LwmVw5CtM5RXkq9LJyIunpNgfwayzVJKZcQpdbjhZBaEoopfRuKk1lZkXibuwg8QLmyXiGsG+KuoL08N2SH1RlxNKk8dJTlwQqZe3oc0JJSVkJ9oSPyFFVa2d+PPBKGLDyEm7SkVhCRtXbaVrh0/QlGZTJo9m09qNfPh6Z6wmE9mJF8jPSiH97BHKigr8dYnivtanoirKIj06kIK8DBxODxpNORnRQcizEnFVFwg2C4mQoKqmlMywYJIuh1BZ6wBfDYasU0QFbSD6zCryUvyLDvZ6PbHB68i7fpyKjIsUpFzAYalDHnNMetbizm0h9vyWG92AxMt7iQlcI+HWZofQ6LZSWOwXVa801BBzYS/lxX7CkzqDnfTwIOTRl8lJi6KiIJNadRFZYYEocxNJiwlEq/Y/72ZzFdfjjpGfnUzGuaOoSgpwub1oVEVQI6dCCNPHHMJm80fxNCoNadEBKHOyyMpRSWmcZXkxlCSeQXn9FFV5l1AXpEttYCwM51rgeqkfVuQnYDVVkhKyjfjzm8m+uh+T2u+8uWz1JFzagSYzlPgLW6XDbjOTXyB07txoNCqiow5gMvmvWVdeSVpMEMqcBLLCgqgpLUBTlE126lXksWGkhQVQU+mPTmnLsoi/fAhlbrL0bGm0gmHTgzI3lazr56X2E/dWpIOLyF55SQFU56AtVZORVSr9/wVp54k7t56UyzsoESnhzbWDiuQQ5FFHKE09y/Xg9RRkC/FnMzW5Z35v79wEkf4ILmsNMUHrUMQcpSLjEsrEQJxCVF1ehjI3g4RT+ymQF4OjgfISHWnnTpCfmURW3HksxmpK4sKRJ0WTkxxKZnIE9lohBgD5BbEkp14kLzaCzPBAqmpM1FvFMxFBblgwWdkxpKcLjTy/RIMiJ5nM2GCUyjLylBU4bFZSrxzEIA+XyIHSw3fQ2FxPnX71ONEBq0kN3Yk67RxNbhsFGZGkXNpCReYlMq/soyhbkDSJzUJ19impvRPOb6BMfhWrzUNWdhH5uUlkJIRTlXiR4h23c7f7dmS2p5DZWt60FWIv64lMKeznMGRp33BNLuez9EPIcprtyw0bKhyGG7vnPv9CKTLGpclo3NWX/GIlBblXkcvzyMvzO65Ot43krFPkKc6iU0RRlHkE59oWpJ3+DW1etFQbnHllBy673xnKij1D1JlVpITupCwliCanmeKcWJIvbaYoMRBqMykvSCQqOoFchRpFQgIZV8MwRe7nykEZj/EgXZ0f/KMNFc5e0aBmGzoCWeoP/vEh+Sdkis9v2lDHoze/43oImft+6e/1ITLcx34gT1dMXkk8Or3fforNXV+LKvM82YogUvIvobq+HOfap0i7vI2481tID9+DIf9GW8G1s9tRp18AdzbZV/dSV6XFXpmPPOowCRe2cO30Sgxqv+OrrzSRHhdJVvIVarWipu0n9gULPPf65zE3nG/peh/wY1M2YxHYUmbcxFw4BFnjnTfPdzyGrOEe6e+wwzLqw3eQcS2SnJgwaoz+Z1hsmso8EjOOUJx7icL861SGfE31qvYkXz2FLiec5JCtZESd8N8Lu5mowPVcP7uBjCt7qCmMw+u2kxS6l7jzmyT7KhG9NPlr9kpVVSQGnUCeGIXFUg3HR/B9rAxZwwN+fKKP3djFgvuNtpJ/eXOMT5vuf085CllJ75vni12MiU1/47ZGGYqdMqi4QFWVBrvDgVZbQ31dLbjUGFRXSMk+RVrhFcyXhrGi01/Ns2/o7KVJRFhezUZsqoNosqLJux5K+PGNkgZnSUoEVwMOEHZ8I6HHt1CUFAaGHJIu7Sf1SiDanDjS4oKYNLIvI7+ayenAIWiz++MzizIIn9/hq87FUrqAyvy+kv50dUEvXOU/oSnsx9W4ecgT3sGt2UJ8VCQV2kL0pX2xqxZKdZJyZTrvfPAJ035ZzrXze5kwoj+rwj5h8pxHeOh/ldL5H2fv33D8vzl7b71xG9vWy/hsyIukR4fxzfiOTJ76C9kpo2jQr8WjCaLREIjITVHm5qLK3k258iKDRnzNN+PugbpR5KWEcvjYIoozZVTlC9bNWHzNrIJ4TdSXHCb8/FHOnmrFsH5vSp370JFw3v/gCdq0a0W7F2TMX7SSfv3fpu0LLRk3vhv7Du7n017vc3D7t2xZOYfRY37gi7Hj+HrSvZQoHkGvGi79/LXoGO5/tAVPtmrP3AWb+fyL0VRUVnMlMo7AM+GcP7yKN15uwx133ktBQeHNNM6AyzgdHt6Z+h6nYnfCyb4MlcuQVfZEFv8rMs2HyOxPILM++Y8Gpe5JRuvns8OyDVl5h5vvi8FCRMjEd4RzmDsGme9uHrXJMG57EHPZJV4PmUR8RQiVag0Oi0kSCY2JTOeDVXN5ectPPLHxF8LWt+erljJm/fITezb+wpDh47kUEk9qRjZHTpxg2MgJjJskNM9kTPp2Ci43TP9xpfT6uZdeoW+/gRjqTBI2kQfecvBTxBae5u3GF8jYKSM391deLfgNmeFl/7WKQb3hrps4qt70G0xx1Lx6833h/Fpb+r+jf98/YCDjPbUMDrxFQvoJHh78KLqqZMGnIE2WXA4jk4K38dSqb5m77RjvrPuVjBWP8OH9MkZPWc6Lr3bk6VbPsGbteuT5RcxdsJgdG35j94Y59OoznGKViYshIdx9/0O89GpHZs5ZzfiJkzBa7TS4GrmWGUOrEU+RZ4hjx6UfKdt8O49Z70SWO9lv4MXEQ8L4hL99buzaD5EpPvMfYsC4sYt2Fu0tvqP6FFllb8ZmyCBoBNsuraP9mLa4nVqaGn1Suo2trpbNh87yxMopfLp7CdcDlmP67UEeksl47Gk/EdCixVuJiU2mtELLpK+/5qc5a2n/8vvcc//DXA4LQ1Vh5qnW7/Dz9C/Zu2Ux8xYtI1dZiCKrkFnrF9Np6lsozGmcOPoFyYfEgP04stQZyHLGNV+raJPHb65S+mTcWdaHAP0W3i6ejMzhn4xIu5ic3GjDgqHIdO9L76+PkJG64QNCykLYLN9Oj7NzMFaawVNPckUO4w9sZfaWQzyydgaTtk7Asb4dSxZvkfC99k4HqqpriQi9Tl2dme69+0nvf//TKlxuHxO+9qcpTfjmV4aNGMfRkydJycimKE9N3+9HMHP7OObu+ZpJa6awP+wwXyzvz4HLq+nzS1eCYrbQa24frmXE8PJXL3Al5TDPjHySalcKCb5kjEIWwJJPpSGORwY/QkzmCSm90+Uop83nT3Pg0kp/cEQw43rraXK76DPnQwbNGotX8Ct5rVJfe+WV9rz46hvMW/Ab+SUqtu/YKS0KPfXMi3w9bTGvvf4WaempPPxYK37+VWhe3sabb71D+JVIHJYaBg4awnMvvSrhnPrDMurN7madPTsuVy1Tp33Jvp1HSffkUkERk1YNY9rGsSw8MI1xq79m14X99J3Thf2XVtJh8quYyCehMYXYmBS+Gj2Ka2lHaTHsMXRVqVLtmsmWRbx1DxXVUQwdNJDk5Czim1Iwo+CVsc+x7+IRDBqLOJX+/QfQq/9YXnurK6vXrGPW7Ll8O2U64Veu8MYbr3Dn3x9izJhxhIWFS7gebvEUjz7+LGfOXCUuMZlMuZy+fQcz9ze/rmK7V16n0lBFaak/sudwFDFi+ACuRcST2JhKHYV8OOUtdpxdwpAFPdgUuINvN3zPnF2T+Wn7JL5c3B+dqNbzZHNk/2nm/jyVQ+Grm58tvdR+IfH7aDO6FanpwQwbMlySkkkgBZsvg2TzXgz1WgqVOlxODy+9/BqPPPGUdG1Tps7nWlQyeUWl/PLrPL6dvoBOXQch+9s9bN6+B3dDE4e3/8arr7Sn/atv8NOsORSVlbNn737atn2eFi2fY8oPy2j1TFvq662oy/TkFF7m0UEtKNIXkuI9Q51LR+vP2hOauI/XJ7xEeEokH8/4lEOhq+j588dsODmbApQoXEUsmreSPduWM3PPRPr90pUmt6irgxVHZ9J55ntcizjK2C8mUG6vJJ1MEhTHaTnsaSq0lZSraykvL+fe+x/ltyU7CA/YQe+eXTl05DhqnYFx4yfy0mtvSrhHjv4euxMWLV0mpXsOHDaJseNnsHbDRrLkSpT5WZw9so4333iFex54lE+695T8Z51aw7nrO3hh8qu4CoNQ7b6Nu2z3IMuagizzW79tlOynmBDfdtOOqDtz2L6LvtqfkdXf4vyI3fP3mza0tBeysh7S+yKyx7HBHCwJoFv411jrCihX6aUxUGvU0OvwMl5cPYO520/Tcd035M25nRa3yfh54S6unt1Lv17d2LF7n2RHp077jpffeEvCPmDIJKx2H+s3bUZ2+5106NgXQ42HLdt3MO2HH6VFgmUC+3cf0KQ4zIWDMt72vcAh3VZkuWObx2xhEx+7xYbehqykz83FQRExurELGyrGTIFPfFb5jvS+iOwROpuZ2Tv4Kno2TS6jFB0SguGGcj2zdhyg1ZqpvLx9IUPXDyX7a/9c7fGnn5W0FHfvDiIhKQW1Vk+/AYNZuGwXVwJ3MeDTDqSkpnM9qZiHH2/LfQ89ytvvduBUQBD1VruE78tl45m4YijX6+KJ3N6DE5eEo/YisoRf/Hb+xjjf7Hj72+le//WLRcJbx0bh4In7Ie6LfAwyc2vp/bBDMny5+3j/50+Yu+cbEYrG7WnA47QSkBvLsxunMXj9Kj7fepgf13xI9Ni/M2jEV3zz/VJJ63jAwMGSPcnNL6TDex/wVGvBnXA7W3cFYzbb6PixX3dP2FebLkcio0tJSSZfoab9qLfYFjifoPKLKNa8wdwUMQ/7CFn8PP84fWOedms7CSdOOHfSQvwnN98XbSs+E98R2HK/khb4b/fJUOyQkZ47E40zCZ9g2RVuVV2mpLM3LeQorVdP5clN8zi5/nW2/8s0zhxcLiXyjKdJjXuM7buPMmfOcNq80Jo33riHpau206HDg7R54VnatZOxcPlGaoqPMG7kR0wc34m9hw7zSIu3OLZ7JbvWzeKLMYtIuN4Lk2o4TqNVWuf0CWKp6hwsZfPQ5n9Jdeke9PlfYtUcITdpGBu2rObcidaYNbHERadQVVdBpWow9erz0vcuB1/k/Q7381z7Fzi7bw3fWmtYcbUrXw+X8fBDf8T1r47/OHv/huN/7+y9+fpt7NwkY/jAFzi+dSnp2ZeQZ7UmM2cJ9dp8vLrTVBV+ikazF4eQGLBlU5A4kpNnupIt/wFL6UjMpRPITH2VxPRfqc7vCYZ4fPX+VELBcmZXL6Io7T6ig5exb+t6Lh5ezaMPP8z+k/MxlHZDnncOVd5g5IrjlOWNIi/vICWK8eQptlCcNw157jxqy5XUlBcgz51FgXwm2VlrMWn96ZqCCmT/4V0MHdQDfa2fQfBcSACfDetPfkEBXwztiS7rNF8O70NhYRHtXmgv3SNRs6dR1/Gq8k22Fe+Hbf0ZrpAhM/RAlvIjsrTv/Kt7wmDqPmg2FL+bjFuMR/O/wpgm/4gseQay5JnI5GORcSeP2WXUbHqIovRQerqEqPpFcIoctAzQhksrWL9dOcLJ2PMsvHKK2I3tWdP1YX5ZsYYGQe1NPdu3bmPcuFE4mg3Q1u3rGDm8H7Vmf6pdwLkTDOjTlTJtKU00oSjOQ5lTTnVDNYO8PbmkCuE1e3syd8mYUNqK+0rFqtdMP77EWTcjWv8MX80ryBJm31zxLBoovS8ie2x4k6ull+jj7oJCnUOD04cit5AGXQKNDVa+P7eVy6nXmHF2C/krH2dqx5YcOxfM5IlfcC0inCW/zWXhkjlS/Kuq3kRdRQImTTyVxlrpvbXrlzL6i8HUO+pxeV1kKrKpyK8jm3RGOnsTornCSH07irffRgvz3cjyxiNLnY4s9fvm9pjhN+7/CqNw8EV738BY05VxWTLYNoI91UcYaulDjaYKm81LXlY2GDPRmquZfnYToTERDOvyGkXf/Y3PurXnTMgFhg/pQ548lwljRnLomD8902Q38cXng9jQnDLoanTx3fSJzJo1nQYaxZod8xb8zJLvf+UKl5lsHM2xqmCmK1uSKlKQnC2QZU5Fljat+Tpn+qOxXv8K7J/uN/CJNvu9DX9CVvW69P7WyzIOhzzEXNtStmjW8mPjd+BygaD4rlfQ6GnkbGIoXwdvpSzuGOx6mWvXzkuTz/TcND+lmzNXIrrIypfTp0dngs6fkvDVmKsZOawv23dvkF7bvQ7GjxvBqa2H2cVGllbNZaVuEetYyd6afQxSDGJ1zho+TO3E7rxdfFrWgyzRzrb+XFQFM6ZpMAU+JX3tXUgrS5Zq2PLUcnraPiJcdQmcgrVRyyDLpxyq2Au2JrQ6DWazGWelk29NY5hdMRunvpFqi4ma8gQs2niJMEpsGzav4OcfpkiCxV9+PoSgC6ek9lMq5IwY2oeQiPOMGtqP4uJiRgzoTq0QNgdyi5T07fUxAWePS69v6Ozp9VqsVgvuKjcTDJ9ztPEAe9nKoqo5rNUtY1XTEi75zjLFOJ6D5buZ2TSFFF8CAy1d0QmWPDdcUYfQx/kRCsFO6fKRqUqjh70jMeqr0udqdRkDrF3I9KUypWkc+zWHKEyrxOttYs7M6WzZtoY5v3zPscMHJE25xQsXNEst5LJi3XLmzfmZmKhIxn81itPBx/h24hhyc7Lo1+tjCtX+7Iz4lBh6df+Q5KxEmnxNKCU2Tifl5SrcLg9VFZUMru9Ogi+GOU0/sKdiOzPqJnOW02xsWsVy3UKWG+azjXWcaTrOWMNwnJUOidl4t2YrQy29pWcLRxPn1YH0sXWmWF0oMekllMXS39GNIl8+w7y9uVISRWG2DqfTzZhRQwg4e4JxY0cQFxvN3J+/Z9Vaf3qmu8nN9GnjmT3nOxpooNZipqo8Cas2Dn2d33bu2L2B6d9MIDM9nS9GDeRcyBlGDe2LxWKjUK7lelEMQxo+pRAlo7wDyPPJ+co3lPOqAD6zDCTNl8SPvq85UrGPb+rGEuq7wMqmBfym/QlMTTTVNTG3ZgbTjOOlPkB9I5t0axhlHki9ziTVBh1XHWR84wgUvlwGOD8lU1kgEVPo9XqGDOjB5SvnGTaoF4X5Sr4cNZhDJ/zpmXWWWunZ2rF7o//Z8tj5etJoFvw2SxoXhT35edY0FsybKxHXYMlh/bb1fDt5HF6vj5JsHXvku3kivT36+IuU7byNu+333Fwsk+xn81j4Jynu/2Bfbrxf3vkfbWhFZ+l9Edm71Y5WVdSAYBbVRfxuR6cGrONKZjw/nPiVsnl38dnH7bh4LZwRwo4qcpn01efs2LtFspFmp5nRnw9i/cYV0mvR1t99N4nZs7/D6/NSZ67DUKeXanM36Tcz2vMV3stHiTwo4+/cQ3vLO34bKiJbwhZmTUTW0JzC+Gf7DXwi+pV4w4bO9I+LzZE9Di9gjmU5U2rG4Ta4qKlzUJSdDM5iEisK+DFwExcyEliwfxyKqXcyctCnhFwN4bPhAygpKmRwv+7EJPhr1YrKi+jTszOFcaJ21keZvoIhg3qxc88m6fMqk4Hk9CzchiZW+RaxuHIuq8zbWBf7KAEisudo718UTG8eJ8Q4nzfqj6j+cW+8HVn2eP/9EN8V7W57Uvos7IiMpgsH+MrzDasrF+MzNVKhNVEhvy5p357OiWPFpT0cSI5i5eqP4Oj7gqqcfUf28s3Er8jNzqR/748pEbqrQqAjOVqyJ6nZ/tREZYlCqoW+FO6PtuMt4qshHxMfEc8spnFAs4uptp85F3A/C+NkyIwf+ttO6qfN87TmhYW/7KNiFw6huCeiX6fcGDvv52/C2dspY2zJU5zQnZPGDbFJUk8NRlbHBrD/2hlWRZ0jZMc7bO76V/Nsv7OXlJSE3S1IP89QmtubHMU51Iqe5OSFUJ7Xg2zFJcrzepKbdxF1Xh9yFMGUyAfQpD9EfckQCor3MmxEJ778ehzXI05RqEglPGwI5y/1QKc6QaOo4ZMcPiNUx1FdloBSGU516SmU+fG4DMGcCDrOm+88yr6jB7Gq95FboEBbZSa3pACLah9UR1Jd3J2krCU8+cyzHFj7E1+PHsaSeXfxzYT/qcP3H2fv33D875y911+VsWeLjKH9nyd4/xr69BrA4b13UlX8CA367bj0SvSFIzGZjpCRWURZTgTqilimj/+Kbya3wVM9B2PZauSp9yJPf46qggFQmYBPaJ5JD6sLc/kZ9MV3EnH5WQb36UBpxmU+7dKVZ9o8R/K158F6jkbDRRy6WLz6k7j0V3HrzuHUXsWjD8StD8OpuYRTG45bfxGqzuGrDMGmOonTqJEcgfpqFRWZgZjLIijJvIzLZqQ46RjeuhyJNtxZmUxJ8gka6rNx2C088+xN6QWXy8s7Hd7ndPBOSUzdH9nrhSxxjt/oiVUhkeZX/dpNg+G9i0dtbXnW9qI/LeKGERErYiKNRUTExHdE5AVxrgzD1r/j1lyhyZKG05pJo9Caqc3EpwsHrxmfuRRdUQgmQzoc6QqR09AUxlIpP4dUCd1YR032CdR5CZir1ahST2Ipi0SjjMZqrKQ46Tj2iijKc0JxO+vJijpGdlYBDQ0e8CqpdSbRzvu0lMZJzkk+yl+HLPszPz6xunkjuiWwiLQUsaonDrFKewOfiJLljPV/J2uyf8WwObLn294elzmTBnMmTmeeRA+vyC3CrRXpGE5shkyKiy5g08bDjpcgc6PECldbeFliPsSlpyTxELW6fGoqFFTlXaAq7zy6ohRqdUWUpZ3GWByKWn4Np8VAVvRp8gt0UspWY30GDiFToQqictvfeMh8BzL5ZGQpPyCTj74ZpXQ2r0ALPCKF8QZG4STdwFj1hr/tBEaR6ln1qRTZ8x3sSWNDEbhScbnKsFg9krPXVCMiLS5cukTKyyJwq0LwbX4GX9lZcGbj1CfQ5HXQZC6gOPEoDnM1qtyrGItC0WUHSX1XW5gkYTUozlOjUVCtUaJNPQgeDTSZpf9T6AZ5r28kXnL2HkeW9oN/oiJwCYwFQ26mHftk3OZ8lFfdL3C/4yn/BOb3idjHN9tQDOTNqblLw2Q0nRiDxVZIk6Azd6rxuYz4tMLZU2J3GlEXX8JuSEOftAHHqpYUxu6T2jM/4ZS0ClqcdtafQmfJkvpiXtxhrKYqNMooqa+WpZ7AXF1BZUkK+pwAKeKPy4CzPhWcQr/Kwao1mxg5qjdhYfuY88skAgI3Scxh0ozfm4HDmk6jqM9sdIIzDac9V3qWnA6l9Btuu6hpc+IUGnKuVLyCSp8GvF5BBGGnqakajyURVUE2ldUOdKXpaLODpPaoKkvHVKVCGbvfL5yLG3NZJAXxh2iyiLRRNw5dPMrrB/HWZkq/665KIy/2EB6HiIIW4NLHorh+EKtRR3GJQarZc7tVNDbW4/EKWnqhVVgtSW4I3D5Bp9+gk6QJsCXhFZTk3jKaPDbcdQm4XCK92YPDmkWDMQWHQ0mTuA67Ak9tEg6hy4kXp7OQem00XpcFGopocFahUGqoETp7Xh3qtJPS/RdpjDTUSM+b+D812UEYsk+DV1DQ26kvi0CVesqvmehzYVFfoyzjAm6HmcKkkzi0MagygnHaLSiVGsnZczqL8PmcuNyluGoTaBI08Q1qGu2puEypUoSDBr3UPn7MldBQK90Lt0dPY5OdBoFbfO4qo6HRiUfIsrhScDqEjI4Xp9CiExqHjU4aTHJsZiNyRbmks+eszaUk6YTUVjQ58DnKKUs+irlGLdkPQ955yZ7UahRUlSvQZAZgKg7DUJKKuUZDXsx+fDZBEOWR8BbEHcRnUUhRQ7mimHpTOjZDIj6v0Nnx9z17VQbW+hSazAngtUjfd5j9GASDcIOtAocxnsYmEw2NdbjrU/CIw2PA22Cm0ZoqyT+43OX4cGI3p9BgUvpT1zwKjHVmCV+D14O3Nh3l9QPYhC3FS6OQuRB6e00OyhXXfn+2jAYVlSWp1BWFoskKoLpCQa02n/K049JzRqNVsrf6zFPQWIbR5EatVhEbe5TPvhqOuyiIshuRvewpfkdPGs++8DsJwmb+bj8foo3tJR60tUbWcOc/OnuVb91iQ6f+Xt4g1ewd6kWDK1+SD3C4VOC1+p29WpHy5sapS6S0LAx3yUXY8iwNxYEok05hKRcpjl4ahQ6r0ENsslGhjKG+9Arq9JPSGFGlyqSm4BIVmQFUlediqylBXxArzRFc5kq8rkIa0rYRdFBGd987FKgjkKVN9V+nSPkrHHTT2RPRH5GuKUWAHveXLdzAJ/CIMVN8L/W73xfMRGSv6cI0fA1CJy0Bt1tPVY2TYuHsWUTbWvFoIygujaIxYwdsb4dTE0NJ6hkamucqrqoUilNO43aaKUoNxqyKRJ0RgK2+GuxKPLoYSlJOYTfp0BReJ/HqJQw1LvBVgkvoOBbSeG4G+8+J+chL/lKMzK9vjvMiFffGLqJ5ApuYt9yI2jaKVNYB/vuR9zmy9On+kgFRs3dIRmPSRrzuElzmVBoajKgq6tEIZ89VDq46qktD0egSIfInOPoRdRWJlCUdBrfgbfBQL+xpchBuhwV1RrBkTwoST+G0mVBnXcSuiaEw8Rg2cw3q7HBpzBf93FlXgKUumSahD3hsAN/HN0f2xDxNOOk35mnNmSpSW4lsJan9WvgXKm60n5jTiJRV0a9F5FLcH+8D3NYc2UO+D6dLlKL400iFNJYgRXGbVGgKL1An5mhXv/qXOnsJian4GqtxVhyXcHn1x3Bor+PRBeDUxdGgP4pTd+vrY9g1Ubh1QTi0UVCbhatyFBPH3MbzLzzJ9jXzWDjzW8Z/+SCpcQ9hUn+Orz7d7/AJG1uVibVsBfq8bphL51Op7InXsJKIs2346MPbyE3pgKNiO7GRMZJ8lL60Nw71Uimls6b4Uz7p7i9vir6wh3k/T2Pxr3czfsz/hKXzP87ev+H4nzt7r78iY+9WGb0+eZqgfRvp9lEn1u9ahqqgEx7NJsylieQo0qioqqJArUWtjCc9JZbug/qwcOYgfM5c9KWxJKZ+SWb6e+TnZ0uimpJgpJgGOSwYCmNISF/LpXMtkOdfpyz7GmfOn0WnPEiOIoUKRTQBFy6REv8sKVmLSIrrTlzKMnIz3iE14wcS44cTl/Qz2Rl9yMj4jJj4SWhyRmEr+4aM1J7kqfw568eOHKX9q6/z02+LGDZsFMnJKTz6REsCQ8PweBvYuGc3f3/oYXYePYbZaqVNmza/O3saTR2vtnmTbVsPwJHmyF7NR8gyvvEX+kqFvH8o5jU+zaCcNSzJOYGs/JaIn3Q0ny+Mi4ii+O6SInv6TX9HnxYjieyqS5Q4XB6/EZHEQ23EFxTQeftcJp87Sd3+Tyk6Opl3uvWn0yefUKwzUGc08MuUISxYuJDz5y7xcfeeTPl5Fr169iIlOZUOHT9m9uIlvPnGm+TK83jnnY+Ij8+msbGBUuUV0gpSeM7xrBTZM5Rv5+2Kucgsj/w5Pv27fkdVHCKl88/w1bdFVurPfReRPe+Wl8lNzyIoKILCQn9dUZ68CI9O6AG5yS6Q02fHEpaHBGPf+goxxxbyWsdeTJz+HUarDXlJKW9/0Iljx06yYN58egwYyIivJrBk0XKCAwMZNGwgX8/4ia8nT+FyaBht27aX2q6uvp4TwRcoLi2F0ggM2+/kIcsdyAqbjblwXP8MY3mXZof8q5s1Jn/EKBy/mo+lyF7jjr4UFiopyrqCWq3BanOjzM6BunTJsd129SKvb57DvmPbsa16muATW0i+doKs3HgcnkbCrsfR4ulWREREMmniN0z9eQ5vf/Ahhw4eZOniFXw+4Wt6DhjIwgW/se/AcQb16IihKg+LWYci5xKZSh2agL0kSmmcD/tTT0T/EgP2rfjE3ngbdxYPIky3n/cKpyOz3UKY8Pu5tyGr+NiPUTDJRchwbp9AcnYl+WVJGIRWn6dZTN1RQoKqmAE7lrIo/CLDNo5CMe1O3n79DZZu3k6PHj25cDGEd979iJCQUNwWBfKCNN5+/yOSElOkz6fOmkWnbp8SejmcSZMm02PQYGrMZrLylJwPv0qpIo46nY4NqzbTuUM39OUKKkuTWL96Ix1f74TLbqVCeY3k1FSCL1/B47KiVkRQUlggsW+WFhdTnBVKoTJbqvkqL6+gODuMAkU2hblqCvLyKVIUUpxfTmjYdUJCrtPYCCuWr6L/sM8YNvpLJk+azOXLYXzYuSNJuXKsDgcz5y+g/StvEhIdI+n3rdq2g7btXubgmTO4PV4OnAmg/ctvUlhYTLEijLTMGN79oDPXrkZRWVkvpQJqtRqc9U5qKs3kZYRjrS0nPTef82GRlCoSqNMJbTYVRdcvI5cnUKFOoKrKRFBQKNrmyF5GRhZBgaEUFRXh8XjJzy8gMCCU7Oxc6fNyVTm5mXLJQSkriUYhTyczs1TS8swqLOC9j7ry4y+/Um4wEBYVQ0xSGhZXA+Onf0+391+i0pCDye5g4vff07JVK64mJuLyePll2XJeeeU18vLyee/9j5i/ajVPP/MMJSWllJUZJGdPpSqjydGETqOXrllfWScRyOQr4rh0MZqiIg1GfQGleXFcDL9KSrYCW52WvPQwqvT1OM1N5OUkUJwdTnmFFrvDQ0FeJkVZoZSVlEprQUUFCiqUV3E5bQReCiM1PY+c3FJpsa5Yq6Jtu+f5+ocZWBxOMgsKafviSxw6dJjFC5fyxYTJ9Bw4WHq2Dh08Qq8BQ/ls/ATGfDlGaqcPPnyP6+mZ2JxO5ixZygsvvU5geDgudwO5uSXIFXlk5RfhcdejK4jG46omt1hNjiIPbGIMcnH1Wgpxcako5Zcx11eQmqokLPwajno3VqODsPAoLl++Rk2tEZPFQX5KLIXR59BphOMPiYnJREQk4nKayJdfQi4vIU9ZjsvjYc/JU7Rt9wprd+zA7vZw4eo1CtNCaPJ5+OCDD5n688906tZLerYmjJ/AZxMm0m/oCPbu2c+yZSt484OOlOr01NSb6Tfqczq++TwaTQo2m4fMzEIKFGnk58RQGXeJYhHZc9yNLF/UPY3w1y3/0b6IXdWNNbln6Jq7GJm5uQ74d/t5i50xvI1M00n6XKrZ29GX4pJCVPIoykTfbrTh00dK+rJOt4cdkZfosm0ph8NO4N7YmhP71/HcKx1Yun49NpebyzGxyJPO0+RroFu37kz87nu69epPYEAwM36YwaDPPmf8t1NYungJP878mREjRkpzhOjoNM5fSaX+yj4uHJbR0fcKodrDyIr7/aNN/N2GNtfvCQdJjCO3RjVvPb+8K7Jqf6mDiOy5jvxAaZWKElUyen0NtXUOinNSJEklq9vMubg9DDuxiciQzbg2v8Di1at44NEWHA4MxONtZPfxEzze8klychV82qM3v65YyTPPtSMy8ipWSwmlpZm8/MbrnDp5mp9n/cK0abMlO1apy0WRc4VURRX1+37hkGDjdLb1OzJirPszjGJslOr0h90s4/gjvpK+vzt74UdkWEN3cDEyk2tXr2Mx26TInkYhFrA0qKrrmHxkC4OP7EEe9DN12z7kq58W0vm9tygvjJLa75dlK+j+aR/Jbj3TujULVq/hgw+7kqdU0v6ll/l1xQqJITcrK4eOH3bim59+xup0UqZVk5aVRb1JA8eH+Z0981vIMr5FZnjrz/GJmn3hzIk2FOnEN/ZbMYr+LcZR74N+Z08shstPUVauwmJ14PE00lCdIeklG2qMjDq6jpFnDmE9O47V/0J6ITEph0Z3CoU5nbmeso7kuI7Ep68lL+MZ4tI2khL3vvSvIuNZEtNXkhzXibjUNcgzXiQxfRZlCqG7nIGxZADZiu/pM2Q4S2d9w/JZYxgwQujqTUaT3R1ffRb4GvG5TVCVik1y+DphKfsVQ/5HOCsWUZj5HtEpa5AnvYGzfAdxV8PQ6svQlfbCrloqaQjmFabxZodOTJ29iJz0MMaPGMD+HfexYI6Mv//9jxj/7PiPs/dvOP5nzt5rr8jYt03GoD7PkxN1mgG9XmHq9wvJTfmExsptNBhCCD0bQG6elrQ0OXrlaeQpkXTuNpQfpvwdt348DTVyaopXkp/xJIb8ofgq0/DVF/ppKBpq0CkucvToBnZtuZN+3d9Afv0cW7YG8NZb95MT9xxYjhB4PIzXX2/NhVMPUFXSloATG0mKGkZF3rNUKNpwPmApUaFfo8lrLR1h538iJHgqjopvMZf8SqV6mmTII66E0f65VnTp3I1rVzMpK87jhedaMWxwPww6NW+9/Q7t2rai80fvoVarb6ZxBl7GLSJ7w97nzJUdcLqZjVOQXQhjf+vgdutA1nQbf2u8m7sa72mebN/y2a27YEhExqNWGVVb78epDUNju4TTk4bX46SxJgPEqmaTmQURp3hv20w6H1hC6tY32DbwUdq3a0vbtq05dvQIJ48f4efJg8BnoFJvYtq0X3m5fRsmjh+Dw9HAskUbeKn9c3z6aXdp1fv0icvk5pZRodHT99NepBWe452mF0jfIePT8r9xm++Wlcr/gk/gv9N/iL//DN+N827U7B18k7SMM7w0oD1ma6akgSYiex4RyWsy46vLJfDkWQbuXEr+6hZ8++GT/Dx3Pd279ycmKoKVy+YzctgY7GYH27Zu5Lm2rfl8xGiys1X4mlyc3D6LDz7oRnpaMXHRYXTv2hW93kxCQip9+3xKaVUyQReXod54J48J6QXRhs3X9+cY7/jvYfTd7q81CR7OwYtb6TLmHZqaKrHaveQJZ8+YQZ2lin7HVvLB2u/p/mF7ymfeSe93n+WNV9tLRfli6W3okEE81/opstMTSEstomePfrR//hkunA9Grarhs+FfSJh3bNuM1WRnxJAvWLp4AWfPXmTi+GEUmbMIOzCFpBtMcr47/jm+xr9xb9M93CHhax4Ab8UmnX/b7yu6ayNlKNd+QkzJNc5kBzA/MogGt4jshUkTWqO+jsU7j9Bl/0KmbB+NbU0b1i1dR98+fZDLcxnYrzdLFq6nxyfdKBUkGp5Czp8KpLrGwoSvRkt99bvvFuC0e1m68BdefKE1F86fZdXqjWxc9yvL90xn5qrZ7D1zkC9+6svJSxsYNbMvweGb6TG+F3HpCXQe+y5JyacZPHgIKdlZvD7oZUp119BTSZ0tjdcGtCMp64xUo+d2qXlz8AuExl5h+A8jORWyjrFzBnIw+Cg/rprJ6BmT8TVAcZGG8WMn8/xzbZjzi2Cq9HJ651y+nz6FpIRYPu7Sk3lzljFm9CgKCvLo2b07ixaso2fPPmjURfTt1Z2N6/bgslkZNLA/2VH7ibwoFpGqKSurlDSafL5yqinC2FjJlz/1ZtWB9Wxct521q2ez5uCP/LBiJkfOHeeLWX24dGEn3349lUsxEbw3/DXMnnwMGMjIC+Klvs9jkCLJUK6Lo32ftijLLkuf17tz0VrPY/bWSQte589fRKcz4fE0MXvWDEYO/ZK6Wge7dmzh9ZefZ+wX46jUmQkMPM2Lz7dixbJFpKel8mK7Z2n11BNMmDCRClUhr7zYll6ffiw529u2neTlF9tJ/Vqn01Fa6nf2mppKqaQMs7eIdwa/TOCVC3w/7UfOBm1l7K+D2H36ALPX/crSXdPYsnE+q5ZvYNOx7Yz8rjvGBj211HLiwmo6ffEWHrdOzFu4mnCINwe3x+LOlto3vyyMNwa/QnpODn37DiArK5eSEoNE0CL62mcDu/Dcc20lVs3li+fzwnPPEHYpiLLSaoYOGc2L7Z5hx/ZN0j2YPGEa7Z5vw4wZM6X2vnhwEd9MnkB6aiIff/wpC35dyZCB/bBY7OTnl2C1KqRFM0NNMi/3b0u6PMhfs+ssRmc/K+K/fPhZd45dWsOM778iOOAikxZOZcHGr6mhBjN1zFk9gS9+7k+jxyn1uy1H5tJ7/Ic40FBJFReubuOjL7uSmppBv3590etF/6mmsrKSXj0+YfFv6+nSpTuqEiVfjBrKskXroLGBMWNG0+bZVsz8YS52m5cF8+bw0gvPMmbMVGprbBzat532zz8rMVNeu3qFtm3b8OJzTzNzxjQ8HsHWXEFozG46jH4fT3EQqp13cpfnv2Nf7uDuRmFf7vpH+/JHOyP+bv4dyY6eGEhAyQVGXZ5NU6MWr6Meny4STBlUmSsZeWgtq3afYPL+Oah/u4fBHZ9j0ZLtfPxxd4oKcpk47gt+nb1YMH/x7Tdf0/rZVkz79iesZg+rVy7jpXbPcuzYUYl19ZX2rfl60jcInfLdp/fxyZReNCkPcu2AoE27jTt9zbb/LzH+rXmMEGPlX9hQgf2GDRU1e+E/syT7MLOur8DnM1JV7aBIOHvOQuLVSuac20hOYRhz9o6neOZdvP5iW55v+wyffNKd6spyunR6n5deaE2NQUNQUDTvdeggzWWysjJITJBjKolj7IienDp1kqx0BWeDruF0eZg/fyHLF39PRl0aqZuHcExE9hDXJtrxllrLf8B4WzPG5rnAn+IT98f/fRHZ8+Xt5ZMp/Vi5+wd8vkZU5SYqhLPXqOV0XgLjtq5j9v4T7NjTl6jR99FnwCh+nrmYSRPHU6TMpON77xEcEE6lVs3zzz/Ha6+8xOEDQZhM9RJ2YW+WL9+J1+Xmi5GDeLl9W67HxdPg1eK1ZRCQc4HSle8zJ6EZ3x/nabfiE7hvjPE3zvtLjDLuaPJH9s6f+InCmiR8jS4Kiw3UFsf7AxmNZjbGXeSVHXOJ2v0Rm7v91Ty7WVQ9MVlywhp0u8mM/5gTRzZQnPki5fJWKNMEU+4u8lLeo1z+DCXZz3Pq2HYy4npSoXgGlbwVx48tJfLcZdyGeByGkYRc/IF2L/Vj5fyp7N+8gB69JhAZNhpT2Sd4TDXNKZ31UJWGXbUSTd6nmMp2ocvvhVN3iLzUT9i5axVXLz6HRXWO2KgEDDUaKlV9Mav3Q52ckLOXef/9l2j7/DPs3bAKW8VoFMn3MvZzGQ8+8Eecfzz+4+z9G47/vrP32ssy9m+X0avbM1wL2I6r6hz5qa9wPe0oVk0cjfqzVOZ3ptpwjoR4ORr5RVRpHQm7OoW4+C8x5o/FqvqM5NSeFBTE0FQZQpMuTGLhk3qbx4xDvYCC3NdYv2cffT55i7P7ltLu+XYEhW6lIOM13JplpEc9h0G5nPyUN7GWbaJRH4BDHYi74gherTgO4iw/jav8GF7tYbzaQ7jKT+JUn8CrPU5DxXEajVGSc2k3aSm6vo+yrDBcIh0g7TRFCUdRxuzHkH8FU20lJclnyE88Qb2xhtatm9k4T1+mQlXHKyVvsLXkAGztz/BbdfZuNQ5/ZiT+uP/FuYKNs3bTw+SnXKZ9/ftkNWahLazDqo4DwzVM6nDqLQYMlVkUlIRjPdiRyv0DKUw+Q3W5ApO+kNLEoxQnHsOQG4ixPIv6Gg2Ka7uoLLyO12mmPPUURSlnMdcZpJTWiqyLZGbko8wvp77GQnapgnb2Z8nYJeOj8r+43n+G74/n3XKuVLO38W3O5gTQqrA11qZ6iYRAOHuuimhMmkga3GbqNMmYy8Np2PECpaemSWkbpqpyatXpFMUdpCTpJLrMACkKoCvJojhuH9aqIjzWSjQphyhXxOK01KBKPU5B8gUyMoopKdFir7FwUXWNj0taUrj1Np6w/ZPr/lf7n5wr1Zrs+IxFeZt4u+gdqZ9brR6UOQo82kjqdPGYHUbUJRHkh6/DtboFBZeWoUw8jcdupK70Oqb8s5Qmn6As+Tguay0VeTEUxu7FZtRgqy6i+Po+9KVZ1OkK0GUFUJJynPTo85SUVmGvtLJBe4gv0h8ibe8/ud4b1/zPcP7x3OZ9e6iMncH3Mqp2GhatHU2VmVJFNlRHYdeEU6PPwG6to7AkjMrk9TRsaEVFynEKk4No8NgpSDhFedoZlLGHJfZG8dyJtpT6pvwq8sgdmGu1GCsyUSUfoyD+IBlxgiGsDofWyciMUUzVTuWg9SADCwaxWr6Gj7I7s1O5i16VvYmxxfB0ZiuKiouw19gIUYbRMutpgpTBvFX+NjmeTJ7Pa8cZRYBUA6VT6+iofZfYhhh6l/Vmbe5aumf2YJ9xH9MqpzA8aTTuKrAbSymNP4CmIBGjoVS695qM01SkHgdrIcZqLeWpJylJu4DTakQZcwCdPJT6OgN6eQjK6P1UZARSkRlMXZUOnSIMfWYAHoeRoiI9dXWCsa6JYdVDWJy/lOE5IxmdPRaH1i3hHp0xhq8133DAeIC3Mt+mtsyIvdLBBvkWXst5naPKY3TSf0yaM5mnc58iszhLimQmFSbRSv4UWa503td15FT+Kd4rfZt9+QewGWyoVHrS0wuot7jQFMRSGn8Qt0VPnUZBXtQeCmIPYKkswG7UUBi7B01+vNQ+4l54arIw1eikdEdF9H5Kk46hV4ThspvJiz1Cacop3E6bxBbpdgi9vCbe1XfgQN4h+lX1ZGvpVuyVdowqMx9kvs+Oup18r/uB4ekjcWicOLQuJmRPZkD2IFYVrOar2rGcMwfzXFo7qsprJFbKg7mHeLngFbI8GVL7BuUF8UTWU1xTxmKtsUnRwszMIsnZqyqIkFLF6qrKqSyKJz9mH0XxR1GnHJfwVZZmUhCzi/rKAlz1WkoTDlKujMdUpZb6qDbzDOqUY2DNl3CXi/EjORCn00VWVpEUTfV5IK0onYczHiM475ykBahRV/BS4YtEOaIYY/+MdcWrcFTaMKlsdM7+mDnyOUws+JqV9StZUb2MTzI+wV3ZKNWQ/Zw5iwHq/oQ7Q+lc3IUDigM8k92GouJSjDX1KBQq5Aq1RO6RH3+UisyzUp8zFESSH7NfspUV6Weor9Fi1aVTnnIMu8lAbXkm+VG7qNUWYjEUS/egIO4wJQmHMWpyqNUVU3h9H2p5pMTGWZypY1febloqXkQXd5Gy7Xdy919JL/wzu/Jn5/7hfH/N3kiWqXfSydwTr62JInkevsooGnSR1GrjMduN6FUxlGUdxL3uCQovLac8J4T62kqqiqLJjz1AcTN2U3UF1sosKlKOYq3TYtTKKYjeKY2X4si/vofcxHCsmiZ2GXfwirIz7tATRN+qs/ffuO5/eu4tu79mbyEjdbMYa/laGieqqq2UyDNxacOprczCYqvBUBGFJm45zjVPIY/cjSrrUrM9uURe9D4p3b8iMwi33SKN6UXxh3DbjFSXJFKRckRK122oL6JaEUh2chyZ2SppccBWYWNK9QIWXfk7QQH/jev+I84/nvOHz0XNXuOFg/SpGckut5+JWFVeiy4/GbvmMnV1RdSbyikru0pVyGTMG1+mMOkUVcWJ0nNVkREg2ZImfTRaRbg0L8uLPYwu9xINbhvqzHMoovdJxHWGwihKk4+hjD1ARlISVpsLm87CoPqxBJy+l8Ux/+Ta/9X+FxjvbGbj7C9/hAPlQWD3UVRS2ezshYOnjupqJYriMMwhQ1n+0V/Ns284eylS6m6jLhCv5hgeTQxuzUE8mmN4NQdwqIPwiNda8Xq/NP/1VByStKwxnKeoNItP+nzExkVTsdZeo6ZGzsARfRj82TBy0iPITY0nNn46VyPfo6T4Kk2meL/D5zFDVQxG1RVy8+Iwlp0iNy8Fhy6Qi1cu88ZbLThw4ihm9VlyC3Ix1BnIKSnEpDqLryqOskwRiZzL2x90Yf/67/n1+y+ZM+NOZk6Xcf8/1eH7j7P3bzj+e87eG6/KOLBdRr+ebQg5tpnuXd8j4sL9YNwFtSl4dUno8j/BXB9ISkomGkU81YVDGND3Xub90gJf/VJMZT+Sl3Y/uWmPUFU4AUT+cn2xtMrT5HJjLd9JRd49RF9pzeH920iLPE7LJ56l5VMPokx7AyzHib3cnrfevp+oS0+B6QjU5FCu6E1R5v0UZT1JUeajFGY+RXH2wxRltaAo83EKM5+gOOsxirMfozCzBfmpD1JZPkcyOJcuXeTRRx5iypRvyc9X8uSTLXjs0Yd49tmnefutN6moKKdN62d57fVXpcjeC7dG9txeXu/6Fqcubv1Hnb0/GgSfjPt99/J0Y0sedz/BY+4WtGx4gqeaWtDC3ZKHvM054X88miN7ddsfwK6+yIBzC8mr0aIqNGATzl5NDGOOzie+vIiVUQG03TSL5K1vsLnfo7Ro0YKjRw5z8OABHnvsYZ58siUPPvB3Fi9ZRGpqMm2eeYIxX44mMyODhx78OyNHjqCivIKnn36Sp596isTEbNxuPwV4rTuLlz2tpMjeh3/h7D3SdD9PeVryZOMTErYnvS2k46mGJ3nYJ9Ih/+t3xC7V7B18g4z0U7zV6z2sNn+ue2FeCTWlEQw7NB9FtZ4xAZvIUJyFw28x+r2WPPzwgyQmJjDzxx94smULWjz+GI8+8iCBQYGcOXOGFo8/wupVKzgbHMzDDz3AosWLSEtN4ZknH6PTR50lnS+RZiEsnN6USWjQGso33sWjN0TV/3itPhkPex+hhaclj3v8bSdwirZ8wt2S+xrv+y/ni90f2RvKsQtb6PNFHwmbiOyp8wpQyAP57PhKNDYTH22YRYe320iRva6vPc2jj7VEmZ9Pt65dSLi0nWkThtGm9dOkpqby28LfeOzRh6W+u2LFMglrYGAgAQFneOSRB3n8sYeZMOEb6uqEFqMXpS6RuL0zbkb2/gTfbb7beMz7OE83PcET3id4quFxnriB09uSO8Uq/B/xNWNcEymjZFUvwnMj8DVUU1frpignA4zXiUo9zC+hByRNwXd3zWfc9i8p+uF2HnrgXjp1/hiNRsuHH3XkwQfu46WX2qNSq+nfvx8P3n8fmZkZfDf9W9o935rUtFR++20+jzz8oPSMLly4EkFOKGgB5y4fy9wV89l5cC/DJ3xKwIVNjP1uIAEXNtBlYDcS05LpPOgNXC4/WYgi/yIfDXiTlMwzdOj9Dtl5CroN7URq5il8TT5crmLMlss0YKPP6CGcOb+eb34eyvGgE8xZ9gvjpk+RImRr166WbMXOnTuIiromtckjjzzEmBG9MBmLSE/3P1sjRgynrLSM1q1b8cbrr0jPWbvn2/Lss62kz9u0eVZ6b9jw4Txw/30kxMdJaZx1gjUNGDJ+FDsPLWD2konMXzkRia7W5+O3NROZvWQOx4JOMWBsFxob/NTywZc2MuDLLkTF7+fTEd3IyM3h3V5vUFWdIuGr0F7nnV5vka2Q03XIR8QlH6bz4PcJidghfb+xUWhEqaXI3rx5v/LoIw9w6uRJtmzZKj1rLZ94nFWrVnL+/HkJv3i2Iq5GMajXh1gthWRmZkm2RuB95OEH6Nq1i5SO+sYbr/Nkyycknb3SMsPv9uXDfh8QcmU7dd546i2ivspNU4OFYRO7s+/EERasXsicpWP8Ego+H0s3TGHGgi85cHIpY6ZPIDzqCj1HvYfHrZHwRccfpMeoT8iU5/Jen3dIzTxNx/6vU6ryy5I4nQ0o89SSzt7AQQMl+5CVmcns2TNp9/yzPP7Yozz++KNcvhzCvv17adHiUXZs387xY0elsWLjxg3Ex8fz+GOPSHZo5KBPMNbJkefmSu0pMiSsVmdzZE+Or6kRQ1US7/Z6iYycIOka3e5iOvZ7jfBrkZiblJjqr0kpnU2NVkZ904dtB37j1xXjWb11LRt2b2fcDwNo9NqlqOC2A3P5cvp4wqMiGDj2Y67GHuDjgW/idislfEKyQxD8VNfU8Prrr0nXqVap+bDjBzzzzNMS3ieeeJz0DFE7amTMsK5cuhzK3F/m8GTLxwkJucT+A/ul/iza64kWj7F40SKuXo2U2nvatCkSQYu2opzwqN10Gt4JT3GgFNm7U0T2/sS+iEPYzyc8LSWbcsPGtPS2kMbF+3zNtc9/dvwe2RtAUNFFvgrZhMveRH6OHGquk6cIZNTx1VTU19Jp328M2vkdukUP8vGLT/PQw49RWlJKj0+706rVU5J9FO15PS5BqsOd/HkPTp8JZOWKFTzR4lFOnT7NmYAAWrZ8nM8/GyN1uQMnj9B74gAa8w/8o87eH67zdt/tPOkTdrMlj3la0KLZfgqsYty/s+mW+sQ/4BORPV/4TFZnHWXh9WNSO1bX2KgqVHAxYQ8/XNpPXpWG5zb/zMzd4yn96S5eaPs07773vsS62rZNaylSKcbA559vK9VTDh06RHqdnZXFZ6NG0qLFY0THXKepycqUMb2ZPWsB9Wa/hBM+E7EF0eSuH9Uc2fuT6/TJ+FvT3/xtJ8YJga95nHiy6XHuEBkxf/xO8y4ie03JG6hxJGF3+iUzVOV12MqyWH95FZsSLnO1OJsnN85k9+6BJEy8j6eeflKao+Tm5kj2ZFC/bkQHrWPIwF5oKjS88srLPNPqaUpLSnjrzddp0/oZCffwEcOkPv7MM0+x/8BJGhp8eD1a6pxxuI70ZIaQXvgLfCLifKP9bszRxHgv2vJRr2Bc/fNI9I3I3tVj8ymtEfV2LgqLbkT2rkCThW2JIby0/Rcid37Iln8R2UtKkuN1pVGQfj9qeWfcmj2oc5+jKPMhCrNENO/vFGa1an7dipLs+ynMehqV/HFs5Xvx1RWjy+tBnx5/Y/eGJfi8GiwVX/H9lLtp+9yTbFg6i91rf2X4/8feX0BHfXz///jWW1poqbfQ4i3uhSKFCm2hBUqxFilSHIq7B/cAgYQACS4JhBhxd9uN7m6ySTbu7i6P/3nNhiCh8pbP93f+57z3de5Zec3O3Oe9d+7MvGbmzsQ2RAW3JTfuBygKb5rhK6ZR2lecZEyacjjFiadIV4+mKt0IN+sO9Ov3Kl6OnajJOI+Xqycp6flkJoynImkX5PtTnvkTP4x7i5dffoXrhnvZs3kZ61e+yLplMl598c9x/2+w939Ofz/Y69tTxkUDGd+Nbo/tlROM/HwYBpePognvSn269GQhgAhVCNl5CagSEkmN9kapDGLMD4OZt3wh6VovEmMDkMsnERzyPXEx3jRmWOiWbkona9YUUpASgpf/Dnw9OxCp9iIj2oM7961ZtX4ZDu6OlCTf556dDb37vYPRFVMq0+1ozLIXs4NhUU5EyHsTFHoQZego5KHbiQwdhyJ0LRGhUwkNXUxY6FzCQ2egCF1BWPBIYpJ1553dvnGDbj26E6yMpK6+noMnT9Czdy+OGp5hyJDBaGJi+LT7J9ywtqS0vIyPP9bt2bO0dCI1tYDP+g/H6Nx1uPwjP0fIeIVWvM7rvMHrPCctZ2m6FjGB+Hxfboc7cD3cDp90R6LK7bAP82Vbwv7HGhDp/22QNrQ/IwK0ZOq/SlqQN7mlauobKtHEpFOe5CsGezOvbheDva1OV1lpfYsSkzGk313ByB8nc/rUKQxOneKnaVNYtnY1n48cTlxGJtXVZZzdt4QJEybi6+NL525dcA/0p76+HsMrpnTu1BkfbwWJienSljkiEjV0LtPN7I1NeU3wJ12POvMTZYsIj/EiuNAev2xHArRWBCZYEpUewD4WNaeTlsC0aWzDa7wqvos9eye7E6mIwtUnRETqq6tpJEap1Q32Lm9Hk5fJjNvHueJlR4NhHxRWh+g+6HOcHR1ZvHABf2xcz/hJPzFt9gyKysvIKSpk7E8T2LZlC9euXKH/4EEoE5Koq6viiv5a+vUdSIS0TDUlg8qqWuITkyHVmczTL/NG2TNC9kIHjU1BBZquQwknsY7wwDzCkcgyO3wzHLkebo9juB8T83RHSUjX843Pi/+/zCv8Ju01OfMDsfGxFOVKATEaKS2pIFEZg1J5h+k3DqItyGaMyV7MbS5Tp98RW3MjOnfvhTIqSgz2DE2NydO64+llS3ZhCerEBPoOHMDN69fZsmkT4yZJe9iKKCwvY8qvv/Dlt1/jK48gPTWPktIqErUJ4HUK7wsynuO5Zv21pmkQLp5Mvsi1ODPiK51xjnciKs0cF409UeX2+Cd60bNYFyJcul5qfEn8/yV0QV32O8moODcf34gUcnLyyC+oJC4yFHLcqE51pDQ3lIrKag672DHz9C9ELn6Gzh+9zx0nVxrqqrlrb8tHH3/EuauXqa+rxiUggI5duuDh7kFBbiiOznfIyCtEm5HO0BHD+G3hfIIjoinILxVLPWOj/SkvzsPgpCFjvvyBvBwtZYUq9I+f5esvvqW2uoLMZD8SEpKpqqojPi6GnFRflEoVTp6BVFSWU5QdjCZGJfbsJSWlUVMiRQetJECuxDcgjPSkQKorcomI1mLv7Cc6EDu2b2PkV6NJyc6ivKaaBSuW8eU3X6F35ABLFv1OYEAAnbp2xj0wgLr6OgxMLogHSLEaDf3790Pf2Ihun3TD8LKpqHsewbr0rs7OZGUVk58rHbreiCJCjZevgswUOYlxQeTllZGbV0qsOoCyIi3JaTnYu3iLfT6lFTXERyrICHdDExNJcV6oeIBi7+qLRpPQtGcvDkd3PyoqyinOlaOJUeLo5k9IaJSIjJmcnIVcrqGivBptRiqfjRiJ6cULHNizm1/n/sZvC39n59bN3Lx2jQFDPyc+PY2K6mo27d4uloaHBAfTp19fDpzUp1OXTth7utNQX88ls1ti+VVCQqJuz15ZmfDBRTkK4mIiUETGEBkVTUVFJVmZeTi4+JCYkkV5cSKxaj+yc0rE0taE2BCyUkLw9g9DHqmhpqqAlHgvkpMzKS+vQRMdSVGOnLLycpw8AlCrVGSlSGc/xor9wPHxyURGaKmpqcM/PJTO3bqK/bDFRWrkClcGDRvBbwsXUFZVSVpeLl9+9y0H9+3DyPAsQ0YME0c5VNTWsGL9WoZ/MZL9J44yb+4sFHI5nTp3wt7LU+yhkmbYNBqteCiojU8gI8mbuNhoMdhMTEwlLdGbmqoi4pLSCA2Lory8guzsfFw8/PEJCCc1IYjK0lQ0Cek4uvqQm1tIaWkFXr4hBIepqa0uIi05gDhlBBmhziQlpYiyVKpEYmJSxUHrt2ys6NKtC9HR0YwYPozDBqfo268vekcOUVVXS3RyIuogaSayiBkzZjN55q8UlpWSW1LMj5MmMn3WDH5ftpSN69dhaWFB7wH9USVqxUA5PFyLNi6KjIwwMn3siTV4lldqH/GfUhv2SBuxP+4U9hE+qCru45bsRHjKHTxj7xNb6MMUHj9n9oEPfQXdIeRiZs9wHP6RCYRo4igvryU2UqUb7KnuMPXGIdFOjDHdx11XM+pPdnrMj3791Wj2nTjGoCGD2bhrB1W1NWhSU1EG3qWivIBFi5cy7ufJOj9aVszPv07nh7ETqKqqJz0rCzufSIrsTXA3fdyHvib50KbrDVoRVHcD1xhPrkXYYqVyRl11HzetC+bhznSVgp404XuZl8X/X2zU7XcTe/YurRZ79iqkgCVSxMzsMrJjlFiLwZ4JoRkJfHnxAL4OZ6k/11WczTlo0GCxL7Rfvz6cPG9E125ddX60oR4XP186d+2Cn68fEyeMZ8WGtcKmE7Oy0IRaEx/uT3hEAkVFxRQWFOEXmUrh5c2YWkhxwF/QIWx8qAPpalfRAdd4F9SV9jhrHFGlm+GucUNea8Y7os+iu17lVfH/59EFrZFm9kptDQlWpZBXID2UaiAxKYcybTjH7A+h72ePlTqQH66eJsFyExUmX7Bi224xYA0KDKT/wP6cOGfEmJH9yYtxFEujz9+4Tvfun6JSKoVfPXHOkLq6OvzDQun6STd2HNiHIjKO8rIqUtNyKClLEccgLfeQ8VKT/KV+2os0PchExsjiUThE+HA9wg7PFCdhqxZRTtyLcMUwzrQZn3Q9sPNnpV7Ng3P2Ym+jTUmhvLyaOO0jg73qXMqKNHipgsi7M4uDf3POnjTYq6vyRhXaB3/FOdJUw6hOPkFs+Cf4K84SHfoJAaHnUIf2IDD0LOrQPgSFncLX41P85XvJTZRDvheaoM9x8VxGUmwIFPqTpRyPl88Ups9bwur50zi9ZxFjfvgK78BNpEUOp7FQiuDeIFbZke1DeeIx0pQDKE3cQ2b0IKpT9xPsIbVph1HLB1GWcAofNyfS0mLJTBhLWcJuyLFHHeNDv8+GM3/5apITFayaO4m1m9qycdtLvPLSk5h1uP832Ps/p78e7PXrrQvGMuG7rrhbnGPUsEGsWrMVlWIoDZnnxDJMSzNL4hKzCAgMJ011Hx9nZwZ+9i3rV75KUeYW/F1VWN+bjSbsZbJi5lGXEQHF0oxeI42VOTRm+9OQb8C5M+8y/rv+ZGmC2LXLiIGD3kIj70N9njsGpyzo3vMD7l57jdpcB8gJJ13dX8ziFSfdpDHHg+p0RypT71OZ6kJlqj2Vqc5UpkoROZ2oTJXuSeREZbIl1QW6PYIVRenkqixpLI0V0eikqGzZaltKEpzJ1rhSUpRLlvI+5Vn+lJcW0f4j3WDv6tW7YmYoP79APMXF5Hu+Cpexp/EsaXUZpNal8UfjH7xW2YZXy9vwXuNbdK77mA+r2vNBVXs+rm1Px/r2tK/6mHer3+e1uta0rm/NwMaBpNWlo6gP4zle5bVSGVmnWlObITUA0mOXRsKVWooSvCDLneJkB7GMMy87ksKMAOovj6TW9ney4z0oSI+hIENDXowthfFO5KisqC7UimhkdSkO5CdJnYl8MiItoFgtnkaVpbiTEm5LSLB0wLTuSXFBbQXdajsSclZGbqITqQ0ZpNanM7ZxHK+WteHVyta0q3+bjtUf06GuPR/XtadDTTtBHWs7iKdjErZWla2ZUDaJjMYMzOrvCIc5MFGKxtmbmkppSRfU1tShiIgnIlRFdZonBckulFUUkpcRRF6SK/UGXan2O0CWxpX8rERyEkIojLUjT+NAXrQNdeVZIlJgkcaa4sxosRQrTy1Ft0yloaaIigRbEsNciNVEU12jC+NcU9sA+VqSTj9Px7LXCGqIIq0+g+SGFHqV9uXV6ta8Vt+a96s/oF3VR0KHku4kHUq6lHQozYpJepb0vZa1pDdksKnxKD9KT6RNfxaH1OsAFlOWLCcmMkq3jDPNl7LKInLTfCmPuUODfjsqoq6SGeNMSWE22XGe5ETfh/wAajI8aZDW1Vcmk6eypLwoneJMNUWx1gKzhF2SQa7GljRNkFgmI56l1NaDygH78zK605vUhnRS69IJqA/kncZ3hO1J9GF1Ozo3fMRHNe3pWPshH1W3p2NDez6u+Vg8lW9V2obW1W0wajASNvp7wwKhwz12MhqtNlFZ20B9XSO5uWVoo0Ih200EUGgoiISacipz5OQG6VNz9H1y1HYiUIIUNr082Z0spQ2lSW405gWLfZY58V5UleaAFFEyx1vYbFW+hszIexTE25OgDiUzu5T6eqkW6w6dLy0tIze3oEnQ0vcK8vKkAZPupZvJlWaudOmlAZvuk+4l/d7Q0Ch+b5A26zS9asUE1MOUySk5ZGaXUJIbS0GMJVRnUV+VT77mPrkx9uRr7EmP8aY4L0P4FsqiRVTVkkRXstSOlBblkh3tKCIhZqtsKE32EHVPOvNP1NGyPOITcymQjoaoyxfnv1dLNtr0ks6/k2bfHuVJglRXWy/0Lc0c6dLp3usbGpE+1kp4GxrFrMzD3HT3RWAsnXjQatPx8golL7+U6gIVGYkRFKYpyY+2IT9WinLnKD4XpkWSlaykpiCahupi8qKtSVO5U5yfKaI61mf7khZuQXlGkIgWWJcbIuRTXVlBTEwK5WnSUiXdId8SpqqaeqprGgSGuroGUS8l3nQvSS8NIt2D1wN+m78LvTU26/cBrubvTemrq1UiaI30IKQ6N5zMiDsU5qaJYEL1mZ7kRd8nV21FTXm2iH5aGGNFSU4cZflJ5Edbimik9VWFFGjsyI22E1H/0tQeAneuyhrKlGLAKi2FlTp9D3jT8aB7f2CL4nNdPZVVdQK3dF/SU03to5YJdU24JHxCj4/ck2b7RJqmMqTAPopQDTXVlVSk+5CptBHtWHasu4g6naO2FZEoG2rLqCmIgVwvEW2zKC2c0nhbqCuitjSdXLW1Tt+a++SlhlOUnUhWhDm1RdHk5ZeIZaoPXrUJkUSekdGp5l2UDXHCP8TUx9CtoZvwG6/WtOa96g+Er+zU0F7nY2o+5OPq9nSu/5h36t+ktfBDr9G6oQ2bGjaJPPY27BM+ZnaQDC5NFvYhGW9hUQURYeG6ZZxpLhSk+dFYW0Zeui/lGosWfjQnzpNirZPwpVI0VSnqa01RHGR7QF0xxWlhlGTH6Pxopjd5sfeJCnBFEyd1fjOR1FEvt+HeRRm9GKRrA+vS8a73oW39m7QqaUObujZ0bJT85seiXZDaCh1Wqc34SKzgkfxsm4Y2XKy/KPDNapgl8ImZPetdNEhGIB05k1uEX1A0SdHhVKc5kJ8ZRml5nmgnKkNO0XC6I9UJduTGeQg9ZqjshG4f9SeNxSpyVNZUlxeSnxRIeZKTOEKjJEtFY7Y7iaowtImhNDRki2NWJP/d6HqSI+ZSxNHJoh+T3pCOWY05r5Tq2og2tW8IPAJXdXs6iXbiIzo2tKNNfRuR5pWS1njUeYo2cFCjLgidnamMhqA7lEtBSyR7LUskOTqUDI2C8hQ7CvPjKC5OJS/DnxqnldRfHExBopdYflqSnylstlDrLJaH12dL+9lqqM0JIkNpR01lCbmxrtRkSUsRq6nMDiNLaSnkoVEqKS6p1s3uSdO0Zr8z00PG0sYdzf20Aw0HhE4k3tvWvilsVPTRatoLnO2adPlB9YfCjiVdd2joQEy9hsT6ZN6lHTJpsCdF40wJpqauQSy+iIvNJD/eT7SD1WluUJlNfU0B9Q5T2fM30TilZZzSPr+qVFsqUp2pSr1HQ4YL1Wl2VKX5U5lqTUWqK1Wp96lIdaM63Z7aHC/Gfz+YU0fbYGWhR7zCD0o8yNWO5fbNBfg4eNNQ4ENt7lxsraYwbMQs1i6ezqXTegwe+gNWdxeSHzeMhsJEYYONUmTkLMlujpOmGkpJ4gnS1aOoyTxDbPhoLl7YSoBrb0oSjPF2DyAtI57spB8pTjgAJTHY37NlyLAv+eTTThhuXsLunFhWJq5i63wZL77YEvf/Bnv/5/Tng73+fXTHK3z3ZXuCnM0IVztgZ/0O7oE2VKRaQaYt6ephZKb74OWlIDXSgXzNSDz8T2J57wtylIspTx6Pl982vP2mUaD5lsYMVyiRwm3XQ3U55YkbUAR9TXiEN6VZ97h9dhdDho7C2sWIQOcO1KXrER0yGBt3U1xsP6Q+/QzkeBKh9iLE/328g/dSmuJFbVoAWaovCQk/izpiCuERB1BH/EZExDaUEcuIilhDZMRGVBELkCt2kp8yRxh0dkEeMVopJHkNhpdM+ebrL7hqdo0vRw8Xy6PGjPlWBG0Z991XRKuj+bR7DyGjt99+FwsLO5KS81DFZNFwehRjlDJ25Z6jKLyaxPBs0hvSuKun5PLiUOZUzHvsqZC4mp4mdav4FNsId1wTfIivSiAnqpygmHAx2GstonG2IiUwEGnVk1KTzIQLB1BE3oE8H9ERXmNxlIDkaA752eFwuCNb+r/C5ZvmGJzUZ+nqlWzbuYWFi+Zz4Mg+vhv3Hck52RQW5aDSaiitKEObGkd9fRUmt24xYsRn3LC4zYCBn+Hk7E6MMpWC+jJ6NHYm+KyMEjd3EqPLSIrMJrkhiUtzw7h5MIgv6kc9ia75+jp/LJ4JARgfdOPePClkNtxKsBD3BqfIqDrajcTYVLFkxik4jB8v6JEV7wTZvgRE+DP56lES8tNYbWNE+J43+KV7a3wDgli7ZhVHTuvz25xf2XtwD0uWLWDOwgUUV5SRmZ1CYnoKWfm5JKTEUVNXxc4DBxj91Shi4xTkxXsTEaFCrU6kqg6S/f3QnnqGTiWvEaBRkxtTAqVwfmwkN8zdcIh3p3Nl03mC0vXIE2vpml8xn0sLQrm3X0lqbQo5QeWsLzjBxDAZdSe/IzmzgrLyagIU0agi5NRkeFGf4YuFnwtz7p0hMTmBsZ91Q7n4WcYN/oi4uFjGjx+Pyc2rfPftl5w+f5ax477jjvFOGurKiEmME7abkJZMVnYKRRWl/LZgPsv+WIzegV2MGz8Ov/BokpMyKa2BbNurOJrK+LSqDynKPFIj8kiJy0VdHYOj2ptragta1elmWx+7mnDuyt7LuXGhuFlEk1GWRZ6iivl5uhlbaWav2ngxWUVQVFyOS2AUYUo/KPTBU36dny/tJ0qbQGVtNRqfq5QebU+kWi6droeN832GDO7HrXtmIgjS5dtXqW9sQKWNobi0hLBoJbn5WdRUJ/D7tDEcPHGYBYvmsmDZUoKj4sjNKSQrq0DM6pSVVRIVlUB4eKzoiEZExJOentcULCNZzEbIFdGEyKMJCYlBrohBLo8WUQWle9LSxbKyCjSaZEpKKoiLTyU4WBoYxBAZqSUkJJrCghKiE5OIS0kjLSeTlPQEKqorWblhA7NmTefEmRP8/PN4Tl8wYsLESUAxNSURRISHCR+i1Sj58quvuWFhxqiRQ7hpcZuRI4aIuifVQVW8SuAOUUWTlZNOUkIqYaEaIiPiCJFL/MYQGKQUM0BS1E1pFi4vr4ikpAxKS8sJClIJXCKt9B4SjVabJg4wj45OpKKiSti8NIMXpdQSFCTNZsUIjBIFh6hF0IZJkyZjcc+SzRvXcM/iDgf37WHtpjWs3bCaFauWsXnHJvR2bsPG6h4rli7C3u4+v8/5FUWwH59/MRpldCB12f5Y2VsyYEAfXPz9qa0pI1KjpLS8HN/wSIqLcolWJxD4BA8SBumg5MzMfAoKSkhOzhafpZktCbskAwnfg7QJCRkUF5cTG5siZBAdI+m6FqVSK/Srk4P0n2gRIbO0NJ/Ro0cTHCJnyqQJyAO9mTd3rljV8dPPP2F7aQ971s5kyRppJqSctIxEUjLTSc/NJilNS1VNJeu3bWPatJ84Y3yGCeO/x/DSRX74YTw0FFJbHEZMdDRDh40kNzdPzLRJcn3AQ4hcLc74kwa8Et/x8dI5jmUkJWUKfMoobbO+AwJ1us7JKSQ5RdJ1odhTKeEMDFQ91LNc0p2KeG0GsbFxjBr9lZjRGvftl8Lmvv9+LFfMb/D11yO5JC1L/PZLDp06JVY7RGmiSM/JEw8bqEggq6SE6TNnCF1v2b5J+NUd+/ewaeMGnO3vsXD+HDw8PBk16mtUqiTCVJmkezkTeVZGp4r3iYpJIj2igLS4XKKL4jEYo+CGlQvt0UVmfNJ3StfStDW4RQRyN8KBoIJQUgoyyFdUsyfjgLg/R67zoymZFTRUN3De2ZXZ1/aKwZoUkl4RFUBNXhiFFYXMu7IRzcZnGdvvg8f86PfffcX5yxeYMOF7dh06SG1dFeo4FcmZWVAqHY2TSl5ZOb/Nm8nylYvZvm8P48ZOID+/kNJayLO+gNVlGT2rB5MeVUBKRC5paTmExms4/YWci8HmvNi02qH5egTrnsQjOIX5El4eRWp6NrmhlczM/03cO24no9JkJdnSaTmlNWy3MGPdnaPU5vlTmRbISScLNjlcRp2fwUqjGYT+/hxff/G52GNVkx8mztf7fOggbt67zYjhn4kIncKfxKkoKi1BnRBLcXEOSdlZfPv9t+w+sJtf58xh1crVwv6keiadtFJ2dQfHrGSMrpxGrqKMiqJKMpzrOPqdD85qH04knH0c34Or/llM4m9wX+7F0S99KQ+D8owqBpTqjjOQonEWWJyhuArSMvPwDYokXSP5CA8Kk0NYf88Uo0A7XJJiOHhyNNbjX2DxsuUEB/jy3bhxmFy/xDffjOKa+Q0GDR6AW2AgdTVlaJJiqaiqJCJWRXVVMcFKJUOGDsb0uik/jBvDnqNHkUt1vqSCtNw6ag2mMsdfxsKiXRSH14h+WkpOJvKiMJwV/qxO3fg4rkf09y7vcN3RHoOv5ahy48jRFqNRJvNuXTuRThrspTvbUFEH2sQMHAJCyUrwhkJfNt/di3W0nDPh/pid6PEPlnFK5+w1Io8wQRM+jJCIm0SHDSRMOj4qzY9wpSea8IHII24SGzEcecQ1lPIvSQ7ZyQ9f9WL97gOooiZQmbwNchzRar0ZP+1X9m5aSG2ZK4U5vkydu5ARX31JfEwAge6OePjvJ8S/C+qYACgM0w34qkshy5OSpFuEKwMpTLxBpDqYspRbuPl6M3BwOy5cO0dRsidR0UqyC+JRJUSQk+BKfbacSK9R2DjM4cdJs9h3dCv7Tmxl6dxnRJTO559/HPf/Bnv/5/T0wV7/Ps9gpP8ME77vxD2TE4z7ti8BXh+SEfs6VRl2NGT4kqEeSnHhPfwDAkmJdCNdOYoi7UaS1d9RlrqFIu0cYuStiJK/TnbsYhqk6JElSYiQYtXVlCUdIDuuFUf2P8fUSVKY43hczQ1p1+5ZkqO/gNIzuNt0YshgGXLfT6Hwqtg8mqkZTIhvO0YOf5kAp+uUpf/E2DHtcbi5m/yUKUQFv4RK0ZZoRStU8rao5W1QKyR6HbX8NSID3yQzaYYwZrM7d5k0VffZzdKAZ597nnc/+JBnn3tBvH/00ccoVWp69e5LZGQUPXr0bJaTNOCTArbsO3SaBv1hfKeWcaxiB1VaOWV5xRziOJ+k9qVLQh/erX/34RrvJ+iV+lZ8Wt6DHlW9mNQwhcqScuLTrXiel2hTISP12Iv43r5MYVk1c81O0/7gApQqCygKZK3FYa66n6W0powFThbc3d+ehR/JOHL2KkePHqPVa6/R5o03eeXV1rzx5ts898ILbN2+A1d3T36aMp2GhnKqq7TEaOJ474MPkD37HO992I5nn32Wj9p3YEDvQcRmJ9KPnmKwVxN4kfIMOeVJASyumU4XbR+6pvfm9YamZZ1PIWlWqGdVLzql9+B37VoaKxtxyDouHOiQNBmFez/E19mdjJJiRhvtYODpP6hMcxZO5udLenQ6spSY/GymmZ0iaHdrvnhDxi0bN1JSVMyc+j0vv9KK1998i1avteaVVq24duMmRsYX2L1nL9dv3GTdhs34BQTyRtu2PPPcC3Tp1pnFsycQ6CA1CD+SW1yB3+1LxJ6Q0bWsFZpMSypTFFTXlDI6ZgJd83rQvbIHr9RLocRb4pNI0q8ki0/S+/Kj50+EXLTlSN1WfoqQUag3UDxpD89Mou/xdSy7fVQMhDK0Dgw6vY4vL+1GlZhCz/ZvEjpPRu92rQhVxtGvXz/eef99nnv+Rd5+7wOef+ElPnjndQICA1m1dj23zMzYuVsP4wsXuXrtusDe6rU2vN72LV586WWxhEcKKV5Q0UiY4Q4x2Otd143yZE/KU5XEVcbzWcNQulf0pGvFJ2I/xpO4HlB76WludB965PfDst5WHDC+rHii0OEhVxkZ+35Ao83FKS6cLodXsOf+aSgLwUtxkzf3zmOp5QXdDFXMVZRLn2fMN6NJSkmn74CByJ55lvc+bC9sr93HHdFqE/h5yjT8/AOYPWcurh5erFr9B4YHlrFuxRxeafUar7VpQ+euXbl65Rrnzhmze7ce9g4OtGv3Ee3bdxDUrt3HzJ37O8HBIUyZMg2NJpZPunWnY8dOdOrYWZD0uXfvvuKQ858mTkKhUIi0QUFBLF++go4ddGld7hqyYflsbtwyZ9+B/RicMeC0wRn2HzqCvYOj4OelV17lzbff5YWXXuGtd97l66+/ITQslJkzphIYGEjfvgPEMQRvvvkm733wIc88+7zA/cyzz/FBu3aiDk79ZQa+fn7Mmz8PF1c3VvyxFrPz+zi4c/VDnjt0wtT0EiYmpuzYsRNz8zusXr0Gf/+Ax7BJ9N3XI6gtVpOgjef778ehUqn44YcfReCQb74e0yK99D08PJwff/wBo3PnSUlRUFiYzsrV63nt9Td4rc0bvNq6Da3faMumTZu5dOkSkydP5c4dC777fhwBAYHInnmGTl06M2Pyd4R53kD2jIxBQ4YSr01k7I8TxPLZ8RMnEKVSM3nytGYZP4rPxtaeurpM6uvLWLNuE4aGRty4ceupadetXY+npxezZv0m9DZu3AQaG2tJUtjwSbdPHsPWp3c/YmPjGThgAH5+fgwbNgI3d08mTJjAm2+/wwsvteLD997kmsFWFs4ej+mVGxzTP8WRY8c5f/Ei23fp4ermTuvXX+dFoef3eP7Fl3n73fcYMWIkERERTJ/+M3K5nB49ehAfH8/nQ4c1y1m8d+oiBmTTpk4Xe//mz1+As7Mz27btEHju3zyF/r4NzfhMLpo+puuVK1eLzuDTdDd+/ETBg7Q/MjQ0lF69+xARqaJbt09494MPRLv2zvsf8tzzL/Dm22+hCA0TnWorG1u2bl6P2e1bGJ4z5qWXXxa6bv16W+FX27zxBsuXL+fWbXPGT5iIl5eXaAM/+qgDg4Z9g9+l00QZyuhW+Rbp6Q5UpISRW57FmLrv6KjuQ9eCHmL595N+5QFJqyZ6lPfmk/Lu9K7tw6k6Q6qyaziet0z4mPlhD/1oZFYy3Y6s4CfTzVDgS3q8A8PPbmT+7SPEFxfzg/FqotbK6PXui0/3oy++xBtvtsU/MIjV69Zz45YZe/V2csnEmGs3bvHKq68JP/rGm2/y0osvsWXzdgqrIOLURqyvyOhX35OKJG/K01REV8fQv3IQHVW96VzaTbd14yn4JPqo6mO6l/WiT31f7tc4UZlRwu/FYwW+k44y0vZPIj6pALsYBW/vmc+GewehPISA8Lu0P7iERZaGBOXkMl1/MgGzZfTp2QtldCxTJnxDuPcN3nv3HdF2y555jnYffUxsXDxTpv8q/MKsOXNx8/Bi45YtPPf886Iv0OrV12jTug2GhzbRUF9OZEIeCYdnc9xGxnf131GpDaI6PwXP4gA+ju5Jj4pedKjq1AKXRM82PCsehn5a1pOPVb2JLoulOjuBoZW6oyWcr8lQnlxDdn4Vp/zu0+nQCiz8rkJFCDe8L/O63lxO+NpgFh/LhsPDuPmVjB8mz8LXL4Dnnn+Od97X2e67H7QT/dPBQ6X9wUVUl8VQmJ/NV9+ORR2jYfzEn0R7Imz8hZd465136NylCy7OLqgSssnTG8XcQBmrq5fq+mk5uVyqvU7vuj70KOslZu+exPaApCW3XQu701Hdm1F1X5FXkUNRmi/v178t7kuDvcALRygurWOj3RV6HFuJf9gdocOFN3ZyOyqIPYEenD/QhTNf/tlg5sFgL4LqKiVK+ftEy59DpZDen0Up70By1CCKk8yIC3uPqJD30YTp7o8a+SxW1z8gUX2MsWOmoH/kRbLjX6M8+SgUpBKr+IlJP76A3uZ14nzWnLiVrF/9Mt0+6YLepiU4mOnz3bevoA77iBzNKChSihUE0gMFaQ9fceI9UpWjKEy8Qrr6W8pSr+Fi9Sl9B7yL1c1OVOUa4ecZSHxyGVnJcylL3CAGug2Fs/n1l9d569WXOLljJUd2LmfhXBk7N8p45pmHuP832Ps/p5aDvcEDn+HscenA9G5YXDzIN199g4HpPuLC3qA29TSNGV5idJ9fqCAqIZGMGG9iNCF8+U0X9I30qcm9j1YTQrhiNP7B00jS3KEx/Q6UpDTN6OWQnaRGEbqcMEVP/PzuoQq04qTJBcZ+OZS4kMvU5dzF3MaMPv3f5OwlU6pSr0OWA+nRw3Dx3c/wYe9jZrSNLPUogsL0MLvVhczIg9IUBlUpF6hOMaZaek81pjr1PNUpEjV9TjpLbb6PMOTc1GjUgVY01pZTlWhPhNsF5I5GRLhdRO5wlpgAc6rKi4gPvy+cSqfOXR8xRJ28Nm7Vo/HkcKaoZXzIW/Sp60BfetGa1o8/JfqHVx960bO+vQha3FY6VF3/JcpCb1NbX4dG64padYeqNFcaszyJjbaiIsUB6kpJK9BSfGEA6cY/iNmQ/HQ1YU6GhDobE+5yQbxHSBG8ojxENDl1gJXucOqiMMpL8pA7niPS/aLAH+luQoj9GUKdLpFfk0ePhm5isDcv8QP6NnSkb11Hnm94kvO/v17hRXo19KSzNPiVZvaSZdQd/4iyRD+qaypRqq2Ii7akPsOdhgx3YtQWxERbUV1TTmqKPxUnPyLh9nIKS6SDqFNIDrxCuKsOW5jLecKdDclKihRR9JJVPiIiaUKEm4hAGup0Vug1yO4s0T5XKI+3RulrRm19LWWhN0k7+SJvVTxDj4Z29KnrSC+6NwWO/hevIhmd8z6gHW8xQ3oibTCUivwEyioKCI28RVyMpdCdpMMopZmIQFZVU0WcuxGVB94i3umoOJctXm6DwkHHs8LxnM4mHQ0pykslIcKF3FQVySpvMhPCyEqMFNglGQg9u10k+P5J4sNdqWtooMJpP14Xpb0iL9C3/mP61nfhEx6ZqfwXrvd5nz6NvXi7QTcTuMdRRo3pJKrK8ykoTkUefp2UOFsas70oT3VBqTQnPtFbt+xQaUT5gbdQelyioqKUcLdLRDbVOcn2FE7GwhajA+9RkpeGJtiGopwkNAoXyuJsyAy/Q7jLeYFTwpedFEWGVkFychgXLl56pKHQ0fARX1BRmisi01WX5hPqaIjC3gCF/Rkd2RkQ5mxMdWkBKj9zSgszRdnF+WnEhToQfP8UwfZnKNbYkBh4iayUGFKi/ciIl5MeF0JqtB/5GXGEOZ0VdqhwOkeE60UUDmdEJFFpCZLS9y4VxTlCn1JUSrXPDeFbpDr2EPc5ykvyiQ60pDgvldgQWwqzE4gLdyNfaUZa6G3BR7D9WYE7KymCrIRwkpWe5KdGkxjuLM6fU9ideojN/gxq93NQGEJNWT4qn9uUF+ei9L1NRWk+kV43CLY7rctT0BnxvaQgUxy4nZcRBzXSTHweGfGhAqMkd0FOZ8VB1IWZcaSqPCnOSSQp0oWK0jyhTymvKA9TalOciHK/QITHVSpKC0R9k3hQ+ZpTXpyD2v9uSx7unyIvMxHKNFCVSVKUJ9laBXnJShT3Tz6GT/qeFOFCaU4ysUFWlOSnEeV7RzqslZpUF0IcmvKU8rY7g9zpvDiEWauwpbw4m4QwO8oKM0lReejqmqtki8aUaaXIqDfJTFSSFhtEmiZQ1LMkpRcFWQmP61vUzzMkRjhRWphFlI85FSW5aBXWoqwwN1OC7Qwe4rM/26zr0rxU4kPuU5yVQIrSU+ApibEiO8ysGV9OQjg5iTpd56aqiQ9zoiQ/vUluTdgEvtNE+d6msiyfeLmVWKIvvUtRpiX7l2xSx6uufVM4nqUkP4P4UAfyM2KJD3cjK1klbDvc2Uin5ya/Gup4lkxtMEU5CaQkBYgB74M69tYHHfC6cJS4s8/RuvZZejW0p299J+E/n/Qd//R6gzeEj/mwXndG3eyQh360tCKf8CgzkiUf0+RHI6LMUMc6UlVXQ7LyNlWH3yLe8c/9qNQWSPVM8qM5KSoSld4ionFWYsRjfjTcxQhthDt1DXVU2O/C2VRqw5p8aEMXutGlBe//5PqQD+nT0JM3G1qJ70fuy6i+PJ2qyiLyCpMIi7hJltZe+NBiaX9jxC0y0oOpqKsR0TgrDr6LNtiCsrISIj2uUJ1kT4zPlcf8aIVkYwEP/WhhTpJoC6U+wIM+QZiLMRmK61CVRUVlKVW3FmB8V0ZrWol+TJ/6bnxE+xb8/93VhU70qe/Kq7wgvttfkVFhs4XauhrSsyIJCb9GbqI9jTneZCfYCbz5eRqKq8vIsp5L0dFuJMcGU1GSR4Tr+WabFfjczhPhcY266hIolFNXWUSU9y3Rbqj97oj7D9KHOp0j2O4UBTnJVJZlUnvuG5b7yHhHsi+pn9bYg7d5uwX//+TqSXf61HfkeWnPXlOAlnIvA7E/OyHZj9Dwm0J3kg7TY60oKk4jpzSTQusf/0E0zmCoz6Um1ZDqlItUpxhRnWpCdYohVSnGYh9gTepV8XtN6kVq04y5a3OHfoM+xOTGGWLl9vj43BP9a0XYSnKSoqHEmUjP4VhYTSIpKQZK3EkJm4T5ncH8vnIL86f9gMmx1Xw9pguBYbvIVA9r2sMnrTXXReksTzpKurIfpQk7yVIPoT5zL26W7bB330xs1JcUxR7A38OLpORwclImU6zdAbl2qKLuMWjEl0z+9ReKcuLYsWoWv/8mY8+2h33p/w32/s+p5WBv2GfPEC2X4WnbndxoTzZuXIsm8gtqM42oSfbH0syO5Ix8/PzDyYr1wcnKjgGffcOm9S+SrNHHxTaQqEA56dFDSYteRm26CkoSdAO9+gIiff1xc9zAgX1vs2Tet5Rnatm8SZ+Bn72L+/3O0KhB6WVDn/7tuX3pHWrygiHHh6yY3oR4yxgyrDfm5/UpTvyOcd/KuGLaESoPM/+XHzl/qjeUGuLrqMTL8Xcyo3sLcru/AxcbaZNpb5LCe5Gftl3Y8H0bS9avXopKGcWA3l0ZMaQ3I4b00dFnvZn601iSk5OYO2sqcbEaPv20+yOGqJPX1p37xWDvF/WT7uA/v94ul5F2/EVCrUwpraplk50RP5tsZpLpNiaYbGXalR2MvbCByMwEDBUeeB7tzJEv3+K2pT13zG4y4rNeD/EITL04cnAv/r7erF25mMAAP+bOmk5CQjyjPu/fAv+40SNJzE+hL93FYG9Q6pMc/mfX0DQZJfs/JMzblZzyUubfPsDUS9uYaLpV4Jt6eTuzr+uRVlrALqfLqPe15Y+R7QkIVbJr+2aGDujeAt+9u2bcuGqK/rGDWFqYsU9vO/KQoCZZ6PB9PrCn0PfcmVMprawlzMqE1BMv8Eblkxz+Z9f8UBnF+wYSo4ohOi+NyZclTDsEtp9MtzH50hbW3T9DclYOc34YSuyKF5g7ti/xSWksmPPrE/rrLb4r5MHs2bUZG6u7nDiyn5vXL2Nx5/ZTdb17x2axjDP64jb8H40k91+8DrjIyDk8jpTUHHySlUy4uIFpTRgnXdrGTyabOOx+HU1xEctP/QIXe1GaFc/nw79g+GcSpkd57i2ClyTHSwdON4qlgf5+Phzav5tBfbvxWf8eT9X1iROHxazH442ETMzcqsPD+GPBLFK1cXzzeT9GD+7B6MG9dDSoB+NGfUZ6opZ5s6aijAyXdlaxYP48hg7S8SOVNbDPJwwZ0J3BA/thdvOK2MR+/MgBzp4+jrub81Nlv3HtCqIiw1k0byYqZSTzZ08jJTmJH779ojnfB3r94vP+aLXxLF80l5DgANatXIyvjydHD+1twv2InX/WS9Rts1vXOHFoD04299i/YxOR8iCBZ/Tgns34Rg74lJk//0hSrIaFs6aIvapzZk4mKTGBGdMmPsW+eqOMimTz+pXcu3sb6irZu3snQwb1e5znz3rz2cC+4jxHSRa21pasW7WUmGh1U7refD6oF/17d3vMj0pla2KihaxjNTEsWfDbU3joJWSwc+sm7ty8xjn9I9y+fAE7C3NGD+r+UHdCf905tGsLCn9f1i5bQJgihCW/zxYzmUMG9GrB87dffi74WDD3V6Iiw1i68DfCQuXs2LLuMT4G9v2EIf0/xdnRjgvnzmBseIpb1y9x/Mh+oZen6XvV8oWoVVHMmDpB2G5laS4jhg9vaeNDejOgfz+0GikIUCMrfp9FgKcbJw/uEXiG9O7K530/acZnceMq925eRf/QHu7b3GPXto2Ehyqa5fwoD/NmT0OrjWPuzMnNuk5MSGDW9J+eIufeREVGsHXjalyc7MQZg1b37nDtislT8RmcPIq7qxObN68R55c9aP/adeqO98XjJJx9nhfrnvQO/51r3pN+9NJT/Ki1AekVZWwy303ClheYM6bX3/pRvZ2buWJ6QdjwmVMnGDywbwubGTKoL2u36oHWSZyz939xnXCQkXlkImnp+bglhDH+4oZmfD9f2s7Eixs54XmbmOIidpvMRbn0RX6fMYmU1HRh0/17d2X44Ad892b0sAEkJmiFfStCgli9YqHwowf37Wqh28H9PsHkgjF5ZTWk6s/iyoNonP/Fy+majDjDVRQWV3NZ4cT4CxuYfGm7wDfl8nZ+vLAei0hPPNJTMDzzDa7TX2HT1m1Eq1VPtfNfp/wo8E2dNE74nLmzphAfH8vCeTOeqmtfHy8S0jIp2P8F68Q5e//dSxrsqY1kkBTAJncLfjTZysyrO4XuRD/t8nbGXNyGY0ochG5n95A/G8w8OFQ9nLpqFenq3igDv+fuzaskRgwU3+MUwzC7fo44xXeQfZdM9Y9Y3DQiP1GNp10PdulN5byxNQXJMSye+x37976Nm/MmIn0VUOZOQfLPWFlMw88pEEp8qctbhp3td3z//e8sm/MTF0/oMXDIN9y8soDs6BFQJAWWkwZ8pZAdqAvaovqckoTtZEZ/RUOWHonqcVy5tIhQ7+GUJuzH31NOQlIkuSlTKYrfAJVaHK2t6DXge07s20quRg9/VxnnTv5vsPf/kFoO9gb2e4YkpYyixM6UpMhx879LQtj71KXfIF39NfFaDZ5eCpLD7SmI+xoHj5sYG3YiN/oPylN/xN79AiGBcyjVzqQh3QpK4mlsWrpZmrQalXItyzasYvbP3XExN+aCyW0um+/B8W57KNpBrGoivgG++Nsch1xjGrJCiFA6ow57DZ/gw3haXyRGI+e77zuweO1G8uIvkJgcziXTPqh8JkO+B7nRQeREX6Uy5aSgbPUdslQW4nN5wjGq85zEzF5qegahQd5Up/viee9kCwqyN6IuR4G/fxC5eQV07tzlKYO9fTSeHsJ0557I4ichi/7hv0Oa8bwV+iWZx9+kIDYUKpJQRVvhH3aboAhzHYWbExB1h6q8AOKKssm6/C3KM/NIS0sgW2nbAo9E2sBbFKUqCFFIQRgKCA7wpjYrEC/Llmn9rM5QXxROVF0AZWc7M8hrILK4iS15/XcobiKDvQZQe6oHhdkZUKoiNNqSwHAzgUvCFxhuTkiEOQ1FYURmaik63ZOgq3spytUSH3CrBb8S5ajukxITJJZ1pKSmoQrzpTzJo0U6iRTO54VcC2LlpB9vyxthXwm5t+D136H4Sfxm3Ynai+MoKy2jOj+YwKg7zdgkCgi7TVS0FXWFavwc7lB8oD1+tldE4IRQlwst+JWoPNkDZagvqWnpqKI1pGoCyVY9Xdcav2tQW0Cxvxm+p1ohi/lRR0/y+u9S/CT2XnubKrPlVFVXUJzpjV/orcfs0z/cjPgEO6orkpEH36bRqDdVJbl42xjiaXHiCZ718bQ4JoKYSPXTPzCYolT53+taHcPly5dbDPbe/OILeiQl86yDE32TkpHdMkd24/bjZHaHAcnJ3PLxE5HppHLDvG7jaXG0RXlSBLzUOIVIo46OIV4ZQFGcU8t0906i8r5CRaaCgMAQioqL8ffzpj4nBD+bMy3SSnVPqoNSXZTqZIgijMIUuairT6aVSKrbafHB7AuL4uPwCF718KR7bFxLbBLZ2tEnMZG37RzIKC4RyxdrcxSEOBq3yFeiqjQfwkN8SE5JFTg1oa543j3SIp30W7T8X/Ojfr6+FJeUiiW61dmhhLuZtEgrUVmiO+oIf/6IiedNHz/eD5HzUXgEsptPYLt5m9c8vPgkOobP3DwoKCgUMqzLDsLb6lSLfH2tDajLDibAz5vCoiICg+WUZSiI8b3WIq1EBRoHElSBaOLiSUhKRhPhR4nWpUU6iaI8L1GZGYqPr7+QSU1VJT7WBk+1cS+LY5QU5bC8pJxn79vTVR3N696+T8X3oSKUD+UK5oXISUtPJ0rhS0WyZ4vyJQp1vkBNtgI/P3+dnCVdZyuQO55vkVaiyjQvIkJ8yMjMIjJKRWZ8MBkRVi3SSZQkNyc/KYTQ0HBcXR/2F8Rgz/QwWv02vKz8Dpnmv+hfJHrUj5aVUZ0XJPxmsx+V2sBwM5SxNtSXxxIa50/pkfb42Vz+ez+q8EWbkCj0pY3yxvPO0+1cGeELGhtcz/VClnMZWcw4ZNESPYXff5XiJ3H0yptU3l1LdXUFhVle+EU8bAMlknxqQrwdlRWphAffoPBgJwK83ajLC8PXxqAFz16Wp6jLbvInBQUEy0P/0o9KOq+rr6T8/h5MLrRBFvdTSz7/HZLamtgJ2J9pRYnnBRprikhPccHvkTZeIt/QW2Qnu5JfmUOM404yDg8mPDLiT/1JsMM56nLkItKozs79qckOJcz1You0EpUkuFJRXUX11V9ZZd7uv9tPi/mRZ1Tfo9R/FdLCUKfLCQi78Rg+0Q6GXSOrqhiCd6P3N4M9P/8QGutzqUzWp1h7jtQIR8qTTlOZfJLSxLOkRDhQmmgMWS5UpZlg5+HEmG9+JNp7OwlhA7hlbYBG+TvR/uuZMraf6G+rVBsoS94qomWGyc1w8thKUcJCETW7ONOcRWv30OXTPqQmKXC1uoW9x0ViIt5DqfansTBet4dPCtqS7UdZ4ikiVQHka01RR/tTlHQZb39PDhxdg7PHdXK0gSjVMWTmK4lP8hV7F0ty4xj1wwzmTBoP5bspTJVxbP//Bnv/D6nlYG9Q/2fQRshIUXYWA63ClLvEh71NXYYVlSXW5KT8Sqb6CqmR3zFujAzzWx9D8W6KEn5BI3+WSPn7ZGkWU59mAyVpTUs3yyhN2kFu7Evs3P4Ss379nbP7VvPtV2M5dHgKWbnjwWEPNT91JzJERoxyrIhqJu3bSlP3Jci/J6dPziYzzpfCxAmM/nogW9Y/R0nOXZbOWcB5o37UFe6kJGkOyZGfkxndj8zooaSrRgjKiv6MrJjPxOfUyOEUpu/XPa2QOm1R4Xwzoi8/jR3BT2NHPkYTvhvGzz+MFumkSGgPjl54ILvmwd6pvkxz00OWHo9Mq/jvUFIUbZUOFJzpAjkaZs6cykz9lfxheZjlZvtZbn6AFfcOM23OBL4Z3gcffzk4LwCNMSbXbvP96AEt8Eg07qvB7Ni8uhl/akrin+Kf+P1wxn49nLLkbDD9jL5+xshSo1vy+u9QagwDfc/ClSHkpCfz7cjBjP9uGEuv6bH87kEdxjsHWXxzD9/+OJKUWC3cHA15fmzbuVPgeJJfib4bNYDLF42a8Xl7uDBmZL+n4pPOBps9cxrkacg16EIblbOQewte/x1Kj2emzWqw+4XgsCiho6m/jmX53UNCdxK+FRaHmXN2HdOmTaShKBUu94fSJGbPms74MUNb8CthkLD4ebs347t04Szfj3q6rn/4ejBbtu+ADHd8T3+KLDEcWUJoS17/XUrXsvv6RAjcwR0LW76d/iUrrY/pdCfhszrCAv21jPtiAEsWLxTnYmI6gJy0BKb/PO4pOpG+jyA+VncmnvTatnHlP9K1sbFxi8GebOhQZMXFyMpKkWVlISsvb0llZeKe7jAW3Wvr+uX8NHZ4i/J++n441ha3m9NZW9zi2y/6t0w3diQ/fjOEFYtmN6ctKS5k7JefMfG7p+Q7doSogylJCc3pd21Z/ae4pbp997wBEiey7GxkhYXIcnJaYpOopARZZibvl5VJZ6qL2aSpE78Rtv9kvoKPkX0JUwQ382F0+qjA3SLt98M5ffxf86P1dQ+jnM6bOelPbHyksPEwDxc2SPjy8pDl5+ven8QmkYQ9K4svKitFvtkZqXwzoh8/fd+SD4nnb78YSH5eTjMfa1f8zg/ffNYyrWRfX/TH/Obl5rRO9lZ8+4XkS1qm/XHMEBbPnd6cNi83h19//u4p8hjBpLEjSNSoGVlZ9VB30vuT2CTKyxf3l4iDJSHQ3+tP/dn4b4cyc8q4Zh4kXU//6du/1HWoPLA59Rn9Q3w/euBT0o5k3JeDOKC3RaRzcnJ6fLBnshftqY68FOuLLDGipZ/4T+gRPxoYqOCb8cNZbvGID713mMUXtvHjqEFMmfA9dblJcKk/lP1rfvTyRcM/tfNDx45DghWuRkOQZZY2+VB5S17/HUrXcujKWJDv59Y9W74d3pcZy6fzh/XRZj/6h9VRpuyezx/Ll0FWCFwfSlFeFt99NVS00S14bvIn6am6Yxyk11/5UUnnF67eBLUR5y+MQJYW15LPf4ckOSWrsDvbG5KtOXD0OGNH9mPuzoX88Ug7sdLmOGOXTeTE0ZMQdwPspxOhjtXV46fY+YRvhzFl/FfiSJcHr9nTx/+prqU66+YdCO5LWHFnrpB5C17/XZLa1LgAVKe7QHoA61eu4td9i0Tb16w/66NMnPUdVvfsQX2oabD3tAHNw5m9+poY0V/NUA0jO2ZQc182XT2cbM0gERwxRTmQDPUXlKQ7cNO0A1+O6E6w/U7K8ybx8yQZ5pc7EqvaxoQffxf97tz4VyhL2kt9bgapMb+jDn6GwviVUJhComofmze8QN8BQ9i2Zj4RfjcY+93zhAb3IidmKBQqhZylc/jIDiU/wZ1U1Y9ka81Jj55BSdptwvymMOqb3pic7UdF1iky4zaQlWtJZWEZDXmbmDT5HeZOmQ2Fu8mMk3H8wP8Ge/8P6c8He6nKntSmXydf8zkVKcepqSwjKjGFuPA2kHmWuNAP2a+/nVj5URK0YUQpeuEXPIc0zfGmPXpNA73abNKTNKgjf0SlHoKt1RlUQVZcN7vJhOnLCQ6+Sln2LVSupmhOvkVI+Cmq005Tl2ZFftx3FGo3YnhyCgq3mxQn/YivfBtGp1tRnbqKFfMn8uuCNcSGnqU06VdiQ9uiDJahCpaJ96dRhL+MtISfm52EtbXtIwb2dCosLKKxoYH33nv/EUPU3ZMGe5zqwwRfY2RFUuer5L9DeVW8kBBNodGnNKRE8OIbHyCb/RVtjizitT3zeG3vfPFZ1vY1wYfxNUtwXyQc9vyVO1pgeJQGDxnRjN/X16/F/ScpThUFVz+jm8IOWWF9S17/HSpooLvcGq4NRaOMai6r1ZYZtD64QGBsve93Xto5S/zu5x0A5l9CmhsDR45rweOjtHjJimZ8Zw0fDAKeTq3atoP0SHINP+XZxFhkedUtef13qAgmOx0Ax1+4Y+OiK++VF3TY9s7X4Tu0ENmicchebkuuNgKuDKAyLYKXXv+gBZ+PkvF5k2Z8CxYta3H/URo8ajyku+B9tj+ynFJkOWUtef13qQi2ms2DkO3s3H0SWZsXeP34Mp197plHm2NLeWbG14KP9zv1gYxguD6EeI26BZ+PkjSj9+A1cPCwFvcfpQe6NjIyavrtoW+Tff65bqAgDfQys/+S1LUPByLdPu3TopwHtEvv4QBnx069FvcfpY86dG1OKwWIefL+k+Tl7ducXorm+OT9R2nTgiW6wV5aGrKMzBZ4HqOMLFpnZYnBXkVBITLZ8y3ye5Ru377TzMfU6br69zQaP3Fyc7p/4kezs7NF2urqGlq//k6L+4+SmaExm5vx/Y3+0jMYlJcn8g4JDmmR15MUGaXruEivbp/2bnH/UVq/UeJC9zp0+FiL+4/SO++1150dK47oSG9x/1EK9g3gm/p6Hb7Mv8GXlsG8oiKRr8mlBzPYT6fnX3pNzIBJL2mmU/bMSy3SPEo3b5k145s6bUaL+4/SV998L9I5ODg0/yYN9nxM9hB3uhuy9HRkuZUt/cR/Qo/40du3dTb22qGHPrTN4UW8+MekJn5eJjdJ9e/50cUrWtx/QCPHTod0R5yM+iPLlgbn/10fuufmDAjbx5Z9p3RldvmghR+VjR1Ah24DId0fbn6OOiqyBZ9PkhQ878Hrb/3oOj2IMeTs5R+QFf6X+jFSe5NXjc25oZBiyfeT5+rKG92P108sb8YnfZb1+IAJk+aBVhrs/YL5gzbzT+lZcnNzBbbKyipeavX6U9I8pHNXLMBrCQut1/93+2m5FcgyslGe6QFZQXToNgjZuIFCZ834ji9D1uZ5du89A4mn2D7gUd4e74/rArQoqan01/VZg1r2YR8ldYiMDFVPyDvAdeO3sHO+SF2uGWbmZxgwtDMXbuihDnbQ9btVnxGtmkpWcjLk2pKp+gJ58GCStElQ4UR6xBROHHubBSu3MeunMViY7MXg9FT8FZvIiR0FhU1LOsWAz5PyxL1kqodQrF1LTsw31KQv596lj7h+ZwolGW5o1WZEREylusSO8uzF3LjZE2dHfypT1v1vsPf/nv58sJcZ/Sm5ajPu3N6J1EtoKFYQ6P8FZtdXUhJvTaqyLfExI6nLckUTuZio4OdIjz1JTbq0GfTBHr0Sgt2cSIgK4dC+SRzcM5XagmzWrD7E5OkDSFLPJSEqifsWFwgN7050bBcKU7SQ5UhObC887suYNmEsCpdrJIaNYPxYGU4OQ6FgJ4tnTmXZAhlJmluUpe0iVvGKqBhF2qlUpZ6iNGEvpYktqSR+N5W5NrpIQ9KT4PQkrEz1sLq0F6tL+x4n0z3Y3TxBbV2dSLtnzx5ef/1xp7Jl517KT/YmJPwqVhX5WGUEYpUZ8p9RRjBWedHY5cZTc+YTGnNjcba+hL3neVwVN3EJuSFI+mx75zhWprtJzcii0WomjYHHiFJFYWWyuyUeiUx2E+Bq1oy/IC+7CfvT8O/F5vpxyqVldef74RHviVVx2n+OUfp/SToeca40XhhAWVEe1lePYHV1Py6B13CV6zC6htzAOfga1reOUpifR+Olz2nUOuHv4/SX+JRyj2Z8yfHKprRPw6eHi81lGnNjqD77KffzU7HKU+vk/yTP/wqlB2JVWYLc/zSN5hPIys0VtmRjdrQZm8Anv4mDtwkO94ypzk+m8VxP6nM1Qtc6m3wS316BJVWrbsanlLv/pSwCfJxpjLcn33gQVhUlWGUpWvL775Ckw+pKYmyX0uiyhjitFiuzg7iG3nqIL/QWjp4XhX16OJrRmBlGo2E3ypO8sL1+9Ck60dlhYYI3jXUVuqWcLrf/Ep+ka+kVER7OmDFjHmkoZPQaORKrmlqsqspa8v8IWWfKKa2v1cm0JB5v6zNP4U3HX1zQXd35oECcMujPeTPdjaetabOeysqKsbl6UNSpFmmbcBfkZTWnD3A1//O8TXajCXEjHbCqqsaqNFdnc0/BZpURhFV2BI7VNeK4i7raWhxunxT22CJfiQ9TPTJTtTo+ylMJc7/8p7JQuJjSWJbyj/1odXW1SCsdteV679yf2LgOX2a8kmiBrwarwpQ/xyf9nhuDj3TOoHTYRUHun/sz6bfL+8Us6wM5e9tfFbpqmVbHR0yEX3PahJjQP9eJqR7uVhd0aetrqcyUc1/Sdws+dLwVab0IqCnDqroGq7y4v8ZXmER4nQ5fWmL0X/ozpztnxJmEUtqa2loczf5K17vJSIlrxhcW4PDn+Ex2E+x5T9S1pKQkpkyZIurYhx0/xfmiHuVnu2Nbko1VTuR/7j8fkORjKouQ++kLP5qZlY3VzYO4POpDFTdx9rssMNrfMaK6IOVf96MVGSi9bzxdppf2EuR5l8aQI+SYDMOqqgKrTHlLXv8dkvDVVBNrOZ9Gjy1otPGCr/vWp1r40fvOZ/BytqAxxV+0maVSm3ntaT60CZ/kR/Ozm3X7t340WkVj4FGSbk/BqrbuP2/jH1B1DVmmo2hU3UIe4ivKsnc0aoHPyvo4oSEBNIab0Gg2gcymNvOp+CRd35L8SY3On9Q34nz37J/r2nQ3KRmZNNr8RoTrDl178N/AlxGCVU4EVqX5lBj2olF1CS/7y9x3OdcS352jxEd4gOtcHFf1ZuOOfXz11VdPDGweLuNsqMui7Cn91wckRbOvSNpNfFgrMbmRpvwccg8Qp/4BS/OjlGRk42H3NUOHf8Smjccozchm7/Z5bNnyNvKgDSg8w2jM9yBd8wsODlPwcfAXEd4pWomz81i+/24GG5bOwsfuLvuPGnHFZDapkV9DcYDwAVKUTnIUlCXsIyvmR4q1i2jI8qE0eSCRob0pTLxJuuYoCv9XKEyYT321hgiVDUqFgvLEVf8b7P2/pz8f7KUpO1CZqiA6JpOspFWQYU5R/CEsHX0pSvAjPPIsKnlralINSFd2wS94McXJLlCmpbFBt0evJGk1oWHHWblmF9tWzGLHyln8sXovJ43+wOJ6B6hYQVjgFu7aHSAp4nmqUg2ozYxHHX2L5NhXcPbQ44rhcbIzFWRqDrHzwH4KtPtJ1IZzYN87pEcuoiptNrHyV4gKklGXNRdXq/MovR2gQAGZQS0p3QeKmjozksEWyqEiACqCoCKwJZUHQrGKxoZaHJ2cef/9B7N7Otq8cy9FJ3tDtDlUp0OqjXgK+B9Rmh3kBUBpOpzuQmOiNVRHQoE35HlCnlcTeUKpv47/6gQar35Fo8NSqEuEcun3p+Hxh5JAGsuSRIeaQmk/oIT/KWklqlJAfgiNpzuD6goUBEO6fUue/yWyF1ECUZrSaNBZ5E+1Qlde/gNsj5Ckm+IoGs92pzHkJNRpoPxPeJbwFQfRWJkt9ghQGNyU9mn6leQWRaPWCk5+BOke4hxH0h2ewvO/QvZQqgTPrTSaDIXKOF15ZQEtseV7Q1U4SBFWJR4SbKAm8k90EqTDUhisC4lcmQXFTZhbpG36vS5WNOJc/BwaKiHD+b+Az1Fn543l4LyBRrOJOpsr9YPcR+xT+lzoo8NSo6Yx+gaN+u0gxRqqpHr3pE6k7wGQ6UhjdRGNZYnCVv9O19TkUFhUIsLDPzrY+2b0V9LwRkScJcMBMhz/nPJDaayvpDFHqu+eT+Gtib8cJxpLk2isyociSR9/InsJR1mgGDyKQ9Olje4t0jyRvlChG+SWJTXh/pO8Be5AqMyEujLI9dfZ3JOYJJJ0Lem8OAbqq6FIpfNpT+YpqEn+RSE01pbSWKiCPJc/l0W+K40FUeJA63/kR6Vw3vXVNEq8lEm//4VepXor1d+aXMj2+gt89pDpCuVJQn86f/aUPB+lwnCdrku0ujr5V3wUBdFYlUtjdcE/1Heszq9mSm2hlPZJeTTJWOK9uggqUiHT7a/xZXtCleTPpAiEIX/tz4Sco4Wcha6FnJ9GTXwUNum6IuPvfUlJAFSmUV5Zxd69e5sHe3YX9cCwF1QX6vxn2n/aPjSR5GNqc0BxkcaLg6Eq7ik+1FPnQyUeqyMg3e1f96OSPeY6/4lMg4R/bnRbBZdHiYO7dfz9l3wolWD/B413p0JtUpOcn+ZHvaE2msYoU11bLLWZwoc+ye8DkvCF0lhX+c/8aF0ijXZL4Ma3uki4/3Eb32S/JWq4OIhG791QF99Up3xb4iv2gfoEGt03P95mPlUnD/yJSmfnxdF/4U+a7Fz0j0aD72GoL/wv9dMcINtdF7zEqC+NwfuhOvzp+CS7LQ+FW1+ReXkWQao0Fiz4/amDPV//AGishEypLZToiT5sVhCNmSFoNGpqsg1Jjmoj+r9pqpFUJ6/H3ceeqdOXEeW2Ft/7ndlzZDkJsUdQeS9h1k/DWLhiPGERRpRK5/DlOhIZcpR79mcoTFgmeC1OO872Q8a88tqHYg9fhI89d+5bolW9QUy0A3WFumXwjVJ9z40kMfx9IqIuU54ej0p5CXlgeyqStlCgGYN/0PdkxFqL5fXRKbUUZSZSHLf0f4O9//fUcrDX4xMZ8eEyklWdqa/Ukpc6CW2ojNrUqxTEzaEg1Z/aDD+U4QuJlj8vwsOmK7siDx5FUeItqK0QhlCUrk+2Wsb6De/z28x5HNw8n60r5nHn+lRyi6bD7Y1ULO9DuFJGTNRPVKaa0JjhREHiV9jZf84vUz8mPzmAdNXP/DDpR+IU06BczpJ5c7CyGkVD4TZKExcQK39NPNkoT/6FnWtmcHjHelITI6E+H2rKQWogBZWJYx+olAy1VDcdTTXUZIsooX9KdfnQIC0RasDS2pJ333m3xWCvWBrsxZrrOpaSI2ko0v3vybz+KUn/pQxqCsGgC2QH6PJ8Mt2j1FAIt8aC+wZoLG55/1GSOlAU6/itzf5rXqV8q9LgTFdIsNbxJWH8q//8HdUVSFMooLWGs5/oBslSOU+me0DSvbpcONdbN+Bs/BtZ1Eg6Lv9n+pXkmuUHpzpAkVpnG9LvEo9Ppv1XSMon8CBcGQkN0m9/hU8alEbBqY7/TNcSJgmbhFHC+uT9R0myhcgLcPGzJpsvk6bpW6b7V+iB7qWX8zqw/OXvdSLdT7IHg65QJen7T9JLeQv7l+ahmjr7T6Z5lISuKyioyGPB7wseG+yN/ka331Z0qIS8av6EqqFequN1Or3V/oVt10rppP9U/r1tibSSnOqhLuev64x0T+hV4kE6WuSf4JaW61VDgySvJzE9SpVNaaTVFnlQl9cyv8fylvho+p+E4cn7D0jgk/x97d/LQmCX/E49NOb/db4SNdu4hFFawvgkpkdJSlP4z/yZdE8aQAj7KoTav5OzxIeEservMUqYJGzSqZLCZ/0JH0/auGiPnsT0KD2S5p/wINqrf1XXUnvzN75E2FwplZSxdcvW5sGevRjs9dTpS/LrD/zLf+pDJZ8vvcIuwuXh/8yPFin/DT9a9df2SAmEG8Gl4Tp+JN3+pz5Uogf47JeD7dx/4EOLQWsJZ7r9fZsp7PyBP/kHflTK220d3Bqn+yzh+zP7/ack8SflZToUQk78fb9Euu+/75+1mY/6E8ne/0p/Eon+0ffg27QMX8L3n/TTJNuWSPgeaR9Bb90DBsn+n0z7gKQ6bDuLvGvzCIrKYNasB8umH/bHP/20B/7B/jofUp0LNZKdSm3NI++1ki8qIFnjw8LZM0kI2UR23HtEBcpIV42kPMuXC0YD+f7LPvhabaSiYj7Ll7/CjQsfE69cy+SflrF+w3tka56jNGk3DXlpJGt2oA6WUahdDoVxaKIusm71M4z69icc7pqSoXVl2pRWODl9SV7saOpr0nS488JIjXiHoKDBFCfdoCgtn5iwwZQkrKNAMxZ5UE9ytTfIit2Nj+920tJqKMncS0aMjEN6D/vR/xvs/Z+TbrDn7q47N+f1199nz86vSFK+Q2WpL7X5VkQrZISFH6Ei1ZWQsK0UaifQkHEDbdgLBMqXUZbqiUp5kYjgtlQmboUaqeGADO1YQsO+5rzBdjThLsycPYevv5sGdffIyzQh9sZONHs+IFS9larUEzRkOJObPBNbp+n88M3zmBzbQHXWTFw8F7J3u4ws1VxWzZ/GjtXzSI5cR3HiXDSKV8XSzZLEyaQnB2NwVA9lkL3opGSWFBGXcIK45FvEJ18lLsmArJx8SiqTCbLJw2txGd77M/BVyPENDMU34E8oWIGvZzh+mwqwuerEhx8/PrO359AJqs8NIs5iJ35BKg652GDs4UxwUETLvP4h+QeG4eAfwi6r0+Qfeo8wd1u8A/86P88gJflGX5J8fTEeQaoW9x+jUDk+tzX4bMvBN0ihoyfTNJF3YDh+/kFUHutEpIMJW51tMPP2JigovEXaf0rSf2/7BnDs1mYqjnXGPyAEn8A/z88nMExQ2YlPUNvo4xmobJHmMQoPwccwCZ+D6fiGhrS8/wh5BUUid7Ok5ujHeHo4ssnpHg5+gQQEhrVI+09J0r2hlzeXTX6h/OzneAZG4Rvw5/lJug32dKbySHvkblZ4B0a2SPMYhYYI2/UxShRYW9x/hCS7iLY+SpV+D6x9fFhsd50tTnfwDlDg95T0/4QkfAZuDsywvYbLmVEUmk79W5vzCowk3PEKFcc64O/nL+zqyTSCmuzRZ2sOPmYaYast0jxK4SF4n00g+Gg2qzf/8dhgb8gH33BvgYop039j8vTfxPvTaOqMudjauRG4owgfy2h8FX8hU8m2TqTicyLlb2Uv+RYfazXeG3Px9Q37y3om7gU34b79z3D7GCcScrwAk1vXW2B6lOYvW46HQ6jwYb7ukTqf9mR+D0jyhYoQfPQy8bmYgG/YX2AMC8Hncjzeu7Lwlf8zP+q9IQ8fxyh8Q/4GX2iIqL9y02wOnznZAtOjtG7bVgIttfhszf1bfybu+YfivTn373UtkSTnU8n4HE37a1lIJJfjY6fUYfQO+3M5P9D1thyC7iaxaffOFpgepf2njiO/kqlrr/7OLkIU+LhECR7+q7qWSPI7V2MJ3pPPgSP7RB1r36UnvuYnqDrekSAfHxz8QoR/cfYLEu1Yizz+BZL8jJGnB5cvTPnHfjTIy+Vf86MH/t6PSj5Uc28/Jfo9CQgMxcLXj21Od/8jHyqRhO+gqyNOpz4j//LMv/WhnoGRRNpfoOJYJ/z8g/+yzfxX/ahUdsr1RZQaj8HYy4d9Llb/URsvkX9gODucbYg82olki914BP11uy3xoDXbQKHBZzpd/5X9SHbtEaGra05ROv/zZJpHSNJhntHXZF9fxEl3V+bYXsLQ3fHf7qf5B4biGSBng+MdlttcJPPwB0Q7mAgdPZn2AUn4si5OJMtkMr7hCSxcuLDFYK/3wJ5YG3oTtb+AypJMolOCSU7ejDpZTop4l86V3UBserrYJnX+6Hqmj/+BRMUWcuI/IDJQ2sP3mQiaeP7k+1y5tofakrvcuraFgcN7cOHqItRyNy6e3Yg6egRJmuFkJqdBvjWZqq8JC36fZK0WKpzJVk9l8/rnOHj6AgtnTObI9rlE+b9ISPhyKqqbJkzyFEREnEUd9jLVKbsoTdxKYfx8ajKsxZnCIUHdKdUuoiJxAoEBI9HEZlFfGUdh5m/cv/MGX3zxncA9UDb+f4O9/1uSsXr1aqytrWnV6lXWrduCl5c1pYXGlOWcpijGnHtmswgP3UBNhh0hIX9gcXsKZVpLKpK3EqqYQVnyPWKU+4gKbkVl4vbmwV5O4g8E+Q+AMjvMr11h/E/tuXdnIkp5JCEeGrSJq1DG9ic/JYvGLGvy4/tiaS5j1LfzuHZmDflx45gzU0ZIyFQqU1ezbM50Fs+TQbYz5enbxayitEG1Nms2cg875P7e0JghylaEh+Dv605W3HayYo3JijUgU3OQkqRQaio88NwdywFZLjf7RqGNtiQlypG4YCtSo5yIffAeZEWq0pnYsHuk+Hth/LKW8Z/P5rXXWz0mw8FDhhG59l3S768RYfAtfUzwDLpFapg9iWF2ghJC75MUbk+CwpakCEcife4S6XtXHPiaEtmy7Phga+JUrlyz20vxobdIcjckNdpL3Jf+F+l7j0hfC1R+d3Xp5TYkqP2oNhlBmcUc4pS+LcqWDhJOCHcgJtiWtGQ7PHa6Y/qOhvgwK9JUj+K21OFueteE2JIWaU+9/sdobfdh4mFCWJgVSXJbkiMdRdnJEQ4if6mc+FB7Ir3vEuV7V5T/oOxEUbYOb6LcllClC3fMFlN1tB1xgRakqtyay1T6WxLpY0F0gAVpEi/BNkT4WlJxvCNF7nvRhLuJMkXZ4Q/LlrAmht4nOdUG66mB3BwQQWKCJYnhjs1lx4VYkxLl1CzzGIUj2UGXaTzRjiT5bS57nic20g5tsDWpUVLZVkJfkqzTopyEPKTv0mHZUn4CW5OcRflhdqSG2uMR4YiT6Q9Unu6LOsydlEinprKdhe6kPCS8Ej5NiB2ZCjPqTnxIdtAVNHIHwZvE44OyhZ5DrAXuRK0lN/pGYjMtgJRUm8fKfiALrdxG4FaFeVDoupvGM5+girTHwFmf2+5GaJrKflLfqgCpTAvU/hZE+T1iY01lS/mmRzjhFHCN4x4XiTIeTt3N8cSr/UTZkkwk2Uh8S7b2wL5TYnxIcjhI1ZEPiPM3I1Xt/njZTbJOUzsRF2qJ6dsaPHe7C1t90sYSFDqsgpKsCFoRz7rXrek3WAq28dC3fSr7hssyDafWzeXUujmcWjP3KTQHg41z0dibce3tZHxPOKOMMH+sbj1adlKyNXe/VHD3a4X4/MC+H8hGqt/RQTpbi1ffI/KKP5feSCJZ4UKc4t5jstbh1tU9qQ7Gh1ti+q4Gjx1/grtJx8Leku/h/VsMzp+mEuxoIHC0xKbDZ7JvCTE3HTFplUiEtS1pcU3+7RGfI9mmsGv/u6Ql2WHWKw6vP8JJSLBsWfYDfrT38N0Qxq1u8STH2xMdbNNstw/z1uFMi3UkysGG86/Eo7huT7rW4aG/e1C2kHmTT0mywXJYLF4zlLjc2feX+MwM1xFxKACTt2KJk+ts6NGyH5W5pIOUCGcuv5lI+PlAtDH3muuzVLbQ4QOfFWZHcoo198aFYDY8lKREq+a6JfxPiDVJEU5EB0m+wol4pQUqM19MWyeRFOhKXOgj+m6ybyEfuRWpMQ5ca5eIYncwd89v/Et8juZ6BM3QcLeTBq3W8mHZkQ/Lbs478h6x9l6YvJqM1s2TuIh7j5f9QOZyayL97qKOMuf6p2rsf/cjJcX2sbr1aNsh7DD+HpGHVex4wYuhwz8TdezVNm1ZOnG4qNcJQebERTlzxf0s8ZH2oh17jLcHPjfY5jEfKpWj8jUXZTzpRz0jHXE0/YEqg77ERvwDPxpq3sKPPmrjwmfLdeWrVbe5NSDqL/2oZItJMf6kWaykXL8rCaGOhIfbcsnN6GE78mSdfsyP3hW8NZeteIg9M8oZa7kVwQb9KTUdR7zan6QH9euRfoLEr/RfTZgL+d4nqNPvINrk2BDblmU/xY96NflRCZOUp9Q2S+H7H9W11Gcos/iNBtNReIU7cNf7AhlRD/mWcCZHOqEOlOI1OBPpp6s3MYH3HrYjT+g6XenCTb+raI+1I/fucsJDXJrLfthPuCMwS7KOjfKmxHYFNcYDSFR7ExfysH8kyVqU3dRHSYtzJPK+Ledf1qK4ZfeYPxHpH7T1kn0pbAkLcqb4zBBqLefiEHqfk47HcPG6RGqYw2M2LnxPpJPQnST7uBCpbOfHyhZ+RJJHlCOm7oaYOOtTdPQDinxOCh0121hzX+0eSt87JET7U2n5MzdmtWfcxMn06NGzRX+8//BeXF3jhUUHLQ3ZPqTFO5Ads4rUWCcKYleSGutGVsx8/P2+w8r6KlQVYXR8E79MmECE21IyY94lUlrSqfwGcreTGDcdB+tDlGYW4mQ/l2Ej27F12wmK0rIxMd7Jho1vEBW5hVDPIMj1IT1mBm4eswl09hADOWkPn4vbL0z+eS4NGbakq19GrviVSmkJuhjsyVFHbuaO2TQyoyzJju5ESuRAajIs0UafQh74NpXJc9EqTFix5kcunDkKRbcpLThEktYKI8OLfD5qCJ1lI/832Pu/JRlLlixFqVSyYMEC3Nx9SE9Xk5W8iJSI1uTFybllaYc29B3q0w2JkUsHdrtSnBhKWmICBfE7qc8wJy2qPYHB0yhMtNXtswBiEx1RBHwMhSuYNXEKE6YMgPrbRAZFYu9oTFnCBMqT94l1vglxx0jTvsZdi9Vc1D+KRm3FuB9eZOGKpTTk7kQZ4c+qFc9SEDePkuQ5xMifRS2XkRv7E3ob5nLJ4CwFabFkFEFi8h7kXttJjwikpiSLvKSDZMWfJifhPKnqHaTlnEZ5bDvHZKW4TclDEWGByZkdqMKdOa+/BU2UO4ZHNxIf7cXZw+tJSPDi1JZNHGsl52XZe08xRBm2P8sg0ZSLF/UJcbqFzeUTuDtcwc7CCEer87jZX8bq1mm8XM24dXZz076ICIL9rLh4egfqcGeMT2wmVimVvYF4tRenDm2kMMIeDLtQEHuf4wc3Eaf2BGKg2FfsVagvi8HoxFbkfpbcvGlM6Nr22K3qg4uHLfb3zglyt7+C5c2TeLuZ4XxzPylB1zii/wdxt9KwGZqHKsqRc/qbiFV56MqO9uLM4XVoY7w5e3gdcRpfzhxcRfqWNpBzk8pCLaf2ryM8xI5rxnsJ8bXE7PIRfN1uYXHzNO7mh6BS2usXjc3dc9y7cRIfd3Ocru8nTX6dEwc3ECm3x+jEbhoUV+F8L7QqNwyObCQu2pvT+1dSnWQHpYEU50RyYu9qNCoJtxZMenJuyShCw725dn4fwT4WmF85Ksq2vn0a1/umOFlfwMLuMKG7cvH4JR+3gEs4XNtLuvwGJw5sIErhwIVT24iOdMXo2CZiNUEYbZlM5pbXMNw5j9QoPwwPrROyPntkg7AHiKUoK5Tj+9eh8b6o2/tQqcHUcC8+LjewNT+Di60JztYXsb1zFk+na9w0NQCvvWA5ikTFXY4f2ECEwgnjw6sgX1rDH0KCxofTB9cSFxfI2Z2/kbn5NYy2TEETGyjKlniUyi7JDkP/wDrCAm24cWE/3kFXcJ+aT+juHO7ePyTKlcqX+PB2ucGdK8cI8Lbg/pU9ZKjtMJg3gMRNbTl/dAsZCSFYy82J13hz5pBOz5K+46O9MTi0lkK1BRT7UyHt16pTUpoThv7B9YQG2nDz4gECve5w9/oJvO9eIDhRTqTJKLyWdcHS+rrQg6nhHiEbab9EpLMRx/atE3Xr9PGdlEv7Ws91J0ntxulDGx8p20vglWzQ6MRG1EonbIfkE3I+mrPn1qLwt+aWySH8PcyEPXk4Xm2uWx6BFznx1RV+lTVFsnukXr7ycVcmml7mOGYcb7zNsfrbHKm9yaYcYzbnGnOk9pb47Rg32V1gwulPY0iyTpLCvVCeG87Jg+uR+1tx+9Jh/Nxvi3rk4HkG/2V5BKzIw97DQPwm3ZPSBPpaYW26m5wIM47uWU2M1pl907eh/2YwBvs2oo3zfKxuSbilOifhNtbfhDLKAdvP8wk2isbw3DpRrx/ULcl/SH7EwdJY1Osgr5vMXrCMCWYm7Ksz1eGov83BqutsyjJiW8GF5t+OcpWd4de42jWdVHkEp4+vai5bsu9zJzYTIXeQQs5QkR+OgdEGjnZwRG/UKfzDrou65WZ3Scj7/l1DPB2vYXFdn6DI2+z56jgH27tidWs7+aq7HNZbJez23HGdT5H0KpV1+tgqEsMU3O2eS5JfNAanVqGJcuPciS2Eh0irMeKozI/g1OGNBPlYYGF7hIPdzDm23Z8DnG/Gsrf8CpuyDNlV/BDzYUzZdcuC+4PyiYlyxejEhqb6u17Y9UOZryde44nhkY2ceDOQPVO2ExFtK8quKojg9JFNBHrf5c7V46Ie2ZifwdZFn+B1efj8noeL7zlxT0oj1UNF4H3unt8u6syh3X8Qm+DC/tlb0H9Dzskd69Fqdb5U4kGSQ5zKU/icGKUrFw23cOxdLw7dcGJL7Wn2lV8VWCRcEr49ZVce6pQrzHIwYP8dZ0J8bnPNeB+KIDvuGG+jKPoeh3b90dxuaRM9ObR0AydfD+Xo6g3i+4O6JelE0s15/W3I/aX9YnGUlwdz83MtquM53LTY81jdknQu6V6yP8kOFeq7HP3pJMtl5o90ymR0eF5G45kupMZ7cfrQBlLDPTh76HH7Pnd8M9ERrpw/tZ1430vCh5ZkhXL2+FZh15AvynjSj964eBq898Dtr/EPcOTS2d3Cj547tPLpfnTX3Mf8qNGxjcLOLpzchjLUkUtnduHneReIp6omiNtfxRO+O7eFH5X8uuRHJVs8b3yU+jADuDKUUIUrN09vpk5pyf5tS4mV7Ozw+qf70dIAKovUGBzWtTuXDXfj5yFFuo2noUSJ4cmduNiYgdUscFmEpfVNbMwM8HS5hZnhg35CJIHe9zA12EmUyh+TDWNIWvcq+7csIC7G54myW/pRmyF5xJmlcsF0I77u0laTeBpLlRid2vmYrp1drbFf1Qf52vbcuX6OcPe7XDXeS0SIHSYGO1CGu3Dt9EYqEuzYu3EuZEh7UoPJSg3h5P7Vj+v6hKRrFy6c3kGkrwNcHka5WD6ZKvayG57Sw+vukYf9hDtGwo/6+DthsWoQqvXvc9lUn0i5AyanpbJduXpqI1UJ99m/bYmo25I/SQoN4+6neST5qzDQXyX6T1I/SupPSTxLvF89t0fIE/LA7gfMFvTG3cYcRbQrAVo33KwuijZFaltumx4i2M+aSyfW6vpY5aFEhjpzWX8D1Yl27N+6mFjVQx9+5uBaUpW+2ARdJ+fQO1xYPUanI4MdBPpYij4eue5QG0JjmZpzF07jv70X+0c8rDtP9iX7DevFrc2e3O6TS1KCGSXa3yHdhlzN7yRo3CB3DeQHkBezlHOXjlFQJm3HqeX0/tU42d2H4oukq98lIkBa0vkdNSlL8PK+xLLlhwh2WoavfS8WLx+LWmVGjPciZk0axdIVPfEJvEtp8m6xR1ujWMstS0sKtZtoTL+KKuQFgkKDqEj1JzRsI5rQF6itlra86AZ7qZFtuWVpRJpKQ4LGmJCADyhNWEtNmhGR4SvJTjAmKTaT3kN+Ze7PP0LuMrRRn5Cf40BUlIZjRgdZ9fVhNsns/0Qu/19Tix/+/5Fk/PLLryJUsxROWZuQi0Z9BVWgjJSoblSmORIROY2k8NepTb2INuwVIqN+ozLNgfCwDeIJQ0OmJUkRHxEQNInCRCuQgp5IzUiiLYqAdmKw99tPUxkzrg/VBXfJT76DPKQ72eoBUJBMReY1jC72Z+2qgRRlB1OYtJEte3ayYW07UuL80du4GE+f6TTkraEkYRkx8ufEHr2CuB/FxvXDW5aRopI65A1EafRQh4yA7DtQeIwD++dgcnU6bl67uHd/E6mZBigSDbj9x0ZMZPXs7+RNh959hRw+HThcvPcaMkq89xn2pa7yjZTen2W7zJMPZJ8+1RC958owXi2FmH+Z7rOn0XpQf95q35lX2n7Aa2+3p+2HnXj+tbd5u2MPhg/qAagI9Tajfff+Ir/ugx4vu29T2XNOb6PgyAdMn6iLMtjn89Es+X0aKYrbUB7M1h2bxe8fS/m8+Cbnv5Exv6uMNh/1pNWbHwpq264zz736Fu906knrV19m0/LpzJr/A7NHHOTEe5F8OmioruyhD8rWRYjqO1z33me4LnR+0BwZx1Z+jaePI+990J4ufaUnuy/x8af9kL3Qmvc6deeZV99m5e+TxADF0vwcL7b9kGdbvcm7nXvRutVLbFw2jSULZ9G13xBkL7zOoWubyNj9DgOGjW6Sua7MnKh7NOT5Mm2OLlSzxNvShb+SuqstXZ+R0bGvJK+X+OjTvshebMN7HbvzQuu3ef39jrR+5yOeadOazf3vcKCLN2906Eyrl19g41Jd2d366/D2GKwLbd9r2De8LJMRPl/nZEbulvaiPCNkLX3v+dlIli38hSBfW95890POHZLOKFRz/Li0jOkF3u3wCS+9/i5t3vuY1u9+zEtvvMfbH3VF1rkXZreXIF/fnoVzprJk4Uy69PucN99oDSX+5MTYM/CLJr2O0L2HL5DxYhNPgsfPRrB04S8E+9vyccdOdOo1ENkzL/NO5y4c7OzL5gHmyF57TZQrlS/x8U6HT5C99DofdOvLyy8+z9JFszBc/zUOP0n4XuLbSyd4a9fv9B2pK6NZz02yV3qYiEZ80YplzJv9syi7Q+fOdOw1ANmzr9Cua2+efeUNPh7zNR0vH+fMkd7s6i7juTfaCz1IMjl6fB/UhBLmc5l5v03j04G6sN8rZo4hW+9tPh/9uI09sLneTTL/dNAwjr4XjuZWCh16fEjHngOQPfcqH3TpKezprfZdmuvWmx070Fs2kxWyloeqv//+AIYvPIlsShdkk5vo9/7sijnNNqU+sjl9dL9N6Yzs50/Y1saf2cN3s2D+JIG7c7dP6NCjP7IXXuP9zj1EPWr13nvs7unIrp4OtHrvXfGbdE9K0+7T/rzw/HOsXzKVZQtn0GPocJ6RtWeDzLEJr65eP4n7Qd3rNnAoh98PJfZmGp37fMTH3R/WLcl/SH7k1bfbiXrd7sNPef3VQfRbuh/Zzw/xtd34JXsyTFngufMh5mkdkX0/kmOvKxkz6rcmfet4eeBzuvQbIuqY1Nnp1Kcjk2T6dJNN5P1PPxF1640POgl5v9z2fd5q35VnX2lLu5496SD7lt9kpjz3gox1iyfrcA8e8Zg+H+Ac9cV0DNpqGD9aF0in55AvxHvnvk1l+1rTo3dv2n/Sh2dat2aibA9jB5xENuPjZiw9j09hT/Z1fjBb/hDfLx34cPgsTr+jomdT2Q/qbwt/1uRr1snseEHWmS4DBouyg3yt6NW3D+269Rb1R6pHL77+Li++9RY7+tiy91NX2rRvJ+616yYdzfEyHXoN5hmZjDWLdLh7ieMy3mGTTBc2vu+IJn038fDQp+h4XCa7TccvFjHdYzmfHvlZYPn2xmL2ZN+g/+lfHuKb1IV2s+cyY+lFPvpImg14iY69dTNrD8ru+aDtGCGV8SpbZNI+/JfoK9qvh7p44Pc69BzAkgW/4uZ1GbcJhSwefA7Ziy8+VrcknUu6F/X6hdZ06NOXd2TD2SKzE3no6BkGvv8MmTvbMnyUzqd8vUfXLj1ox3oPbSp7kA63ufFO4R/y8qP4pEdPYddTFywXZbTwo516ctdsMcrNHXj/kwHIZM/Rpf/ntH39n/tRyYdL758M+Fz8//2ufViycAbO7ufx+rWQFQOutPCjkl+XdC3Zokz2IseXjiZh14d07Ps5shdfYNfNvfyx+FcGjNC1j0/1oxUhLFmlW1qua3ee4/0uvUXZ/p53GTlsGC8N/wrFzQk4rO7Lc20/4sU27/J2h+6M/EzaA6lG4XmLdp9IfZRn6DZ4NO/KZCTveItVi6fTf+S3j5X9ND968r0ofh95VHx/r3MvUbafuzlffv3lY32U1u0+ZUFXGYbSQOSTvvRdOFvg1rXzz/DJQJ3ufp8xjr2b5lOb7UlJkitjJk5+vOxmXev6NN2XLiLlwkAOz/6MWbN/EQPOQZ8PY8GMsaKfcPe2kThWSvRRuvZn4gcyzMdLdvUqXfvp2uoHZS+fO5E/Fv3KZ1/qlv59+cUMDNrG8sOoJeL7A1+m6089Q5e+Q0R7JMlzweJ5hO/pxPS3ZLw24lsGXj9E59VzafvOx6JNkdoWqY2R+mRdO34IdWHEK6zoOkDXdi2boyt7yJffPybz0Qd28IH+H0Tueo12kp4H6/C3+7Qfcs9bUBmK0ZHV3Le6zNAx49ncXYbxxJZ9yAdtljTYM9/mhXHHDKzdL1OYu5r6Ykuykv4gMMqCFYtlZESNh8JAslMVZKQuor5RI/q/WRnh7Nq4gQiP5RQkdRIDvgzVKCrzgjl98kd+HNMTN/O1lFUs5NDRztw0fp80sYdvEWs3DyRNKaM0aT9V6b6Eho0jMfwFGnLuERs0n0UrFpAb40BU5Do0oc9TWy3FStYt40yNeIuwsO8pS71PnPo8YUHvUJ64lsqUI6TG3aQoLZW6ovOM+6mHmPihaA/KQBnRoSPRJuYTpgnGamcwq2WWQgY6elI2/19Six/+/4/atWuHoaERlZWVxMXFoQiNw952DzFyGclRvahNMyQhUkZk+AYqU10JC1tOUpSMujRjkiLeJij4B8pSHISBxClklGo3SvGehQ3kJI4jOOAzStItuX31FmfOdqc6dSaVyb8ToXiPhJhzlKZFk5dujrfNNA5u/o38pEU4OE/GxqwPlG7klokxU2b/QlrkbMqSpIHeM+JckULtRFK0AVSl+AHpBAXJCYoMIjtxKXXpd6jLMiRVO54Jkz/n5OG9pMS6kBhhJ+0kpLExGKfNoRjJyjjV2YWdG2eycdlUti6fwpEdi9mz/jcOb1vI5qU/675vnMWpzRsxaB3JW7LOTzVEj99k3Fg/gIM7FmNgfgiDS7vZueZXdq+dyYHNv3Ng83z2rJ/NrtW/4HT7GI2lCpTuF9iw+Ce2rpwhyjy0dQGbl/3MUanMdbM5emANhra7KDjYllNrJnBs93JxXxqspYfdpbE0iJO7lrB/03z2bZzL4Z3L0e7pROCezziwbSkHt/wuyt+5+leR9/5N89DbMAe76/uoK7Jj9w970W/rz9Y/JnN0p1Tm47j11s0W75uXTebY9t/J12uL0eox5MbY4HDjoOjY7dkwjx2rprN3wxyR/6Gtv6NwPk9jSSheFic4uEWHe8fK6RzYuhAXM+kMRhfWLZrItj2rsbZZS8a2V9m6ZCJHdy0VuA0PrqYmxYX6dDf0dy3m2M4lgodNy38hY0dbbPeOY8OyX9FbP1fgPrR1ITtW/SL4leQsyXvvjtns7WPMyS5OHNg9lz0b5mJ1SU88HNixaoYYdG5ZNlkn6w3zuLR7BkW723DuwCJO2pzk+KFVQtaSPCT+t/wxgyL1XWyv7EXtfUXo7+rJtRzYPFfgPrhlAbvWzBAkyV367YDJftzvTCd8xXtY3TwlIu5tWDyRswdX01joT3akBVskfUuy3zCXc7vmUrSnDaa7ZwqeJN4kHiReqxLt8bh7Qshcb/0cDuyaw6lOLuztYySw6nDPR2/dLCELSSaSbPZsnMuNi/uh5BqJ69uyedtCTngYcN72JHvWz+HI9kVsWjpJvEuyP6G3nJI4OxrzfDHcv0LYZoHqDm7mR1i/ZIqQ+c5Vv7Bnw2+cvraH0/43ib08hqidPTi0Y7kO9+a5XNFfK/KgPpK6VGfWLZrAtjVzuLD+O7K3tWL70gkc3bm02cY2Lf2Zw4KH3zi6azFb//iZo219wCUFF7v9rF88md3r5rB/o2RjC4RNN9ctvblcHnef32SGT9RNGR++N5CRc08j+6kTsl+6IZvXnzdWf8F+zRn0VKd4bcUw8Ztsfj9k0z5lW2s/jk3RY+v6GeQrzfG4e4wNS6aIsqUyJVs4uGce+j0tOdDtBnrbZujq1sZ57N04h+1/TOPgtkXYXj0gopqtXz6BnVO2cO5tFUe2LGXz8kmP1y0Jt2RjEu6di9m6cjKH3/QCx1TcHA6wfvEUdq39TWdjj+AWNrZ5Ads3nOTzOXo6DPMGIJvTmw82jeZg5mWWeuxCNrGjDvfCvrSdMpbjrcPZMWsuR3c3ybrJxiQMezf8xpY/fiU36jau9/dzvIsHZ7+/wc5N0x+rW5KNNfuUXb9x5ofLGHUM4pDeQu6Z7hXRdCV9S3VGKkNnYz9zdPdi9i5dwpk2EWyZuogjelLd0vGwdflkNi6dSmmsLQG2Z3Qy3zqb6738+LbXcWTzuyKb2UPgHHZ2FgezbjDt3pqHuBf04KNhMzF+O5Sda2eyacV0YdcPfOmR7ZKNTdLZ2IZZHN2+lHPvRHFqzjH2bdPhzg6/hZ/1ScGHJPNda34VWA/tnc+JfmYc7GTO7i0Sbl3d2rdpLttWTOXQtkXcuaAH+T5sWD6B7dPXc+5NNcc2/qHT9/Ymf96k70PbdLKW5GHyYQRdRi1ideQ2Rp+fh2zqJ4y7uoiDWTcZfWEeslk9kM3oLnD2mLuc+XOPs2P1TI5sW8S+DXPYt3k+V05tgCJ/dq6eKdqGzX9M4sTKrRi3jeH4mg3ie3Pd2rFY+D3JfqT/b1n5K6nRlwibnseq/vvR2/4bu9fMeKzdknQvfMq2hezb+RsmM66y6olOWf93nyFnx2scWDuDowdXc8z2MMcOrHyIu8nGJH0f2bGIFIU5jfm+0BCGp4U+W1b8wuJfxgi5P+rLJDs7YnII3zszUa9ty441M4U8967/jZuGO2gs9CNPZcXutbPYvOIXNi2djOGuORTvaYPJ7hlsEfrR2ZlU37YsnyLy3r9xrtC5NtIY9e+5rOl5gl1bZ4sydT5c115KepLq9JHdf2CxcRiJW9qwbeV0Dh9ag034bREBcsvSn9n8x6/orX2g40kc37WUknh7GvN8OL5jPoclnTf52+0rpwn7zo64Q6TTObYZ7SbCdAQB67oKH6rj4ReczXT9hAhXY/Ef6b97Ny3g6taf4HJPMTMqtRObVvzCxsU/Pew3PPAr2xewd+Nszrwdwo6vt3No9zyBScKdGHCZSFdjIfftq2aJMvU2zCN472Ditndiv7Eex+7sF75JatuldnzL8skc3r4Yo8NrdauLCv1FW3F46+8c2/mEL3tgZ1t/54TlKbKMunNraW82r5xJRqgZwfZn8bI8JfoJko+V7FH0j9b9htfeL0jb21740a3LpzbrW/J/BvuWiYfcUrC/Lat/ZdPMWZxpHcm+uWs4tucJO9u+mK0rpgjMEm1dPRfllnYE7xrMtvP7MPC9wBGD9exa+9CH79s4hx0rp2F1aT+NZcEkBF4XvkmynQvHN0BZEDtXTWPzCskPz+KY3jKO2B3D1NOI4mMfYr5T6s/9IuQl5aX2ko6mUXDp1GaivUxReN0iSG8AR75s2Yd80GaJmb0t3lzvGkdajJt0eJSoJ5BAUaoHk2fN4bxRX3Iz/aAgivyYmWQlTyAxS0t9VRkHdi/jt59/Jtp/LYVJnQmXZviUI6BsG8b6HTmw/3eqK20xuzqTQSP6cOHijwR6erFj42zCwsfpztdOPU5smIyoiK1U58iJkEeyf+NCijVXSYp8CXnoPCqrS5oHe8oIPWLCnqU2dR/Z6kEEBX1FQdJ9EtTHiI38mfqM21Qlj8XgbEduXbWmOn0jsaEy/D2G4uwSSEpeAvLz6Rx+M5BRo3UPAFvK5v9LavHD/7+RjFGjRpOQkEBFRYVYynn02Hk2rf9eKCJd1Z2SeHPsrSahCD1MdbozQfI9OFpPpTzhFilRbQmSL6I0xY3y5OMUxk6mJuUijdW66EQ5iWMJDPiCwjR7bC2sMLnUj6r0SSTKDbG2+YmU+OsUJF3H3fMgKeHRUHgYeUArVOrNaEN+Zff6pVwwHktuVgzFiVuIlsuIUcioyviFcG8nwhX+1BTHimhMzrY38XC7R22WGkpOEeI+BF+5CT6BniSrHCjIjOKa4VG2/jGDK1e3EXgwlLOyMo53d+b+3d1QpSTAyRJ9veWCLupvJ9TTnjMH1qC/fzkGWzf/xWBPhvOvMoq9jnDtwhnO3tzPqfPbcDU3xdH8YnOe928Z4WB+Cdsr+2gs8qUwzoOC+BAqEh3E/Uund6HwuM/JvSvF9zOHNxPtcIOqQ+9xYecs9PetJcTdFpNTO0kLNdM1lrVh2F8/pCtj/zri9ToRoPcZ+gfWi98c71zEzepqMw+WV07hanWD3dvmcOIXfe72yyLY0xL9vbr7F45v1eE+uFbHw8E1hHg6cEl/C9k72mKm9zO2FuacP7GDklhbXM2P4nLvGpZXTzeXIXcyprFEQbDDOfHd9qYh3vdvi88Hty7k5P5NlGjlVJTIsbFYTd3JroR52KC/b7VIc+7wWqpTXGjIcBcOVvotxMOOSwZ7Sd/+Nne3jyMvwQNvy1PNZXrZ3uT+LV15Elnf18dnVSonezqif3QpFpf08bC5xa51c7C9ul/oO8jNRpd+3you682kcNfrnD+4mHN2Zzh7YiMKN1tMTm5vztPJ4jrnT+wkzv8qjUV+5MYGcNP4WPN9F4tLOFtcav5+65IxJRYbSNzZnkO7lnNi3yayNVIYbzmNWR7UZfgQ5mXPyT0r0d+7kvN68yjSe51LepKuV6G/5w/kHrZcPbuHnWvniE5lmdYBXxsD9I8s5WR3Z3xXp2B1X7+5TPvb5/GwudH8/a7pcRxtLTFeMgKu9IbicOQ+jly0MxD3jY9sItTLHsPDOns5tW8lxbH3RSfl+plt4jfHu9c4f2IXBdFWeFqcwOnuFawvneL0pV0YB5mjufwNkdt7NNvcDeOjQjaNxf6oPC5yaOcaCrRyylO9ubZjCjXHOxDhac3JA+tE+rMH1woezh/fouN773KCPa2w6JPFjnF6HN67kNJ4e/zvn23G5W517WHdOraUyz/YPnWw16pDV8ZevsDyTGN6WG5DtmYgsu3Dmanazy+Re5FtHab7bcNAelrs5GiXeAznHUH/8LIm3LvJU1viY3UShzuXhC1L5ekPssR9TiYOzobNPEl1y8/hjvgs6eqY3lpy0vxoDIzl7NvhnD+8HYW37WN1S6prF07o5CzhDvK05F7/bHZ8v1fgLo61I8jeqLkMN8srON0xafq+mjX79tFxxzpkqwbqcOz9ga/9jjM7+gDztEdYlnaOnpY7kG3sh2zeGIw+0KK874ehvo4HydfIPe5z5YxecxkOd69yyWQXp7t4cuJ7E1zcLjxWtxzML+BufU33/ehSDH68hGHHQPQPLePQ9kUc3b2GvLgQGjI8RJpzTTZ25ugqjm1aw8V34wi7G8T5sxub8wx2s+bmuYOifko+ojDGFn/vE5zr7cLAwQdoe2s6711cJDC2uzid2ckGDLJeosMs0cmv+fnwHQzeD8b84g4RKj/Cx1FXt/SWC/uWeDA+tlnn63avwOidSE7NPSZ0LXDducIF/T1kRd4l4L4B92+biPok9P25Oa7Ts3B2Pd/Ms1S3ApwsxGdpMHVk12oyk3wgTMO5N5UY7d2Owse2uW6d3r8Khacdpqd26njYvxzTDyP4aNxKZMs6I1vai9Fua1mYeZbZCcf48PxkXj39G++bLBH6bbXlF3bfvI+Hw81mHiSZ+TpYsHPtb9wy2g7l4YQH3efU2l2caRuJ0dbdyP1sHtYtvRWiDblmuE/3fc9ybGyMuTYwnnyjVHw9D2N768IT7dY54V8f6PvijCuskt17bLDX7x0Z+btf57TeEgwPbybEwRKjQw99ikLy36d3NeeZIjejsTRY+BipriTLpYPdE5rbDKEPs/O43bmEvvFe/G//QsP5EXg42QoMArvRDhoLfMmOuseNs9ugOISoIE9M9i8hb8frXNs/l0APJ0xO7mjOM8jVmlvnm9pLveVYWZ/l+vBYMg+nExygj+U1Q+HHm+9fM8DX3hz9/Wux2T6GRuNB+Dlac+rUZs5YHOHAthWkRPlBvh9nD67k1P7VhLjfx0R/G/lqK/HAKznSh4v6O5vz9HeyEO3R7vVzxVLM2GBLcJuJ3+Y+wofa3TbG3swU26tSP8GPqlR/PG3NdP/fv4a7eyeRvaMNO1bP4tLpLVAqJzbEA4MDujp9ap/Ozi4Z7EB/33LOfiBHbhDN9Wu7m3mwvWWCqcEBEoKuE+V+gXtXz2J9zxzvbYNRb+/EjYuGeN972I7cMDpAcFN7eXTnEo7vXibasKokZ84cWMXJvat0vuz41ub/SOmvnd3HaQt9Mg26UWS7kxtXjMW2G+nBb6jLBdFPCLT//7H3FuBVHO37/6bFpdRb2iJtsbZAoe6UUqG4OxT34u7u7hA3EhJiEAgJIe7u7m5ICBYkn/81u+ckJ+eElr5t3+/b37/JdV+zOzM7M/c8M8/MnH12RtGhQrdePOeA6+qvSF39Bqb6Bwh0c6hOz/jgOgLdHFmzYDz6exbLxymkeoag/0o6u39dIfdjMX8yPlTDM9DVHmv9Xaq6W0TKhjdxX/4RcZ7WpKWf52KAgzxPU8e3M97PZXsLbE6uo6rMh/t5fgS6KmUQvDevmEFGhLf8Vu3EzgVyWwy+5ISttxGlu17Beu0gfNxd5PoSz6QGWFBVHiIv3DcuncTWNXOI3/Mkiz0vznbJxcfFkJ3r5uJobsTejbN5dM2LvJxYFiw5wrDxk0kJ+QWuBlGaNBn/gP5U3AmX3/Dt3LyACUOGEHJpKoVJb8ibtuTG/QhFy8hKG4Pn5T3kp+Rw2nwRs2a9Qkm+EVwLICBoGEXxb3EtyYpz9v2Jit7H7RwngkLWy7zv59qTGNaAoPD53FHN84UZZ0z0Hpwc+lESb0FpUmcCgvpSlnmJzCQbggNbcSNlGPdKj2NkMAhTYysq85aQGSthZfwms2atwC/Ck3CDfE6/l8++g3tr6Zb/Deh4/NMg8fnnX5CcnExJSQn79+/ny6960e4tSXWo+luUJodhauUgf7P3KP8YiSEvYG7tyrW0IOJj5sibpNzLPkxW9JukJxhwNy+OKnG8gfjCKsOS8ICX4dqvjB80gh/7tKey/DhRAdlY207jeurXVOYsxc2lPU7n4nlUaCdvG1uc9CpJvhb8MuZpypL7cCtjCgkhEikREjezBnNk62LOGJpyMz+RovJHFBZug6tmcC2aG/nx7NrahsUrJ5CWEs/9ihSKS0+RGL2XDSs3MKxfDzbtmMHldaGcku6w/NUzbF43lnt5/hgcOSaHC0yfMAwLQ2PGDPmR4QN6MK73APY0CuMlqV0djVDi8miJtLPrmDd7Hr9sm8mYxaPZt2EjOzasrU5zy5oVbN+wkT3rpsvfM+VEXSLc25UkXxM5fNak0ZjrGzJiwHfy/ZgRA7lodpLyLS8xY+AnDBvwA6Yn9ZkxcSQJ3kbK4ZZX/eTJkZzHwO8JXvAiZ6a3ZdjAH2S/nRvXcWDH1uoyrF06n5MHDzJ88DdM/XA+p9/Nx1j/GMP7K+FTxw2ReY8d2lu+Hzv0J8wMTJg1YQgZi5uwZlQ3jh01YPaUccR6iAnBTPZs2866ZQur83A02SovpuwNNyv1vWoZR/furQ6fPWUCsd6XSUp3Y4/RJHk3ztP6+gxXlXnyqD7cznDhYf4VZk4YIPuZnjJk1pRxJC1oxqYR7xHmZcnR7Quq0zyyZxdb1qysvl+/bR7Ok9NZ3dKa4UO+YdWiuegfPqyUZ9lE7uX6Y3zipBJ/wHfMG/YJBcsaM33Md0w5uYbxEwZiflKf6ROGV6dpfPwEs6eMJ/D8Ifnsnlj/yyyaM7M6fM+WTezZsrH6fvGSlWRbLiZs7nMMG9CLmZPHE3TFRTmHqtiTO9lenDYyVuTdvyfTBn9B4crG/DpMyLonw/v3xExfn1+njatOU7xVPLFrkcxpzas2OE9JY/3WedXh29at5tCundX3KxfO5sDBE6wZ+C4YvktFujenHc4yS3+1HD5p1AAsDY2ZMKKvfD9qUC+KY+3lX22XzBwh+xkdO87cqb8Q4Xacw1vmsmvzVjYsms/YVROYeuE4/ie/xm1ay+o2t3D2TLluRB0FXTjMxDHDifC5TGKQDUuGdKdiRytsjQ0YMVhpY+OG9ZbLMGXsYPletEUT/ROcfiefqR/9KrfVOC9j9PcsreZ1YMf26r41fOg3rO18kknSCZ3F3pvSN/h3ug4FwVwyNmPmgB9Z9ctQyPeFbC+Wjxss+80e2htXAytOv5XPL59NlfM0PHqMudMmEnbpGMd3zGPHxk1sXr1czm9pa33ODcth+97l1WVS9y31/fRfRhHkf55ytwh2NQtk6qjhmBsZ1Opboq9NHTe0mrfoi1bvFch9U5QhxsMQ4wM1eezfvpVdm9Yr8Yd9zao2xzjU/Aqzhv8g81g3fRoZXuLDenEWWQDkBHHJyIJZQ35k9vcjOPViGmePOjJ+7M9yGqLtmekbMHfq2Oo8DI4eZeGSX1j/kiNz393EnkNra/WtHRvWcHDndqUMQ75hQeetbH/hCsMHfcOw/j2YNmEkoZ5u5IbbyHEmqtrYmBE/MPzHnzjybDwOB1yZMlnp2wImJ06yaPbk6vvIy/ron/iVRS0tWN3hIKf2rcVk2w6Zo+MBYQKYRLzjcfleYOPiSfhuimTDMx4snzuCOzmeWJuaVuvSCSP6yGWYPGagXM/D+/Vkb/MQpn82R65nEUfoh3kzp8r922DPIrasWy/3JyHvxW8ewal/HrsPrKkuo+hbBkeOVN9PHTcCfx8nKrzD2d80jMlDRmBurC/nLcJHDfoeCwNDZk4cqZRhQA92tfBj1UfrmDVMkV+c43F5wSbguG8FB1esxXT7LmaN+IF1bQ9x4dOrHDy+pTpPUWei7sT1kpnDuZPliZWlIb98P5pdTUKY2m8MZianqvvWsH7fYnZKn3nTJyj3/Xtw5PgOTD/IIHd/KsePzmDTmjVa49ZKWb+KayHvxR9vYqHkWGtC1v0VPfJWNGZ0v68ZP3KgXNe/jOyn4t1LHtdmTRpVnaZo19wNl9/ui3uPs/vgbgwmB2va2fb1qzmwaRPDfh2PtfEAbh/6jEMHjleHr5g7Rh4DM4JPs2DaUMpT3bA9fYaZI3qSs6Qxi0Z9heEpE2b8ougxAaHDl8xVjZdCjxzZhOnnaWRsSsfEaB7rli+X9bg6fP3yRZw4sJ9hA3uxa1Qn7h3+gJMHjzNq8iCmHl3CxNGD8bpwjtL4c4wb2otRg37E9JQBMyYMk3+QFXrUx+W83CfUaYp2JsYj9f2Fs8fAawLW41+Xx/Cta1eybf0G1TwhiKsp3hzes0+JP6AX60Z3I3d5E4b1+4ZZkwZTkX4ZZ1sbxgxR9Ep1O5s0Qm5jO1v44rwujPmLavq4GI+XzpuLq9V2bE+tZc2ypWzYtBPzX9rgPfNFFi5cyokDNbpswcxJmJw8VX0/d/IQ2UqmIvUC44f9wIiB36t02ZDqOCYnTzJv2gTG7F1M6oG3SDVewoKFS6rDZeuHu7HY6itjptCtO3Yc5Pi4doTOfY5f587B8FiNvGdPVuZH4nrG+H5cz3DG3fIyR59LZnTPIXLbFOGzJ4+pfkbo8GXzVGP0wO8Jmv8iBmPa4GC6nytxZ9hlJxZ6NWP2miXz2Ld9p2w9I0yEKzK9MTxaU4bxI/rh7uTA9eQLTBr5E8P69cTMxIx1DvvJ3f4Ca4a+z/FjhnJ9ifjixwvuRnFkm2qMHvgDHotbse8H7TlkzZglFntWK72xfi+XMxaHmDl5hDw3FZ/vpOWJs1UTcXNwYNrUgVzx7M3Dq+Lb1VCup0wkI9uIuw+FZV0VO9bMxPTUKbhpSGFSK8WkM/5H7mZP4tKFeXi4BvOo1Jz42I8oiv+Cu1lbiQ5uRlrCGgoSYjG1MiIrqiUP844QE/Q8jhcuyXOWqymjSAmXuHc3rnqxJ77ZM7U6RHZMIplJW4gMep7bmasoS/qJkKCuFKbqc/1aPoZHD2FxdDP38ldQmCqxfoXEM8+8wqotSzGZ74rle3ls2a6c36k7z/6/hI7HPw3KYi8pKYlbt24xe/Yc2e+D95XFXm5cB27nXiY8ag4Zkc9xP+cUqRHNiIhexJ1cDyKiDhIf2qz6UHXfwJGUpdds0JKU4UNIwNtwbTYTBg3luz6fceeqCyVZ5wkJ/YbSpF5yg4gMbUlyohEPCly4kfYr11NncD/3ADcy3uBBnrVsUpoSWZ+c6J/Yv3EeI/v1oiBZmG/eITR2O4mhn/Mw7wx3craTnXaG+UuWcdLgMNyOJyP1BKFB33I3a4OyaURljDi0h8zDofJunAFDxe6d0XDNC6oioDJUOaj0fhg8CoeH4peSRLgah/GrKTwjtamjEUpcGC5B5gYgFhBnpAQAPioEq+CruveHO25w3x0eXoaHHqpw8YzYiEQdPwIqbOHQ63BHbNQRr5TpQRiUeFGVd0X+torKMCVMfPxs8Q24TwUKlLKIuAII3vFwPxQeivtw7p3Pwql7tnzNAy3eDwTvJJUbDfcC4XAbKDkJhChlfSjKKrh6A0Ie6nJ7wx1XDe6Ct5dGuHhW8AmEzINwsA2UXYGqKNmGX5ZBgQcUqjajESYMVZHwMBKOdYDY3Uq8e6EKp6oYpZyCg1z/AiEkrEohcESewl3NW84jVjm4XS3vh3FQcBYOvwEPXYAgpWyyLISrLre4F2c3eSnyeyA4CP7qcG15x0LATDgtzmbKUcpYGQKFV6jKF/w8lINy5TrOhOuucOB1KLJXTDceRiiyEDIR9SDKLmQk846R227iavFmW8hDxbta3tE18iYVYnbA8XbwQLQ1wUNdTsFV+AlXVe77V+CumwZ3NW/hCjmr5S3aazRcGAD2AwBx7k6cUs93gqnKdYdSb0V+94LhdgRcPQsHWkGxKzwSZVS1MXW7FvdEiv10ceqWzf0LWfJ1DW+VvEWdyPEF7xjK9hUxRNqns9hrI33J+e55UC7KLOQdJn9HUyXal4CQv5ynqOcI7N/JAb8M5V70fZHHPYFQpYxyX4smdlYeYdPSVHWv1bfkNpagKl8wxU7+nO2YA+UhcNNLJU9t3ok1vD/I5q6j4B2u8BYQ9Sq4avFOXJvElb7pqmcTlPzvhcjtqyr/Sk07F+WMj+TMW7mQK8qnKoN2G3sUqdwTiluvDNJ3inKFqnirylCrjcWSfSCBi1+LOhP5JKrqLBiuiX6fJJdHbucinYpUbNvlQbx4VvBS5SnqWi5DQk07JwTfwelEL01RyqvWYw+iqMq9jDCbVOpefDsSzE2neJy7Cb0XD9e9anjV0msqnvcjONspi1uXRDlUedaStyq+zDuKpMV5BI5Vy1ujb4lnZHmreBPMVTd/bNrlyJMgKrxq2ph2XROBY/csSixEvQoIPRsm/4An953r/krdyOlGkrM9F89+op5DatqYSEuUQcQTZRLyFu0mKZIzb+ZClpCJRt8SfbG6DKLeRDqhXPkhi5Ttoh+EaIRryFseMxR5V57NYYZkXWtC9s4zEhxqpdILIq6WTlHrEPW9GDvkMUKlP6uEThX3os1o69MECJwLZuKc0CSoEuVIlBdCVXnucn3JcWTusXDDTaVH7VRy0mjbcjsT8lDJnBB8BmUSu0KlR6u5i/4VpzFeZkDKXjjVUYOHKGsgPHJXxvJqfaoaNx6o9KgI1+Quj4Wa42UU2H4PV8bJn5nIbU702ZsBSjsQ/UiUS4yB5EHqSTjUVt70Qx4HBW9RRnVbF+1NPF+lyPjCh/mU2yl9RJG5OINY1W4027oYgy5NBTtxNqnoV5pjtpCT5txEHGB/GSoFN7Wchcy1x0txHw6G70H4WnlDIGWuEgtXfZV+fE/kHafqa+ngvwhMPtLoM4K36LPqOZlo0wlwywvyI7F5Ow9iFFnKvOuUt8gzGyx6QMAU1ZxAzDk0x0IB9fgWoMiuUozxmryDoEocoq7J2xseusORtopshEzU/etmkMKxXNSfqPtc8BnPuk+055A1Y5ZY7Jkv88SxWx7cUvG5KeaCEcQnXKa0eC08UsZ1s7NOLFkgURA7HG76kpoQQU72Wu4/EPXxkMKSOPSPHOHK2dEUJHWUD16/ljKWG3kFlObEUJR+gYCgfpQkfMrdrE1EBr9MXJwZFTmXCY2YSHZ0Sx7mnyDMuxE7DqzjZvpl7mZtpix5MA8qxdxK/c3ei4REjOFmjhtJ8TaEB7XiduZy+VD1gKDvKUxzoyjTnNOWawl0tuBWzlL5UPW92xQd0unDdlgv8sX49dx/F3t/D2oWe2KDlvnzF2gt9rpwP/e4fB0XOZ67OReJiRhCRrT4Zu8UmVEvEx7ak9s550iOXUxMcENuZ4hfXZWjFwrSexHi/za3Csw4vv8YW7a04n7+BG5nTSc69Fmyk/ZyLfMM4aFdKUt+j9uZ20iKaMe1nFwqsiyJi5rEvRwzksOfJjOmBdcSHJg0ajDlOaKT3af4RjR5iX15lOfIg4JjRIV+wdXsw4piJpyya7FkZczmVuYOKLKlLOMYRanGXL26g4CdiRyWyjn47mXsbLcR4W+H2bENlGb6UVXsR3yYM2bH1hEX6ozZqTWkBPhg2DKNZx+z2Ls0VqJ47z6id2cQtz3y97FNC9rh2yOJ3RFPyrYrVKx/Ccvdk4iJcMPi+EaiAh15VOxHVYkXdgYbCPa2xc5sD7H+NmDdk9vOs3GwM+bKeX0Zl+yO4nPJlPPWBwm8choH8z2ER1lzaOwhDr0WjLn+ekqzfGXeiREXMTu6jrgwZ8yPrVf4H99IQqgjjw6/TfpGI6J3peiUVQeP4aQZLtJJ36BP1eE2sklIYpSrbHqSmXCFqhJfKrNdsTy2luiQ81ic3Exk0Dmqjr3LNZ/dWJrsJ9jrDPbme0n2NcHHfj+eF01wczjBZadTeAWc4kDP0xzs7Iqzy16CPK2wM91FmO9ZbAy3ERnggNmx9RSl+3C/OIjiaEvubXmDxC0GGmL6AAD/9ElEQVQecr3rlFcbvyE3NaJ3Z1K6ZS3Ja1phe/ooYb52mB/fSEmWP1WFnvKCo6rIh6TISxgd3UhGqA1VB9uQG2KOyYmtxISc4/SpzbK8RZlF2QWHYE9rzl3YLbfdA99Z4h2oz2XHkzJ3zwtGXLA5jP9lC5ws9xHsZY2l6UFuBG7nzrp3iN0RQ+z2aJ2y/lFuNRyzKF09ggfnhnDpohXOZw7he9mS86ZbZROrh8UBspys9LcQGeaG1caRVO17HfLdSY51x/TIWrmtWRzfQGzoeSxPbCQmzAlr480cfi2Ew+MOER59Bjuz3QR5nMbp9EH5O4iAc4dwP2eA+7lTXHDdS8LWMkZI+3UWe29LX+PR6RZ54S6cP7mFe+lBUBwARX5QEsjNJD/OH9tCYZQrLsd3cOyVCA5P2UNUzFlsjbYT6mOLvdluud84WR0kztOQIP8D7PvYkQOfOODmeUSnb4V622BrvIMIf3sszdYRcyYM87dzyE/yo6rUm7QYN4V3qIp3yHksT24iJsSJM6abOfR6MIfGHCYsylpOL8DdknPWh4jzMCDw/GHcnJR+ff7SboLmZ+HzbSkJIRZ4WxwizdcJT8PtUBYoLzZyQy5x7uhmKvP9ITxCPtbh5NqNxMecr8779MlNRAc6Ym2wVdaDtiY7CAw259x3uQSuT8H+3E5irxgQ5HwEN6dTeDob4nL2CL6uZtg7bSN4WxKOX+cREmKJjZHSt6xOiaN4zmFyZB15yeJNti8ZKW6c2ryBwy9Ec2LJVuJineS8o4IcOWOwlXA/O86a7JTbrKPFXrz99XEekEPGinQSfQ4R6mRC1EULImwPyiZ7lIQT52aNp9kBsuMcMZ14lEMtQ7Ey2ExsmJJ3rpy3HxlxlzFR1/mpdcQGnefMO/lEW0Rw2mI94X41fUv0G7/L5pw/c5ho91OEBx1m35dnOdD9PC7uB/C/bF7dt0R5xbNnDLfJ/dTCZC2xDsGYv5lLbow/VWVeZMS7q/I+j4Vo38HnsNLfRGSIHbbd80g5noy73U5SvezxsTpG9mVjuBEqI97pGCGORsSHmWH8zVmOt/bGyXkXIV5nVHnbyXUn6lDUpdAZZgZriHP14/RbBcR7eGGmv6amb8l5b5ZlZGO0nTBfWxwcdnKovScH+hjjH2LMBdujRLidJOzScVzsTuB90Vju16Id2tpvIdUoV2s3Tj06vyRxZ0MrEncGE7sjVkdP1AltHaN9X61j6tKjmyjJ8pM/ZSiJtcfi2HpiQ50xOb75N/SogywnHT36nmu1Hr3kcJKQi0dluQv5Cz3qaLmXwICLnNvwE/c2did2RwJx2jq0rrI/oR6N2p1JxaaR+K1+n0B3S2Ku6GNjsoeKgiCqrvmS5GOCjfEOWdZmhrspDThK1eF2xIc4yrthizYt2ld6rJvc1vNTvOS2r6lHD8l61FrWZUEeVpy3OoCvqykuZ4/icd6gul/jM4Wrq3s92TzmCfjFbo8iZlcydzd9zIV13+Pn5yzrSjfHU9wrCpLNVH0cD+J37rCsW89Yn+KW21IeGn2Bv48jNkY7iPS3l8eP6CAnuQ0LnSV0l9BhpzZsRP/FRCqCgynM88T06Do5nrX+Fln/Cj0s9LHQox5X7Hhk8z1Fa2YQtTvrd8v+m/w0/MWYGrc1lHsb36Ys5AhmBrtlPSrKLmQnZChkedZ0D64u1uA+mU2fa88ha8YssdizXO7P2S4hlGVuoiDDiatp6yjPD4NCdwoSenCtdBkFGUGYnzjE5z36MGemRFayMZRnUJIwguKcgRSUpVD58B4blk7G6thB7hdMkxd7pclTqSq0oKrQgBup0wgLbEJmwjbKs84SFvwJeXGduZ+zX/5mLyF6BlWlzpy1+ZFmTeqRGy52tH+Z/HQPHjwQ7w+VxV5C1CwSIyQqc7ZRGP8poUHduJ5pRW7SXsKDXqY8bQ5VxaNZv/5Zdm05yoOiFfJib89WRYd0/bgzF44E4L2wlM1b/13s/Q2oWezdvFnBtBnKmz1hxilMJnPj2lCRboHrhW8JCtvHnVx3/EK2c/liL25nmJEW9RI+wb9yM8eDqBhDQgOf53bGqurFXkX+GkKCR1CaeQ5PN3esbT/ndvZg8qJ2cOFSPzJSznEt+zKunrOJ8ZkkN5SokBeIjDrB7dwgUpPzuZdjJX8/mBLelId5DnA7Fqruk5oWSFiUL/fyQ+HaEUI9uuETZsbNe6mkRThTlHmF9LwQitIioNyWpNCeuHusICVpB+m5v3BpSyb60h0WPW/G7IVjsLIxZtSIAaQmB1FVGsz5i2cZOawvThdsGTmyNx4XPTF4LZPnpNZ1NEKJyxMlEkcdx/bLMpw+T/tL4PBFLu7fhlGy+HnG9+uMvYsTY0cOxNbekoelwXDVhzkTB2Jsps+cOVNxsNgHDj9y1XkR81esYOfO9TLWr1vCwcM7WbZ0Dif1DzF/7hTMz51gRMeprG16iVGj+5GcEijzdnFzYOSwPpy7eJYxI/rjdOEsI0cMwNnFmodHO+D7nTV2XxbplPU/gd2XxXj3Og1HWlNV4oOL+3kGD/gR/yDxa20At9KcGTfsJ+zO2TBuzBDO2J/m0cn3yfY8yPjJEzE2PcGvv07DzWoHBzbOZPe+7WzauIKtW9ewz3A9k97YxIIXjFm2eQYGxkeZO2si5qcNmD5lNGfOmjFyWH8S4gO4UxRCYtgZKta0xuWrELnetcv6n8D2y6ukjtqF25RmzPx1NhZWRowZOYjU1BAo8pLf8D0qCcD1yjkGDe6Ln7sVHG5HuKcFw4YPxv6cNb+MG4qtvQXTJo/GwsqQObN+wdD4KEvWT2Ph82ZMemMD+4w2sGXLKjZvXsXevVtYvXIBx07sY9H86RiZHGP8lMnkBe3l+q9dcPwiC6cvMnTK+p/C9strpI0YR6XraNbt3MmK5fM4fPwAy2ePkH+ZriwNw9D0BJMmjODMeQcm9mzPo70tZf6XvV0YPuRnpa2N7I+Tsw3jRw/C3tmKSZOGsa6pK8M7TsHy/EnmzpmEgeFhFi2ag7PJZk5sn8e2HRvZvn0tK7bOJGLrLUbV8Wbv5Re6MHexF32ttiD93JH5QWYYZRhjlG6AYaYp0zz1kXp3ZJDddqT+77OgkSuj3/uFMy7G8s6tZhb6zJs7We43ixbP5ZzxJgxO/cq0Vw4x85X9bDqo27dMzU8yc9o4rG1NGTupL97mUZi8lUdsVCCPyvzx8rnI8ME/y31L8HYUvMcM4qyTJVOmDpf75IgO0zF3OiGnd/LUAZYsnYeT0Qb0dy1gyzalXy9dPYszRhH8us6NDw5Mo9nkb/nm5EoaD++CUa4J+tnW9D29FenHjiyIMMIkwI79zSMZ8lV/zrnbMnbkABzP2zBh7GBZp0yZOILTZ4yZOX0cp07vw+mHYjzXZzN31UQcDDZgsHshm7auZffuTaxds4jDR3czd8U4vLZm4fBtCUZnDjNN1bcmjh+KvZMVw4b0ISLSC0qD8A1xYVDPvmxp5M/QT4bieNmKX8YOkdv3lIkjsbQ2YtaM8XKbXTh/OvsMNuA6uIzTK0L5cHsP2qwYQ8eNk2n3aw+MSk9zNPss7++cReMJX/ODzXKavfkTm5q6M/GXoTg4WzFscB/CI1R5B7gyTK5zW8aO7ofjORvOdC7B2ziWCVP7y3mr+9aihTM4dnwvy1cs5OyptZibLGJyy93MfekYa3fNk8NEHFHO2TMnyM9OnTRK5jHmlz54WYVh0jafqJAgHl71xU+dt7MN40YPlOvll/GDsbI3xuGjMtbs9uHpKd348shinpnem5/2jMKoxFpG9xW9abVsJO/vn8zz3wxm8M+bWbxiBiZmJ+S6EnmLuhN5Czk6nD/DqDG9uWLnh1W7Ei47ejBy9E81fcvJSpaNkNH0KWMwO63P/OUTWfbsGca1Xc4xy52sWr0E62OrMD+0nLXrV7D/wDa5X4t2OGPRSCL1S5mrtdjr8qpE+dI2uHydgOMX2Tp64s/gcXo0JSUYygNI8TOVxypHZ1uGDRuAr7t1nXrUxs78MXrUpFqPbti0Wt5mX8h96fIaPap/2pIlfVtTseBTHL/I+8t1aMm0KRwZ9iInD2/G3mAd02dOoTg/Cm4F4Wq5nenTFVmPGjeaVK+TVB17h/PO1owaMVBu06J9efu6yG09Mspb7ne/pUeXLpnD4cM7Wbd2Cbt2bZD79d6tSyFiBlnjenP2r5rHfJGO/ZeF3Jz/NSv7tuKYqYmsKzdtWUtFSaRsASKOWhKfZAjdOmXeAsrc1vLA9FuOGRswfepYWY9OmjAcO8fTsp4U+lLozfPutgzq0Y9DTSO5GxZGbIo3w4f24azDaSb/MgIrGxNZDwt9PP/Xqew6eoSH5/qQMGi+XOc6Zf0PIcbUc58nUbG0A2lBJ2QZCT06feo4WXZChkKWs2ZNZsOuXeAxmy1faM8ha8Ys5Zu9IGzevUR6whBik6xJiuiNhb0B5Wk7oNib7Ojv8AtdArf8yMuN5ePPBtB/9AxSwtbDNT/KkifiHzCagrIcqCqGqxEUJQyVF3s30meTHraaWP9p3M8/QFzEzyTEWXAtywe/4KkUxrejPNUEt4s9iYg25mGxB3bOu/ju258piTMhO7YZfmEruH3vdrUZZ3jkEZydv+FqkiGFCe/jFTCI0szLpCU64BfQiYqMieRGb2DXob44n3PjTs6v5CVLbFmn6JDXX3+T0FjxtvI+mzb+u9j7G6As9hISErl75yamJ3YxetB3rJz/HUVJ33EjfTTXkwM4b2NDXuwPVBWYkxszEGdbZ8rTvChLGUxB3Bfcz7XiaspYcmOFueQpuFchr/jLyyrIT5gJ5Tv4ZegI+vZ/nQfl24jwTcfSaiLX03pSmbsc14vvcc4hidu5loSHdCc7uhUP889TmaNPZa4FSWFPyYu9B7n2UBJM5d3bmFkHUprgTnlBFPqHX2LLzhXkZ8dQcTMBw5OzCXbdLG9Gcb8kCUfrb9i/sweBl/24lqnsAJZ2KI5tUgk+g3IUE6j7wpQgBu6EyGZeimlDlGKGJsweSmJ+34wzaafKPEe8eRQbcQgTHvG86l6Nh36KqYkI1w6rRgDc85MPpOfQG3D9IjxSTLdkc4dilRnnfVXZZdOWjBozzkcp8s5RsumjwANhDhGlETeEm3apnP9AmN4J8yE1b2GuFq3wFvFEPQjzA3EezqE2kCvMFEQ5tMurgUofhZ9wtcNqIQ6yj8HhN+WFgcxF5FnsqZigCTNOURa1CZkIP9oBooUZZ6bCRQ6PgIdRCkfBWYBQktZm4jtMZaaq5l2pdkWaKnlXxkKeLex/DYqF6Y8I0y6rBu54KvyEHDX973krqPZLguCFYP6ZYp4iyinyrAhU+IkFn7rORdxMO6r2vaaYlApzF3UZZbMejbLLbTVcbrvJ68RbbGEupuJdLWcNeQuT0KjtcKyjKi9h/qPJKRBuqU1wguDWFSi/DFXC9KgO/rWQDBeHgJ0w48xU8hRlqAxXTKxKvGv6VlUiFJxWzHZv+NTIWzb1VLe1mGqTsXPdc6lwSFWZ56h4q7kJeYt2Lcs6kNK9xXWacTZ++20+Nt/L4JTNjMzcwYD49fSN3UDfuA2yOzBhAyMydjAoZQPDU3awu30CeAqzSI08a+UtTIrCiZyejd8vwvQrQLdvVbc1wSOK2x5R2AozTvE2qjJYkUE176gaOatMI89/mMsNW2HupC6DOn3RjzV4P4zAKdCJT8w2MiRjM8PTtjE4aRPD03coHGPXMyhxIyMzdjAgYzUDLu7C+M0sKEhUzAs185bbmMqVzfVCce2VTsp2YXokTIm08la3NWESvz+eC1+p2qF4VjNN4d5V6ZaqECiLV8w4E0W6KhPY6ry16ppQoobkMHmSA0PK1jI0dStDU7YwNHWbzE1gSLLgvZ3BBWuYeMoUF9mMU92GNPIW5m0iD1mfi0lmmGzGefOiyEfUg1be1TJVTGvjF2TjNeIx8q6lU6K4HxCFzdvZUCzMR4Nr8i4T5l4adU4Yl7rnMnaXISPKNjBY5rKNwclba/ilbmOY4J25me8vbmPrBbGRidCFmnlr1LXaTYjA+s0cyBAyitbNW61TZBPySK78mEP2PtHuhdmikLUKmvIW7ZAI7thm65hxvttC4tG+VnBbmDaKPDR0hNAt2rrkcTq0TsSA50ywqEOPijGwVGXOK+uPZLiqModX61HBXXB5nB4dkl2jR2XuKrkLGd8Kkk3xZFP4+B1w4j1Vm9DWoXXgifVoEjj1A5fRiqmhWi9e91eZ8wbUlFuM8cknFDNOMSaLsVnmHau0M7mtq/rVdVEvEbIZe516VLRjedxUyVl8auAyFWxVZpxCRjplVSMAbrpDhTjySjVuaOK2BzxSf+IQA0ZdIXKTclauyFvkV+ajmDjeClHKIddrNvguAiNhxplcd9uu7j+hUByPzVt5PIoSbULkLfqZGFuUMaiGr9Bp6YoZ5yVhxin6sjYnodN8lXlZlT/cEN+d/1YdqCH0np9ixhm2VzV2q/K+rjLFFSbZ4l6Mkd7jWPep9hyyZswSiz0L2YyzAK7F8Kg0hISAy5icXElo8GdQuke2TClM+J7Cq+fhVhI+Lpfp3+9nHOy/4lbBIqoKA8iL6cy1MvENcCkUBFGcOExe7FVkjiPIKxbXC97cLYmnIPUI19NmcDtzCzHBjclMmEZ+XBRGpsfIjGotn68dG/wKLq5iI0YP4iN/Iin8Ke7fE2bfymKvJPE7ztseJz8mkpuZM8iN+Yq72ce5mb6UnJgeVOZtIz08gVlTF3Ni+2IoPcq1jO+4YC2+qf6GGVOHkeATRuaVcjZt/nex9zdAWezFxiXy8P4NEv1Py7sGBV7Yze2s3bKwHuaf417uPij041G+O7czd3M3ZxuP8i9yO+swtzJ38TD/ghy3ImMXD3LtqLp3TW4DsWmepMfth8qLjB34E9/2+Y7bV70oyvAkIKSf6pu9lYSHvElSogPXs33xDVlIbsxb3Mk+QFbUy9zLMSI5vH7NYq84mAeVFUQk2nIrx5noWDMGDuuFsaUJVEQRF29GTMQ3VObs5UG+JUV5jsyav5hdq2eTHuVJjL8Rtyp2EbX7NAekmxh3D8Lh9EbsjTZhb7QZe8NN8vbhwr18Zo+8++EF663YH9nD0WdjeV56s45GKOEyUoKI0fi771altYmccGtSA82r79UIdT0hK4GC6LM6YWq4ndlNeYYbV8xWU77pedxOLcDeZLsSbrhJ3q2u6qoffk6Ha8putof8nZ2I3NmT1Ahn0gItasK0XAfrDVjNMcegTQwOppuwN67h7Wa9W+Z90XKHfG9vvFU+KLp864t4H5+CvdlOnfJqIiXAHK4HkeRnphNWC2Y78Tk+ifKtL+FgsB574y24WO7kfs5lqkq8eZDrziWrXaoybMHeaAvXt7Yk4MgY7M3V9azITM0tM8SK9KDTONhuwLz/RYw/CsDhzAbduJquyQ5cjs2T3zjdT7HF2WqPblk1UBhzVpZfiMvxWv4ZIafJCLGs8bPYQ/TBPhTveAt7M8FDKaOn3X55t0uxw6S6DBet9/Eg+YxcBpdj87E3VdW9dllVPAUn0XbNB1yQuYpNCgT3ap6arvke/A6MoupkS/LjtmBvrA5X4HJ6J7fSL+Jyeod8fyvjojwpvnJ2b614dcJiL+l7PiZz9weySa06T1E3VdcCKIq2q4lruhOvEzO4ueVFnAzWyu1K5C3amtA7an4OxpvkNmnYOhbrueZyW9XhpHLTgyxJTzLBZsxlxkiHdRZ7Lzf/gE0TfHHNtcItxwrXzNNc0oC4d82ywjXXEtcMa4w6pGG9VF+lE2rXeXXd225Av4cbkbOy5Lx1yqUhL5GO9cqT6LdMwO7kVuxNNiryttwh83Y7s6c2b7NNGLSNwWqWxW/yFn07N96CfZP02brgCm6lFrhmqfnUwa/IHGdfB06+ksz5Qwe5mX1e1m86bUvua5twsNqI0XshWIx0wMFGo/+o+ndO+BmlLmw2YDnuLIYdw5U6M1Z0iHaaQrc4mG7E7tBu9F9OwnbrYRwstOpYq67lNv6RD2cWhOB201ThUie/07heM8PR1B2DVrFKPYpyaOQtXLFrsahzd7vd2BlswuC1eKyXGMhctfPWlrfBDxcJnZhNVopapz1G3pYbsVl3DP1XErE7uh17UyVtZ1XeV2z3KfFkWW/EoE0U9sc9cLtuVsNFu31mnsbtqgVHD19i4xC739VnDhabsN2xH/2XkrHZu5tz1pvlvMUmKDrxBT9Z1qFYjHRUybo2/yRfU/IjbZW4Zzbg9Ksjc6WztRd7z0k82v88VxPX4Wi+VfX8Js6ZbaUi/QJXRN4qP4GSOHt5Ahx08Wgt/7oQ7mMN/kvJ26KlR8/uq9ajDkKnCU4m27mgv5yKLc9z6YTQozvlcG+Hg3VzF23sg4BqParkqea/iVhPI4pi7GXzx4D9w6gyeIPc2G06OlQbjiZbnlyPWuyR9Wf63k9VOlTxDxO7Wl8LJD9KNU8Q5Tbbhc+xyfKmbWJMFjpUk5e6rTsab+FmujO+5w9wonXk7+pRGeb7SNj3LRlb3iHU67S8UZdOWVVwtd4FRR5U5rhx3nxbrTAhi/JUZ3ydDir6wGwHpdtbE3FokDwWqfNM8Ten6loQib6mGmXYS9QBjTHzMW1cuKL/2B3Yo7TzbQexN9+Ag9Fm+TgIYRaqHV/MjzK3vAOu3xLmW7dMoq7okxdpg7fDAbjuR1mik04cHYi5iTw/egliDuPlrK/Kc5MsOyFDIUs1v6wTX7H9G+05ZM2YpZhx+nK2SywVeZsoTdmJr9tFCpICCA6/iMHR+tzLXQelgcTEBVFSehRuib0G4jhhYc3Fc89yP28j+bEfcL3sGFTUXuxdT51IbqobGck2FKQ5Exl9jIcF1tzKWEVI0BvExDlyM8ebwLAlZEW/zsO840T4Nee48V5upPsQGnWMhPDm3L+nbNBSVSL2WPClMvcQD/PtuJttxE2xFshzoDLHTL6+n2sLxRbEem0nzvM0VUV23MvdTXLAbqLdjeVFdsTeAIzaZLP532/2/g6o3uwlJnLn9k0O791Mzy+7MX1CN/ITulGSNITKXGNKk3tCUSAP8y6QE9OZgsT3eJB3hoL4n8iO6cb93NMUJ40gM6obd7OOgOr1bmHGMML8X+VO4WEObt7G+hUtqMyfwK3MecSENiMvaQ03Mo2JDG1LSdKH3M0+SGxIQ1JjxnEr25zk6JHcyzElObyexmIvjIeVZeQmteJu1l754PeSqyfhahSPKpMoyBTHQmyhqvg8KdE9KElbxv2icMK8nYgKCqMwZQ552U8TtWcFp6QHLH/Ghu5d29G9s0B7DbRjUO+vyQk7Q4+vu/DRu93ZUS+El6X2dTbCS6MkCG3J3Lmdqp8XA7z5kVVaabeTtw7mfixedgdUYbp5D+z9FakhNoz6oRtp8+sz4LO2dO/SsTp+vLex/GHzjPEDap7v2gmP6U3Z1vt5zPR3YnF0TR1pq/B+O4a0nsqWxl5079JOgSrvAT9+IU/mfvjmI+X5Lh34pGt7MhY3YHLPVqpy1JGm6nmxoxr3EzHct+zx+Qt06ci0794gbVEDPu4i7tvzY4+P5R2+xC5rtzMu0afXZ6o0OshIXNCQBT++JnPVSa9zO1nJnjm5nu7d2jH95Z0sf8Za5qobt3Y5fv6gDQ/3vEpF3Gl6fvPpY8qt1L04+kDIb+WvYzXiteOswUZs9TfUkseuQS8TPKeJRp21Y/zwH+Vfi7NCrfjwfUWmvb79nDvxp3mw+1V++qDN79SxIr8Vz9gw7eXtMleRr8i/znJ37cSsr1uCSUOunBd+oi5rOPXu+Sm54Wf46duP5fu8SFu5/kcN+q7u9LTSPjO+Bfa/PKMhk3YsFzvl3Y/B3+lwdb0JTuN7tCJzSQM+FzIR8v72Y7mt9fvh85q8VO1xSyNvBree8hvya4f1iXVYmi9hdMt1TJVO6Sz2GnRsy9vnNvFh3Ao+jFnOB9F148O4ZXwUvYrt7ePp9+aw38izvVzfE57bQ96a61hZLP3tOurajt5vDWFHwyA+fO9dVT9rR6+vP5R5i36uw7uxJ0NbTfuNMrST+/aFUxvo1LcH7Tw282GcLqda/JIX863bDrY0CaP/h9+TEW4u67e6y95Oznt1Myd+eXWNzFczzPTQSi5Y7lDidWvHuNeWsq7pxcfoUQ10acfn73zErgah9Gz/vSp+HfHUeL8dy1qYMHPhJT7MnafDqRa/zAUMNjBkayNtfVZT7m+/6C7r86H9Fd7bGwbQ781Rv1HPKnRrx5gXtpK5+AYONqt/m2PXdvzQri87G4TwybvvV8u7x+fd5OMGRgzoqeoLalm7M/yIGR9mLdDhVItf/HI6BW2i3aIJv1/eru34pkMPdjUI45NOH/P5Z53kow1GDayrP/+WrJVw/T1LcD+ztzru2DYLWCw51ZqQvfe8HlUH6xPp0Y5PP1brl3Z8+UkXJe/BvVR5Kwi+eAzuR7No5sg6ylQ7/w1r5kP8Zi5PqK1Hxw39QUePirGq10dvkbOkPn0/bkP3ru+REWzFxJE/153P++1Y/syZaj2qnff+jXPwP3eY7l07Mq/HK2DRiEsOylikk5bGc590f+fJ9WjXTjhOfAbr8S1q6VBxDAn34+RFenXddenI1J5vkF49ZtZVjnZ8/P47pAabM2Xcz6xodOl39GhNOU6OfJ6zI5qxZsUcAp2PacisdvoDfvxStkwRx/T0+Ox9jTjt+Oj9TvKPUdPH91f8unQkYm4jNvZ/pRY/s8PKPEEcr1T9fJ1j5mPQtR1fdPpUbuffdvhOvv+gSwf5uIOZEwbqllvU8+hm4PM869bXPX8Q5wiKH8FEexFvkKOuGDymDjTQpQMfdG5H+uKGkHpKNqdWPyPvMns/Tpal7CfKMPU5Dv6kO4dUj1kffNWFs+uisOviTUFad5JiP6Y8fT9BXu5EednR+9t32b9DojDtEhT5kh/3JVTZyhu4zBg7EINT3ags1iczdjKlZRfE91S1FnvXUudxI20CZSk/UZGxhsigpmTFz+derjlpEW3JiXmHypwj8udTydFD5EPVLzh9QreuHSiMNiM7rgXR4R9w716hstgrDZPTL0vpzd2cg5QlTyUjqht3so9xPW0R6VHd5BdBXF3N1jWd2b12LZTuoyy9G6cOdGPN/ClQGYD9Sg/MO/27QcvfBGWxFxOXwKP7N8iLPCtveZ3kp8+9HH3u55pSmeNJUewF7mQZKLsIFoRQEOvB/Vx37uce4272SR7lu1KZY8Hd7MM8yrOn6q6yG6c4Z883YAgFmf6kBbsQ4TGQ69kLKYpbyeUrvUlLdqcsy4fLvvNJDh6i+mbvNaJiHCnPvkx4tDN3cyxJCdcw4ywO5cG9a0QG/sDNtOPkxrYmJPYwNwuicDhnTWK4C1wPJyWkL17+q8hMiiLM25mMiCvkp18kKvYXCtL7cHGpJ3ula7j9nAIPfBRzDbHrldjdUri3lG/i5OMNKryhMBrjlqmPNeO8OEKCKHF4dQSUiu9EvORfvmTI994qqPzFtUj7mjDVfEzet8Ih2wGEaV/aabgndg1VxRPpCNOAq+I+SP4Visp4ON0D3KfDnVjF72agvHOnjBv+yr3wx58cozDsumRAhY9sO6/DWy6D8BcmG/5wuC1EHVR2FRTpiTJouzK/K0q5RH515a3mez8Oog4oZn2lHrJpVXXe4ngC4YqzBAVfwfVWGBwXZpx74E6UYl6j5ijSLw9U6lMAP8IWxXK5nzDX8NHNW+0KfjdDIe+sYsaZflbeLlsciC2bIFbz86xxC68o5RHPV+etkqWAus4rouDKr2DwAdyOqpGvKLean6gnUYYbQVDgrJgf5dkpJn/q+NWumq8wHfGR2274YmHOospXM+/qOhcmU9EQvZOqI52gJAzZzEWTj3AFp2p+HjXy16wvdV1r1nllAjgNBYeBcD+hJm91eYQJlToNYS4bdxz2i904L4M4E0i7rQl5i7Z40we7zhnkmgiTnQCNvFXtSLPO8aZkbylD6zDjbCt9xcX3C1Xl8oQCwa8Ot8QDcr2w6ZBJsb0wgxJtSZu3qo3hi9+4BLzHiV82vXXrXOaramv3vbl1JRrbDrlwLQTKVTzr4n07GG75YNc1g2wDwdtft32rect92IukNWm4fpcKd93r5qV2r1/hbpAfVm2yeRDrD/e08tZuYwTg1iuTlB3CVMdHyVMzb7XeeXiF+O1RuHwtzKVFmFbfUrdv4d4PoirFD6u2WdwOEKZpgap0NPKW27C6DH74DM4kZK7YOe8x/NS47U6+WQhn382EG8IUSzNvrTq/IWQWzNl3crhxUZjPqtqoum/VqnNhgudL0LQErgwVO/qp4qrlXUuniJ2Rvbknm3HmQFEo3PSuW97iucognLrnkH5M7KLorstNuOrr++7ELInl8o9pyo66deWtrvO7PhAXoezGmRoOt1VjTXU9iOfU8cXugj5c+DaVuI3CzEyYr6l4q2WuOc48uEKZeRoztb7Ze/dZiYd7xQ6YYpdUX13dou5/ap0qxghtHSrC5WuRr0b+YlxznQ2GH0K52Inau4a7jh4NhpJLcPANRY/eDKmtywT3ahmr9Gif5Bo9qp23PAYJs8B48F8tbxCmHGviozsuaLtinH9s3hp6VPCz/hnODoLKxNp5i7TEvbq9iWM5kk+qPn0QsgnQauMa/a1C8PCW9WiWsTAB/Q09KnAvQfkExPRLuBGmlF/mI2Smmruo+RV7aNR9HXlr+ldEwInO4L0UHiTU6FEhe1G3okxq/SbeFvktBpOPlfmBur2o27amXnkQxKNEf1mn3QkWu6Kq0nxcnYt6tvqWKqepcDMRSlVcNCF4Cd6Cm2i38o7ZdeStWedCBvL86E1IEG/SwmvyFmEiXbld+StjpM8E1v+GGWf7Lm+xZ4I1Fh0SiPRzIDrJiXDf97macpggz3PE+9vxQ8/PsLt4mEdyOX0ozvelssCT2Msn8Avw41peKPExVuSV5UJFeu03e2mzyY1eTlrYdO5k/kpw0HvExbnzsNCDG2kLKE3uT0XaCbyvfEx4tC33Cjxx8TJj25adlKdYkhH9DH7h+7l9T9mbo6okhHvZ+hTFOXI3y4f7uUbczjohW/zdzz3L3ayjVMlvDn2JuGxNWoAtFJ3jfp4+xXH6RLidIiHKiIQjIRi1zmbztn8Xe38Dah+9MHfuPNmv8zvKbpyFiW9TkhiAgdEpkkJfo6roLOXpVtifvsD1VDdSY74hIbShvDDMie1OZHBbbmYcg0rlzV5OxloiA57hUckKVs8fweqlo6msTCLYwx8z85FcT/uZe7mrueTcBcezEdzNNSQq5E2yY7pyJ/soWdGduJdjXNuMU/XNnrlVIAWxrmTG/cTdexbym5Zu77wln8Ulvsk7Z3+JKL8rJIRcIDbAiJv5l7mevZjr6WNZunA8HaU+GEiVuPTJJD/zHLE+ZhQmXiLGy4TiJFeiPIwpTnYjwt2Q0ixXIhwtOfZ8HM9JbetohKrFXugWMq7GcS3fl/wCf0ryfCjI8yVP7ISXrwzcxfl+5BQHcTX8LJk+JtxMcCbT24RbiRdJ9zTidrILaR6G3E6+ROIVY67HKVvVVyWZEeVtQVGyG9GeJhQkuMhlzI+/SLyvOXmxziSEOVOytytZx/uSFudBSrANiYHWPCoRA6k/6eH2sqmuiBsbaUSifjRn38+hKO0iMd6Cbw3v8MsGFKe4Ee1hxJ3sy8S6n+TmtlfJiDlFRUk4mYX+3MzzJbvQnxv5vuQW+HM135eCAn+KiwIp8Lcgx99S3oWPEl+Kw+3I9bfgRtx5snxNuZlwgWQ/a+6EHKbq8FuUJLkQ6WlKSYqSd2GiKxHuBtzJcFFMaZIvE+1tTvn2N0g0m0Femg/xfhbkxp4nKcCK7CgnUoLPkBZ2ltRQW5KTLQhclIxr/wyyMs+S4G9JftwF4nzM5bqL8TKlKMmVaE9jitN9iLFbz+3dr5KScYHbBYGkF4oFpxeZRf7cyvMlozCAijxfsgoDuJ7vR6aHIddiHMkLsORqlD2FwdYUhdrIqOZ9LZI7l+ZTZfgpOUkect6FCS5Eeynyi3A3kus6ysOI4nQvIs/t4taWF4lx3MTtHE/5bDlRRlFW8Zx4XnBI8LMkO9NObruBi5NkrmmhZ2Uk+FvxqFjI24/MSEe5jvJSfYk3ngZHWkGuMbfy/UkrDOR2ng9phQHcyfUhOd+P27k+pBcFQv4V0i+foCLRhQwvY1lWWT6mlMedJ8ffXOadH3ia0kg7smLcyDv0NfkHvyA+/CIPVXlnRDgS621Grmhr3krfivSx5lb4SaoOtqU08QKRnmbV8hb1EO1hLMs73seIwlQXznbNIckwitgIQ/IEb//T5ESfIznImswIB9JCbEkNsSUj04YrMwMZJR3SWeyJoxcufVAIV72hQAzmXvKiTp5A5Gi44miAfGWxl2IdTnSoIQUJqr4V5yz3m5xoJ5KDzpCebo3XhDQ8JqSSmmpFvJ9lNe+sKCfifS3kZwXv4tyLuO+2xvCNRCIumVCa4UrUFSOZt2jfat7iXMl4H2MK0y5ytlsOCSej5T4q+mpiwGmlfQedITPCXpaz6NuZWbZYj3XB9+d0uHUZ8sQk2ktx1TzVboUnhb4BWLbJJT/Qh3DvUzV5p7vIlgIFiZfkMouyJ0SbYfZBOA5TL5KTYy/3rYxwe9JVeYvrOF9LHt33IXVPLIZdwoiPMKUwUatvye3bWOYb6WNAQZg3Vm/lkuMeSFSAPrfTL8pnR6rzFvpMtO/cmPMkJ1pg/JU/icsS4d4VRX4C+SqeOZ6Q56HwvedBgmE4tp1zKE65RLSsz5S+VZJyWaPODSlJcyXK3Rij1gm4bTtDUZ7QC2bVfUvknRRoRVaUI6nBNqSmnsZ3eiqXh6eRnnaGOF8LHhQp8s6JOa9q3wrv4lwXPA+dxvC1JELPmVCa6VYrb7nOPY25nXmRxEBj9NvFkG0So3zXppZdoYqjmq/AfQ/8FsRzvlc6leI7Ip28a8at0hxXfI3NMXw1mcDTZvK9yLsoWZGJMNlO8DEhX+gUX3NyMx1x7plF+IYEEuPNqvuWkLWQs9zfIh2I9THnYaUPZWapdS72Hu15nbs5V0gpDuGOWrfk+ZCS78ctoVtUOjW32J/reX5kXDHgeuw5eVwojTgLJUHkBlhSEm5LcZgthSFnKIu0JyXEiUq3hdw/9RF3SsLlsSw//kL1OFhbj3oTfWEvt7a+SIzDJvlehBclibHdVLYaSfYzU/SJWo/2y6jWo+lhdmSE28lyz45ylPt9dvQ5YgIdqPTZwKMj71KQH0p6UZA8LgiO1XpU0y0KpCLLkxS3k9xKUvRoVeo58v1M5DFQU49mxbrx6MxAHtqNIDnaTe5for/LeUc5EeVhQmWh2D3Yj/xUH+KsFlCx7VWi3fUpTr2i08bVY3ikpyGFKRdlPZprGkFSlAG5j9GjQtbp8R5kHerDNcteZJfFcE0tM7lNesjjvbi/LXgXB1GR7Eqy20nupLiSdsWAOymXqucuqVcMqEi8SIa3CTfT3cDgfe55rCI22KlGj8pt64ysw0U5xHVWkjdp+sO5ursjUf5nqSxU+pmQs6JPlDYu6xNfAwpCfLB6M49czwCi/PXl8MgrRkqf8DaTTTqFuWiOPD+6QMGu9+H8z1B8ibyCIIoK/CjN95Pna2LelpPvJ/NOK/CHbKVPCh5pngovwU/mKfN1Jc3DgNup7sS468syibWcT0Gajyrv83JbE2OCWpbJUa4UGP/Alq+055C155NdpR+ZL53j3Y6tCXY9g7PdIVIiXqQ41RWfy27cyrQnM7ollblG8kLO2uo8hfFXGDLwB5wtl1FVEUR2VCeulp7QMeOsyBxPoEcol50DuJ2zk4ig1yhM6E1FxmbSorpwpyha3kn4lOEWMqI68Cj/BBH+rTAzc+RmhitJUR+QGN6QynviO1Dlm72s6FYYGG0kIyKKGxmjiQ+uz82MjZQmDSci6BVuZm8gNjiBXr0HsHHJCB6VrJPP2du5SdEhnbq1x3G7P84DC9ny72Lv70DNYu/GjRssXLiY559/iW+/biq/ws2JeZWb2V54B28jJfwl7mWfIC3ieSrStvAwz5PAcBOigp6lMns/2dFv4xnwK6Xp4uyVMrkNxKVH4e/XiYq0mZQlDMbL7zuykq9QlBGPX9BkShK+4VbGMoIC3iI29iLXs7zxClpIdtSb3MnaT2ZkK/kXA3HOXlKoHg9yxC8CAfI3e2FpF7hd5ExM6hnyy8V5dYH07/c5NqbiLJcQ4tPOkpfjJJ9Tcj27J5FJw8jIjGDlgsEy7w+kAZhIlZwfVMwxmz2MGNcHcwdDBo/4Hmtnc/oN/hbbS6fpM+Br7D2t+Onrb9lU3+8xZpwS7iMlYnyO0rrkPqPSc/g0u4ABGbn0zCrgg8xCvDKjCciO4of0fLqV32XCnsN0nDCFGeZnaDt8HPNsHHht4HAWO1zg5b6DWXbOled/HICruwMca8edGFN69+mNmYM9fQf2x8TWmkHDh3LSwoyR48ZwUP8E4+Yuxn5EM3b83Jz1h/ewYsN8pi+YzO1bUTy8G8GaHSuZNmcMR032M3RaL7z1Uzj7SSlmTqcYMOw7zlywoN+gHpx1teLn/l9h62pN/4FfkRpuwqiBnxA9qx7dU7yZnVlC27wSZqRk0TGvmAlp2XTLKWR4eg6fZxfQ7/otvv91Me/PWoTntWwCy7PovWUPXabNYbKBOe3HTmKWpS2tB44hUWxNfKIzZ87Z06v3z1ifd+KH3j9idf4cP/f5UR6Yhgz8CRN7R/oOHkzY1IZM//Z5Tpw1Y8K0oRw22sOMeePZdWQzC1fMYP3O5azZspg5G8fisbyAC8NK2GqwkskzR3LS4hBjfhmAse0pho76CUsnE/oP+Q5rNzuGfvEKsVte5vXcDJak5PFKYSmWpXG8VVLM/ORM3sgvZW5KFm/llzI1v5R3h45i3HFDPpi9gKF7D/P1stX03ridnzZso8v0+XhcyyGkJItU+xU8MOvFjlPGDBs9EgMrCwYMGYS5nS0/9+vL6XMO/NDnJ05fvETfbz8gcXZ9hvVqS1K4OaNGfoPFOTMGj/wRk7OnGD2hPyctDjNpxnB2GK3GeXAJHivzmbVhDGu3LmHd9qVMnjOeiptRVN0NZ/P+DfwybRjHbU2Z8MlzVBxrjFPCIBakZPNSwTWWJGfwYkEZy5MzeKGgjKVJGbxScg2Lwije/vkn5p09T6uho5l12pZ2YyYyxciCzlNmMuboKT75dTEDdx5g+PrdnOjfAsOBLRg5ZxlXy1K4X57Iht17GPPLeI6bGjN05AiMzljRs+8gYrwt4HgnzrtZ8mO/b7Bzs1ba2iUr+g/6huTgU4we9TUmjoac/bgUH4Nkhk79jhNmB5k8axT7Tmzj1yVT2LJvDcvXzWPV5kVsMVjK6NeWM03S11nsvSl9gd1nxYTfjuFsahRhN6OwSYoivELlqu7viA/tb3py9p0sPMzj6D/+a4xsTjBu8iCOme5n2twx7D2+lXlLp7LywGxcpxXjOqOIFftnMW76KMrlOg9jx5EtjJs8GMMzxxk+5mdOuxvS6+0+rGt4hT59vuWs+2mZr+DdZ8BX2Ajeg3uQFHSKcWN6YOR4krOfluJ9KoVh076X++r0X8ex++gW5i+fzqbdK1m5aYHct7ebrOLHV6biPryQgNIAzgkdcy0Kh7Qogq9HYZcSRWh5FLZJUSQ8isDfMwzzNwu5dMGdHwd9Up13QsBJJoz9DmN7I0aO64uB9TF+WTCI+c3MGNRyNnstN8h9a+POlXJ9L103l6371jF2ynBuEk6JQTJTmxoxdnY/uZ2q+9aAod9x5qIlfQd+I+uUHwd8yoWLl7DqWIq7YyC9h31GvP8Jfhn3HUZ2howc3w/900eZOH04hwx3M3v9OMa02E7wnhLc70RwOS8Kj8IoXHKi8C6NxjkxFP/0QBwzokkhjMvHo7HpXoLlOWP6D+2BjYslfQZ+zVlXpY0pdf41tm6W9B/Yk7UN3fjhzQGYu51i1Hh13xrBQf1dzFrwCzsObWDR6lks3jmVy78WcWlCMeuOLmDU5CFcuxEJd8PYp79bLrepnb7cT62vmNCr409saODFT716YOeh6FJRBlEPoj4GDPmO+MDjTJrUk18b21F+OR2fG6H4C06ZUXgXKxyvFEZxOT8Kt1zBLwSnuQmY98wgT7wtvBvGAYO9srzM7A0YPOKH6nHrrJclvbr3ZGMDb77/9FvsvE7X5D30O+L8jjF5wvfonznFmEkD2W+5lXO9S/HaksvkZUNq9S0hcyF7oV9HTBjItapwbpxJYpbWYu/95yQqdrZmc1ISLYrKq3XKsuQMXi4oY3FyJi3zSzEsS+D9skKm5hTTYeBwJhqYyuNCv227sb9xm24zfq3Wo98sW8vg3Qf5eOpCStw3U3r0MxKzk3lwI54jJkb0HTiwTj3a59uPSJpTnyE928q6vf+Qnpw+b8rgkT8R7nGQudN/5qj5kRo9OlRXjy5ePYudhzcyc/4EuS0OnjiSAr+dPDzYmd3p2bQsuMrC5ExeKSjT0aOC80sl11kSl8Ir3/dhvt153hgymmOXzPh00jgmGGjq0SWM2bSPOw4TuHVuBrNWb+HXJYvYtn8vU2ZNZ/+JY/QdMoSc/EQelsdx9Iw9oz5/g9hZ9eSx2cb1jNym1XpU9DO1rPsP+xYzJwNsPirlmn0U0+d8w2HTQ4/Vo2sO7GDXF804eW4CnYvuyuN6y7wyHFPjCcuLZFZyFq/ml8qyfPlaBUsve/Hi931Y7uzGC70HsOy8Ky/3GcwSx4u0HDicebaOvDF0LA7nDMDqM3Lc9zDolxnsOLif2QvmsW7bVhavXsnSNavka+G35bgJK3q+hPuEhvQdM4S8YnHWaAjGZ/XlsVpzjvLjwE9xuXhZ0SdOfvw05FPOXDBn0PBemDsYMXRMH4Ld9rFwTn8OGO1n8qLZmPZrSI7LK9gk7+Wj7Nvy/EzM08R8TczbuuYWMTEtm1fyyrBLiSfsegpzrB14pd8QmddLfQbJPAVfwfvFnweyzNmd7/r8RMzMBoz58g307c8zaPhw/M4fZ8GM0ew+flyWpZDpjFWbMB76HId6a88ha88nu0o/sVK6JF+3eetVYnw3kJXalbAkQ6qE9UO5A9nJLXhUpi+f4ecf40N5oRchcf6ERrzFg5J1XM3qx81yK7hZAPkBFMX3lw9Wv54yiswkT5Lj7SlK98IrYCRFcZ9yJ3M9IYFvEBXjwM3sMAJCj5MR+Tr3s48QG9KCgPCT3M72JiDsKLGhNd/siRcwGREv4hGwgDJxlFWeNbmxH3IzYxslCd/i6d+PvFRPspI98fTtSWniQG6krSAnQeLgLklec3z8yacEhQRyn3ts2vTvYu9vgLLYS0xMpLS0FEdHRxwc3LjidpDMhHYUpfbmYbEj2YkdyU/6nEfF58hN7EpuUhceFZ8nP/l7MuPb87DYjuK0gaTFvsO9fAN49FBuA2X5q0iN7sCdvAPczltHWlwHrmcthRv5lOes5GrGVO4V6JMW156yjEncLzpDetw7FKX2536RFYUpP/Gw2IHsxE7kJHaFErGrkTg4uIJEt58pvmJColNfbA/sJONCCC4nLhB79grlgbEknx9OtstybgZkk+48gat+Czk4dx+v6b3DK1J7+kqLMJXAtUc+FVFB3PALpCIglBs+uu6t0BCuuURi8kL2Y9/sBY+R2Bi6k055SbybHsQ76cHVrkDX9CAZ8n1GMO+m+NMpyY/3UgPolOTLe6mBtd20IL5I9uN62HHY9TJE7YPU05BqCUmmkGqh62bag0l3Kk2ncyM0lXK/YMp9g7gTHC5DfX/TP4TySH+Styfh0LGIWyEhlP8G/9vBEZR7+8C+tgwO0ee9nFg6ZQTzXnoQnTR4VrsZwbyT7Ceja0aQDMFX3NfwDWJ0uj8EroYjr0OKKSSbQ5olJJoqruCVpuInzFhF+JHW3D67m/KwRG6ouahdv2BuCo7CjQsgaHImbt/lUREbKMet8A9RXMHLV4NnSCw3L1hRsvMNPkq4xHtZETK/LhlBNTw13YxgmcO7qQEyJzU32RVylXmHsiE7kCr7cXC8M2TZQZKZrtzUPDNsIPIg7H+Vm5dsuBUSoysLTQ6xgXLbDZ6SIXMVvAVE2J2gcO4Gh8t1Iu7Lw5K4c3YbMUc70TEpgPcyQnR4ddS4l3kn+Wi0SbXMAmRu76aoeQdxMs2LB4Y9wOQbyHSAjNMKUsx122faGQjdBPvbcMvPj+t+obptLTCUcv9AbgWHyG1TmBGKtqrmrchZuIqcBSriA0maX8Jo6YjOYq+b9AWbPrpDvYpyni6/Tr3r13n6muI+dfU6Usl1GpdeIyY0mrt+odi9WUzGkXjKI/ypCNDIUzPvuAC8B+XgPThHvq6rzpVnA7kVFUzqkUhsWhdx9UqQ3Nd05Krm7afoGodORSRtTaI8yv+x7VvNO3lyAmN+vol0/xpSmcJHdosVnk9dE9c36HizmCz7GBxfL6H0XCQ3ggJq5V3dH1RlL48M4PzHuYTMSaIiLlAnb1H/Iu7dpBBil6bi1C2P8vAAKjTT0uYZGMBVlwhs3iih0CqaG6H+3A5U6kkzb3Wd34wJIPTbDL5eeBOp6jpPX7+OVKrJ8Rp6ZdeQSsvpezOXvD3xOLYv4lZQKDf8H1MGoc+DQ7juHYht20KS90dxK1rhUquNadZ5XAD+I7Px+Flb3mEa8lalHRVMpn4EZ94oovRSsCzPuspwJyiE8qAAHDoWULAtkf6lOehdL6/hJlzBVeBqOUuvpZM+LYVLX+dxJyGkzryryxARQp5VKGdeK6bQLoRb4bXLUKvO/YKoiA7i4qcFRMxPozxWtDkNOVfLW8nrbmIIBbsL+VVyqDUh+/h5icIDb/Bxui8dM8N1dIqmbhHj33vpujq0i2rcUOvRd5L9ZR2zIs0Xzo0Dg86QI3SM1W/r0ahD1XpU6PZa3EXb9g2sqTuhR7/N09Gjas7qdnA9OJ4HDtvg2JuEpZynU0aoDrc6OSfWjOld0gJ4R8W5Ro8GYpHlCVZfg+2PkOUIyWaK/hSump9ar2bZg+8KeSy+4e1LRVBEne1LdjX0aOrOxGp98jg9eiM0hfvGk3Aw70Wn3ER5PBfju5i3vJ8RpMs3LVDhlxZIR5WrM5dJDiAsyxlOtYfL0+Udp6u5ya654qr9sp3AeSwc/oTrQbHcDoqQ23qd/IICKLsQic3rpRTaRHMjROhsjXChf2V5q2WYSOWBHmy3n0yXvPjquZnO/EXFu4uat/YcrRZfP7qlB5OdYAYHXwWfFYqM1HOXZFUbVfPNcoALfdj2O2/23pd6s00KpaXUQZ6vftP2RwpcT5N47mtu+FzhuvcV4hw+pczTlhs+4Zw7eoGMCz64GXjgYfwlxVd2ccMnlAdl1+FOLpTFcD3zV1Jj2lGRu5mK3A1cy/qVO/knSInpxNXMadwvNCMttj2FqQPgWhKVRRYUpvzAw2J7shI6kJf8GY+KnclJ+oysxA48eqg6VL08kcLk78iI78j9otOUpo/lVt4OuJHF1cyppMR05Hbefipyt5Ie34FbeWu4k3eI7MR2RIWMwMHxMvZ2DoT4h1OWUfHvYu/vgcSXX35FQkICjx494u7du9y//4D79+9Ree8mlZUV3K+8Q2XlNSorb3K/8q7s3rt3Xfa/X3mDyspylf8tKmX/29y/f19B5U0q74lwEfcOlfduyH4P7lfK8cQz8rNyHCVeZeV1Vb4iTbUryiLyvyc/e+92JfZfZ2DUJguz1mkYv5GJaetczNvmY94mT4bwN2udgXmbfMxaZ3H6rRwOtYhjg+THZimArVIwO6QIdj4Vzr4m4exvGsnexo93DzeNY7NeAM9Jr9XZCM2HSKStbUDKskYkLWtEshYSVFDfJ61oQvLKpiQtb0zKY9z0Nc24v7sBlTv0KFjRgMJVTchf3pDClY113RWKW7Duac5/uoLtTTLZ1ySC/U0j2NMojN0Nw6rv9wlezSLZXT+MnXrhdfLVdHc1juJAs3DiJ79F+qoGMj9NntqujJVNZVTzVvPV4J2+qil5S+uTu1hP4bFKl1eexn2RCF/xFBbtDdjRJEUumyK7CIVbE8VV89xVL1yRb1NxH6nwrpNfPIavu1CxqQnpqxpW80vU4Knt1uIiXE2oeOetbwT7nubGej2yFzeqW26a/NY0Jmt+U06+comdjePrLKuag+AouAmOav51yzuSHU1SOd3xJIXrnqZkZ7M6+Wi6gnfyyma12qJaZtq8y7Y0gf31KN9YT+aRu6yBjIIVdfAV7Xd1fRImt2Z/0yD2NY3T4bdHg6dom6KNiraqyVtTzjKaRnCiYRZDpDU6i713pA+Y+14MUkgwUkggUkAgUqDKDQnkmdxwGoRGsPvDMI42C2OHyLOBkmdddS7n3TSCnU+Hy1C3Le06r25rTcLZ1ziSnU8p/tp8n4y3bvuu5t0gknEjI2hSEkG9+AiapUXwVFwEz2RGIEVEIMVE8GxxBC2cI9jWIow9euHsaRTOAQ1+6ry1+e56OpK9DVV9TDtvFU/Be2e9cDluXbw0XTnPRuFyHe9pqPB7XN7qfn28XiQ/rY+gcanCp1FyBI1TIqifEEHTtAiejo+geWkEb58I52CDJ9NnalfIRMhGyKiuvGt4RrDrsfLWTXtfkyeX9+6nIjhYL4zPzcJ5OjeCpqkKN8GxQVIEDZMjaFIawZfLwjkm9NnT4exp/Pi8q111GZrohmu2NTVfRZeEqe615Kwl78P1U5ksHa01Ievwgh4ZC/WIXdSI5KW6OqWWbqlDhwq9KY8Tqms1RHjJlqaUb3yajPlPkbesoaxf6tKftfToPEWPCt3+29zr1qOaspfrp2k6pzscoHS9Hnd2NqyTW53uqho9mrhcrTdr69GslU3InP8UmQueokCM4SsaKZDHdUWP5qn0qrgvWteI+Elvc6BZBLsbR+nKXssVfWJXfWXM19FlGhBzhvOfLSNrzVMkL2tczUMZw2vuq13BS4Pf49zs5Y3kMT5v6dPKHEXmpuKoCZVf4YYGBA3uxa6mqbKuEm29Ll5Cn4j2qNYnmjpN21VkmEHMqMEU7WhAwvKmOnM0uU1q8FPPXbT51OXmCxkteYrCFY005i6KDNWyrHY31GfRYw9VV8att6SP2C3FskUKYpPkz2a9IMxai7ltKmZtcmWYts7ArE0OZm3yMGmVg1nrXNk1aSX8szFsk0+a/S0ePBBz8XvKnPuemEeL+biYW4tr4Sfm8Zpz8RvyPPvBfTEfV8/Bhb963i/m6OXcF/N4ea5fKccTc3dlnq+sCR7cf6BaF4h5v0i/QnV9WxVPzOvFeuEB9x/eJ8P+Lqe75bBj97Z/F3t/PSQ++uhjIiIiyM/P59SpUxgZGWFkZIyhoRmGhqYYGKqvzTAwNNK9NhLXIo6pfG1oaIyBgSEGBgYYGppU+9Vcm2BgaKjci2dEmOxfx3Ud+cswMOT4XhOO7jLk6G5jju824uhuA46pcHSXgex/dJcRR3fpy9emx2wY3mcsTaXnaCo9TxPpWRpJzWgoNae+9MzvooH0DA2lZuhJT9VRj3o0rq/Hc/UlXqj316H9SxKxHhLxfhJvt5RoXk8XDSWJJk9p+DWUaCw1QpIa85SMJkhSfS00or7UnAZSMxrUGd6A+lIzOY5wxb3wryfykiSaqvDcU7pl/iN4rp5E06clGunp8nosGgjOTXXkUxeEbJ9Uvh1ea4aHnUS7l3TL+Z9i0mCJuzkSxvslXnu2Di7aqC/46cly0S5fXfgj/ESd9ekh4W6hW84/g3VzJB4WSqycWwefulBfoln9p2nwBOUW3J4knhJXuKLd1+6XT0n1aNLgOV5o8yavvN2e51q14fnWbXnlrfa0f7819k7N6ditOWf1m9P1zSfP84/UvUhPSVc3rC48aRnUcaeMb87WXc3o1bc5+w8147OezbGwaobUrDmdP2mOvVMzGj6rpNnobyiHmp+2f11Q9OiTpSsg4m7f3IxFKxQ+85c0Y9nqZgwZ3ZxN25rx44DmGJg0Q6+hkuaTlkOd9h8px5Om/UfkrU7X4EQzfhyocBLcBMdfpjdnxq/NWLu5GU/VU+L9HWUQ+GN1IdJvXLuf6enxXGOJt16QePEvHgfnj5ewOi7R8vk69Eld+Jv0aCOpCQN/kHA21S3jn0GLehKvPqtAh0tdqNahumWsC08u2xY0lhrToqFuGf8ommnMD54RZW6glLuRmEPoiTmKRH0tCD+ZXwMRT8yzlHlHDRqq5iQCNfMSSapXK149eX5QF98WHN1WnxUzdcv7Z6HJUUde2hBzmHq6c0jtcaux9Iw8VxVz1tYvtOfQ9pOc2GumzG93ibmuag4sX6tdtb8RR3YZcOqYgTzfVubrNXPwGqjn3JrXYt4t4tc9B6++Vs3zFb+a+b8yf1fP8zX9NfNX0jQyMpXXHMbW+ujPuojRW5msXLP838Xe34F69eqxbNkyPDw8aNy4sQpN/ufRrEVTmj375Gj+XDPqN35aoxH9GejW49+BZxrrEecnkRgs8Vxz7XClLA2aNEd6Wii92mVs2LQe9Ro9xVMNJFq80JwXXnmuGo2bN6yJKxTV881qhT/74jM14XoSTVs05vmXn+W5F1/m2RdfkdG0xfNIekLJ/vn6aNJA1++3oS2PP4/Wr0lccZBo1kg7r/8cQ/vqcT1DIj9eYtd6kY9unLqhW76/Al99rMcFK3Gtnd9/jsWzJCiXWDjzj6SrW7a/Drp5dXy7I1dcfHC0ccbjki/uF7w5Z3WFAHdnolyb0v5liYvWEp3aaaf1z8D00RKH10n0/ULCeKfEN10lLpooYd3ekvA+o/wopP3cPwX7N0ism61cr54hsWm+xJifJQ6slhjwtYTdMd1n/mmwOa5wEZwEN8Fx1kiJxRMldi/Vjf+/gdp9rU1LPWwMJRo+rd0H/xyEHr2dJ7F1pW6evw3t8v559PpSDycLca2d15/DinkSC2f8kXR1y/bXQTuvJ0VNGg2bPKMxP6hB/UbN5PmKXr1GNH/2xer5hLh+qoH4AUEV9+mna81LnnupRe15y1MSzZ5twvOvPFtr7iKekZ7W5lODo7sk5k7+Mxz/W9Aqu4qv9rz299Ckme7c+X8STRrzSb2hrJa85TWIwlu7Tv4voePxT4TEnDlzuHz5sm4D+38S2vxVEAOUWFA9KyE108Jzen89ntVDeqYOfw288JYePkES/mESL3XQClcpNDc3NwYPVjad0cThw4dZtGgR48aNIy8vj9RUsXNgKmlpaZw4caK6Q3366acUFBTI/urwgIAAXnrpJfT09GjatCnh4eFkZGTUSkM8822Pb5X8mumW/UnR9Ws9TphKPP2Sbth/DxKvvStx1lmi2Rt/nbwHjtcjKV0iNUvikP5fl+5/ii9/1uO0/V9bjrnLJUqvS8xe9tem+6fQQtVvn5Hk/vzBt59iZ3eJH77/mfj4XFwv+/Fhz68JCLqCd2BL2r4vYWEn0fHTOtL6X4Lgo9ZJ4lrlP26mHpv2SHw3SI+9xyQ+/VEPUxsl/L0v9LA5L9Hw1TrS+4dg426JBasVPr+ukFiyTmLQeD027JL4YageJ83+h9refwihAwUXwUlwExzHz9Zj+kKJ1Vs1+LX4/XFDB82VflDtaoerIdIV6Wv7PyE6fKzHOTeJ5q21wkS6Yryr45nqcM18xbXG/YAxepRck9hz9DfK/jj8Xt5PArU+aSbxdV8Jc9vfKUdd8nlcOVTcN+yWWLH5d9L9uyDqWozhf1j2GvqoqfLDsJgPiBcI/v7+fP755zrzktOnT8tzkiVLlpCTk1M9pxCWZTt27KiO169fP9lPPS/Jzs7G29u7Orxly5akpKSQnp6uMy/p3LmzEk/M57TKvPOwJPcpbX8dCFmJOqlLln8WQneLNiWgGqPkOvzNH5q157H/7+F96XvWNqr9LfD/DnQ8/omQmDdvHu7u7v+jlfxfwud6SJkSTyU/RbOcJtVomtUYvQQ9pATpL0W9ZIlG6br+mng6SeLN2xJv3Vbi1wp/T5FVcHAwkyZN4umna95a1q9fX1aqq1evZs2aNTg7O9O+fftqLF68GDs7Ozlunz595IWcZnjPnj3x8/Pj2WeflRd7ubm5DBgwoDr8rbfeIjk5mRHDRyh57tMt+5OiaZbE23cl9OoI+2/hqUQ9WuQ34c3bTWie+9fJ+5kcifb3FLxaphv+30aTTIk3buj6/xk8XyjR6YHiaof9X6FeytM0y2lKo4yGPJ38FJ9lfk6ATwx2NpeIDc3CLtyF18NbYx/lzEc3WtIgVamXhmm6af0voWFaA5mXQIO0+tX+z+ZJvFyq9CXRzhpn1Mi5YbpEq3IJvUTd9P4peLlE4oUi5fqFQokXi5S+JfybZUu8dk33mX8aBAfBRXAS3ATHZ/MlniuQeKm4Jl79FEWm2s8/DnqJejTJasRTSU/RJLMRTyc9pRNHDdH+Rfra/k8K0Y9EW3sqqcZP6HXRHp/6jfYn+GjmK9IRUN83z5Ho+EDilVLdZ38Pv5f3k6BeSr3q+cCLxQ15/bpuHDUex1eM9U9rj+GqOq+XIvFisSJz7fD/BuqnKm1PuNphvwXRtppmN1bmSQmN0RM/KKkWe/Hx8fTu3ZunnhLmmDXzEldXV6ZOncrx48cxNDSsnlOcPHkSGxsbOY6IO336dKKjo6vDJ0yYIO8tof6Rul27dvLC7quvvqqO06lTJ3mu8vWXXyt5muqW+ZUypU9p+2tDzL2EPv29Odp/gobpDWT93SC1vqzT6yfXo1FOQ6Qj/z+de6swqG8j/Fyf0/H/34COxz8R/6TFnvavAdrhfwID9JDiJN4b+TbJOJCMI8mcx++WIc2/borUTULqpveXoe9yPXaf/+00n+2hx5lICdsYiRe+0wpvotTBG2+8gYuLCyNGqBZeksTBgwfZu3cvzz33nOwKpapZb5MnTyY0NFS+Fos98c2mZrhIUyjNF154gSZNmsi/oL399tu14oi3fdV5ttUt+5Oiyxg9Dl+WePpD3bD/DiTaDGxJDGeIxoXAu6Y81/OZv0TePyzSwz1HkrFamP7UEee/iQ8n6XHg0l9bjgk7JMLKJcbt+GvT/c8h0XvFlyTjx37PxXSd8DaZ+GFleY5e3/YmKiIdBxc3Wv3QHnffC9iEt+SNPhL7XSTeGqyd1v8SJNacnUoy7jIWmIypbqOD1uixUF/ii+l6rDKX6DZBjz0XlLD2w/Q44i7R4BPt9P45WHBKYtIehc8vOyWm7pf4cZEe809KfDVLj63ibXUdz/2TsMVO4SI4CW6C4+C1eozaIjFHvNFSxRu2Xo9tT8xX4oVeLbhYcIj3xr6NfeYe3v+lw2N120YbiVFbdP2fFG0H6HHMQ6LplzV+jb/Qw9BPot0Q3fhqbLWTZF7qe1EH847XlPH7BXoEX5NYZlx3uR+Hxp8rebcfqhv25JDot+ZrknGVkcAGVXuruywteuhhFCDxRt/a/kevSHw+XTf+mtOS3H/H75CYdqDuNP9uiL6V8EBiyt4/kr/Ea31eIqLqNMm4EP7AklfeeEGeDwiLoNatW+Pp6ck333xTPWewsLBg1apVPPPMM/KP0Zq7Lgq/bdu2cezYMfleLPbEp0XqcLFoFBZMYrEo7tu2bSvPS5o1E9/u1cQRx4hV59lOu8x6LDcVbfz3eX40WY/QG8q4oB325yCx7eIcfjUcxdSjg1ltO4VRy3/iOKuQRLvSnpf+KWjOldXQjvO/g2EjJCJj/lfLqOPxT4TEvPnzuXylpmPpxvlfgfiVSBPa4X8CYjF1U6JJQmM+5j0+5B0+pjNdK9vzdOTTSGHSX4rn0iTaluj6a6JepMQ7FRLvVkjUj1L5h6ugerMnIN7uzZo1q/peHKGxfft2+frAgQOYmprW6vDTpk3D19dXvv7555+JioqqFS5+NRNmEc8//3z1Yu/999+XlanAmTNnuHfvHr1/6q08Iyb6okx1cPg9NE2QaHdNQu/3ng+RkELr8P8L0DC2Ad0fdeJDutD1fgfqRT1G3qIMwRrl0CyT+loDLVIk3r8n0a1SorX41VY7vT+LP1gnzZIk3r6q6/9E0OauwivZEh+IX92z63hGE+I5kYa2v3Yef4DP4/BcWnM+pCtvX3+DpomNGHF7CP7e0ZyxOi+/2bMPv8Sboe1wiLrAl9da0jBWqZdGcbpp/SZEeX+P018BVb20Kn6Fj+gi47WCl6rDXxRv8goknklW2lmzRIm3xJvkMInGcU/Yv/6H8XqBxKs5yvUrORItcxX9+Xq+0sd+T4/+EyA4CC6Ck+AmOL6YKfFylsRreTXxhKzbiDd9daRRF+pF1ePdO2/RJKER79x6k6aJjXXiqCHazkuZuv5PikaxEu2vSTwdUeP3VITip9O3NPq64CN4qcME35YanJ9Lleh+X6KVsB6oI9/HQeQt2r7oA9phfwTPpT/Dh3TmY7rwQVVr3hRvGOuIJyDG7PbXJRqKSauGv9AvzcUbT634gtML6Yr+FDLXDv9voFqHiz72JHpahQYx9en2sKNcL93KO1L/9drf6ImFV//+/avvxech4pMhcS3mEOo5ihpr166Vf7hWz1E0zTYFPvroIzIzM+XrNm3ayHOU1157TZ6TNGzYUF4cit0hP+j+gfLMKd15iahv0ae0uWhD6FAxdv+WrP9TtCltScv8F3k19wVeL3yZF9OepT2tkf7i7+n/1vnyXw6Jj5p9y/a2mi8mtOP8X0LH458IsdhbgLuHV62O9b+GBg0bs3rNOnbu2sP2nbvYum07L7z4iipc4VHjPik06uEbPSTN/6pad/97/5/V8BAmDLa2tvTt25d169bJSlQoQRG2f//+P7XYE2YVwl5e3MfFxckQJhUffvhhza9q4g3lP/1fyPt/Xeb//v9H/++Ud8Um8QJ97gwkKiQdh3g33qIdNvEXaPagpU78f////f/3/9//Ov//HSPq/i+XkF6vPb/q2LEj58+f54svvpB/dBbf6Ym9AESYtbW1zmJPzF0cHJRvtupa7IlvAIUpp7h+9dVXuXr1qrygFHOSyMhI+c3fBx98QKNGYldm1cL1n/Rf52JP7aeuh8dd6/qNHjuO/QcOsXXbDg4cPMxnn39ZR3ztdDTz1QzT9tPO+7futcPqRhdpEEukAK3n/leg4/HPxC9fvUrFkU5ETJMImqQgWOUGqtywKRJBkyXCp0qETlWuhZ94JlhcT5WImKpci2cEQqcoEM8LN3KqRMhkjXSmKPHl51TX4epnVOnLZRHX0yXKd73F7f2duL2vA3f2dyRy1lOET5eInKk8L65Dpip5h6jSE9fi2bBpqjJNVa6DZkts/k6jQQmzC2Fn/75E57HtOJ2wlU6j38QuYzfPf9cCqbuE1F3vL8NPSxTTHW1/TQgzTmtNM07NcJUZpxpCMU6cOFE2lRBKU+1f12JP2MyLb/LEdV2LPWGyKT52Fos9oTjFtTCr+OGHH2QIm3zN+LIZZx3lfxJ0HqvHIWHG+ZFumBoiTMR5b7Ru2J+HROuBbfCr2IFnYVvcy3bx3Hcv1CnvHU4SPkUSH0xU7tdZKSY44lqYHg3boMfwjXr8skvi69l6hFyXmLJP4ouZKlMznbz/HFaaq0xS6girC9VmnHWE/R7WW0v4lypcNP0n7NQw46zjOTW6/6LHQdfHx2nyhWIC9uZA3bA/BomhW75HP2ytbDLzweQOJFRewicqArP4s8TGZGHvfIlWP2qYcfaV2HdJZcapk97jMWW/xK8nHs/pr8IaS4le8yVW2sxlwr5+zDo1nDVnp1S3UbUZ5+cztMw4u2uZcdaR9j8BC/RVZpzdlb5VpxlnHc/9k/C7ZpyqeELWoi9qP183JHnsEmNYx1FtsUzYSpfx7erUbQLC1FzoMG3/J0XbgRpmnCo/YUp57Ipu39p5TuKbOcq1ph4VmHVEYuahmjLWMuOsI9/HodHnivmkbEJaR/iTQWLkjh/ZdXkBH079kAg2st1RlKPusrT4Ro9jnhKv96ntv89F4pOpuvGXmUj0W6noUdmMs440/24I3S10+MDVevRZrpg6asfRhUTbQa9hm7pTblu2KTtp9Zb6x/caxMbGyp+KiM+Efvnll2r/uhZ7Yn8BJycn+bquxd7HH39MYmKifN2qVSv5R+iRI0fKc5LvvvtOJ2+pvXaZNcw4dfjUhhivvAsleczXDvtzkFjvOJ0Zx4fQf10PIvFmjcFUpLUSktDZqvlo95Z6BKnmsxEzVPNwMT+errgCwl89x1XP1cVcV8yHxfy3cGNL7h16h1v7OnDv4DukLW0uxxfPinmwgIgnz40nKtfiWXl+LNKapspDzPNFmqp5f/gMJZ64Vs/11XNs9XPqMlRfi2dV8eT1g2pery63iJs071nO9e+ksz7534COxz8Tsz6Q8BwmsXLEJ1AaACX+UBYIBa6QeJAbQRvZcHIkN4I3sfrIKBwPrICQvaw6OZyphwZxM3Qbx6ymMnznz2T6rIWUo5ByhCNmE/G9uAhyDDnv8Ct9tvTC/eI8HrgfYNOWqdg7zibZZxULto0iw2on+f7rGbLte3YbjaPIby3r9CdAoTfcDIPyUMhwgYh9kGRHhPUmqoJ3Ma/XK/RtL5HvtIgto9/F/8gYKNAnymIzuee3Q5EhR2d+iuH8r6DImtMrerFt4scQNQ2nYTWdS+ql+nXqokTz4KZ8XP4ezYKa8OmtLjTwqY/kLv2leCVG4l1hqlJHmBr1vSU+uS7x6Q2JBj4q/ysqdKyt2MSbulGjRsnf523ZsqXav67FnuY3e3Ut9oQi1f5mT2zKoqNM1RCKSpSpDg6/h2dCJN4vktD7jedFmIjzjDAjrCP8z6JxQBO+ffAe3z9qzNeVnanv00AnjkDnfIlv7ko8K34xdJfolCPxmjARcpdolyHxeoKC1skSL0RK9KyUaJsi8ULE78v6P0HHbIk3xA8UdYTVhWfDJLoKc9I6wn4P7+RK9LincNH0b50k0fO+4mo/owlRZ7+V99OeEt1KJJoG6Ib9Ubye+DIfXOuE5Cpk25DZtyZjG3+RgaXDiApPxyHYjbYe7XCMvMCPJS1p7C/RtVCiaaBuWr8FIdu3xQf8dYT9legkNu6IkuiY+zatUl7lzfTX6ZTXtjpctEHR/p6PUNpEi1CJLsLkzV2iWZDE+8UST3nopvtPgeDWRmxuIdpbslLvL0cr/n9X3/pvQ3AQXAQnwU1wfC1e6d9viY2DVPGErEVf1H7+cRBj16cVQqfV48Mb79AitJlOHDVE2xH6S9v/SdEkQOnD9bxq/OR+XazbtzoXSLwYqVxr6lEBwfdNDc6iPr6tlOggzO/qyPdxeFzefxRvJL1C56K3aRH2LN9VvcN7+bpx1BBjtqiDxn61/UV/fE6YFGrFF5xejVX0Z1uxQUodaf7dUOvwlnFKWZ60npsENJLbVtOgxnxa3JnGrVRv1DQgFntiIXbx4kVmzJhR7S8We+IbPfX98OHD5d03rays5HvtxZ54SxgTEyMv8MS9MOMU8xKxgZx2ntUQG8dpzSsEtycZM8V4JcZ6MeZrh/1ZvFPwJq2SX+aFyBb8xHd0yW0n7xchiV1eVfPRXq0ksOpElt0C5vZ6DZIOUe6+mkmfPQMh2yFsJzN6vMjVSysg7ZgcLubcC398TZ4PJ1vOJOfCZgp8TSHhFMQaQ4kf3AyFa0GYrB7NyVkfcmX3ENYNeRuKzIkznU6fdhIr+7eC6OOcWPQLi3q3ovTiEiZ8+hJuh1bxIGA7wzvXk/Oo8FgLmScg4SCzvn2J3TOGQYw+20Z3lNNJNJ/B6eW96P2WxKVtfagMNmDad105Oq0zXHWGGyFQ7AvFfgTZ7GbdNxLh8hE7umuU/3voePwzMbWzRMHuz5h2wpT9AedJyotgsZsDacXliL9HPCS8tJis8hI6HVrF8Qse3CsO5+AVZ5p/+ikh3hZ8Obg3w3ftobgkGm6EynCLDmD8mVN4Jp5ng8tRup/YQ3x6MOVZCYwyMmeZ80Ecwix5Z+9mwkLDKb8aiXteLlFlpZTfv0tYWQl5GeH80H84A0eM50ZhDNxO4D7geMmbq5l+mNjZ0uiltlxxPMbX33zByYPrgCSCY2JJTokCUhg4oDdjRg0EMvD0dsbG/QrEbcKqv7phSXT5ugNXsORoyQpem/cSW5Jn8+rcF9iXu4gWU5shDZeQhuv9Zfhyjx6/Xv7tNJtP0mN3osTeFIkWU7TCn6+t2IT5gjiccsOGDbUWZmKzFs0NWsSumvb29vKvZOJemH4KEwh1+Msvvyzv3il+jRMmnC1atJBNOLt27aqrTNX4TLfsT4r2y/VYGSjx9EjdMDVEmIjz9jLdsD8PibZLXmN72nyaTHyePVkLeWHms3XKe4GnhEmZxDviV+jhesx0kfjusHI91lbih2N6/HhcjwHGEh9s0cPqpsQQM4lum/T4VSh6nbz/HKacl/j55JOn++5aPZb7P3l8TcxykTC/pnDR9O9vKGFdIdHP8LfT7bT6t/NuNF6P1cESr8/TDftjkPjx1Ocs8BtN+1Wt8cKECxWGeESHop9tSWx0FvZul2g9rT2uARc4EN+SV2ZLLPWTeGO+dlq/jSHmEmPEEQd1hP2VmH5B4tMdElPdxvCT/ucMtuzJDPeh1W1UtMHxdhLvb9Rj2nmJjqv0WCx+HBquR5tFeqwKkqgv3orXkfY/AePOSgwS5wYO12OAkcRQc4nPdyt9rvvmv6dv/bchxgLBRXAS3ATHXkf05P49Sph3qeIJWYu+qP183ZBoPKERp66txgdz7NnD6wteqVO3CUxzVnSYtv+T4rVflT7ceHyNX8Nxip9231roKfHhVuVaU48KjLSSGGFZU8bPduphWS4xSbxRqyPfx6HhWCXvVgt0w54cEj8bfck831G8ufRtbJjNfLGAeEwdNpuox5oQiZdn1fZf6ivRRWxCoxV/kpNEjwOKHhUy1w7/b0DobqHDex7S4+v9ekwWb7PqiFcbEq/Nf5ndWQt4ec7z7ElbwKtvvqgzNxBHO4nNWMQO4K+//nq1v9h5U3ODlp07d8o/Or/zzjvyvbAkEhu8qMPFrpt3797l66+VnTbV1kfiCAbtPKvxrXaZFW5PMma+s1oP41JJHvO1w/4cJEbZ9cYVUy5jzmi7H5B6S/Q3+Iodzr9Wl73HaxLYfIaHsyGvt23Hw5JArucFcsTckgdlYZSlXuallm8Q42cNd2PJLEzj7rUYDE5b0vDFN7E13k5osBeJOTfgUTE8TOPY8UP80G8YRgZHSEhPIi4hmaycPCIj4+V5vsnhVUjNXsXExpKH5Yms2W3M22+1J9TdhObPt+Ksix+VV6PYsPsQTzV8nliR9704uBqC77lTmDpc5mp+DBcuOdHgxTcxO7aecSP60P6TnkQmJ/MI8AtPJyYxCQtbe2av2sK1yrvAVcytzOjeXHnzp70++d+Ajsc/EzPelcg89RFdDbYxxnQFoZGWNF8/niV2xyjMD2e64ylWuhhzoziagNwUbt69DQ9vcf/2XT6aN45g31P8vHws766fTVzieSj1gRJvDD3MeWbTdE5ePkxWnhuLz+7DxtsUr3BrXtoyjYVOxyi5UUBkQRaP7t8ltSiFaQ4n2O9lTXZuKEcC7UnwMaruACXR1lAezP17t7h40YWryZeYO2cKT9dvgI/9Pnp+3hX93YvhUQJLF03D5NhGqAwn+oo+cZ6GUBmG0bHNbNi6HhI21FrsDejzLbkxV5g9egTRXtZwPZJoLzvKM715Xq+Fqgy6dfefYsJPetgf/u00X3pKj0wviRw/iZY6B4/rKrfAgEBWr1pdy0+cXXPz5k35VzIfHx/ZzFNzh6zvv/9e7ugiTODSpUsMGzasOlyYcootjrt3766TXw20y/bk+LKDHj6WEvXqCFNDhIk4n4vdteoI/3OQePfVt3hUFkq0pyO3c/15tYF60Kod1/mEBNkS33VR7q32SMwWJkKSHodXSMwfqceC0XqsnSYx6As9KJXYMlui/6d6OPwN2yobb5VYOu7J0+3VVQ8PcSZZHWG/B+u9EuQpXDT910yR4KrEqt85qPbb9/TwEpOZOsIEmkt6BJyR6PyKbtgfg8TEgQO4m5/C0c0r2LxwNjwqwNbqIsN/HEt0dAYOdm680bw93h4XSPFsSftnJdxNJbq01E7rt7FljsSB5Y/n9FfBYofE6J4S+9dvpiDOn5KkYI5sWl7dRkUbPLZaot8nephtk+jxrh6uRkpY91Z6+FmJQ9V10/2n4MgqiQ2qA6fXTpXYOkdi3A9Knxv4+d/Tt/7bEGOB4CI4CW6C45xhenL/3ru4hp+QteiL2s/XDYmXnn6OkiR3Nsyfy9VUDz5p36VO3SZgvl3RYdr+T4p3X1b6cAsNv2aiX1vr9q2LJyWGCHNPLT0qsHuRxK4FNWUc00sPiiUMNtZd7sehqaSHv7XE+6/phj05JKYNHcLd/CgS/FyhyhwnYVb7mDp8QdIj0FbibXFmnYb/ZROJ3h/oxjfYJDGtv6JHt82tO82/G0J3Cx0+a7Aek/vqYSjO+6sjXm1IvP1cKyqLguVxs7IoiLatlX0CtCHOwhs7dmwtPzMzM0pKSqrnJUeOHKk5H0+SGD9+PA8fPqyel4gfqMWCTx3eoUMHigqLqvcmqBvaZVa4PcmY2bOzHmRJ8pivHfbnIGGyfyMup0/iZHKEw5uW8mmHLhTER3LJ7kh12eXF3plP8LQ/SNs3XqWq0IOCGAcmTBzL7SxXriU60fKl54j3MoKrfgwfOZRwdyMgh/fe7YT5wWVEBlwkOS0H7qTD3UCmjfxBTnv9jCH45XjgFOdOfHYQo+yPcjDgAvmZSfj4BcqLspSiFLru+JWvlo0mMdySN2YOYJLlTspy3Jl59jBvzBpEarQtlPlBoSfb3A4SGONEZYkPGy8dZ5OlCflZKcREhJCaliG/MjI/vothgwbiYHWSg1uXymXZvXERvucPMnbIz4ScnknApMfL7v8WOh7/TMztIuG+/XXeO7Iej/DLXM/0YoLFcb47sYjo6NO03DqNdY4mPCzwhBsJrHUzJzM3lHVuFpxODuPGrSLCSjKxTgynMPOKYv5Z6sU402V8cWQjifGXKMvxwy0mmNiCNLJKs7CMDSImL5YH17I4ExbKEV9bPGMu8vymaZh4nCU86jQ/nlpMcrQtbSb1ocP0gVxNPQ9XA+TFnovLJcqSLtLyxWfoP3oCpWlXMDE7SYTvWXgYzafdOrB01gh4GE5pXjhleWFwP5wlM4fz88+9IG1brcXewIE9CQgwkrcNXr58EhkZ51m2bDKpqY68+OKzf3kDnND7yRZ7GV4S2WKx11A7XFuxSXz13ld0fLljLT+hFMeMGSMrT+FqH3QqtjwWppzCbEL8mibMKTTDxfd54hnNLY51oV22J8eXHfXwfoLFnojzdy32urzRnmsZXmxbuoCyVA9eb/JynbzOn1Qt9roq96c1JimHVkrMH6XHgjF6rJ0uMehLZbG3eY5E/8/+ngmp8TaJJeOfPN1e7//niz0r9WJPvMXV8H/ixV5nPTx/Z7HnbyPRWT6r6c9AYsaIYRQm+NKj6wd88GZ7qMrjimswh7boExObif3ZS7zxjLLYSxaLvedUi70/OCncPFfiwIrHc/qrYL5TWewd376T82bHcT9rhP6uNdVtVLTBo2sk+n2qh+l2iR7v6XFJvdhrrYev9T97sXd4tcSGmQofsdjbMldi3I9Knxv4xd/Tt/7bkBd7XyicBDfBUSz2RP/WXuyJvqj9fN2QeLXhi+TGuNDx5TYkBtjx1XvqH+204+phtkPRYdr+T4p3X1H6sPZiz/+Mbt+6cEpiyFfKtaYeFfgrF3t+ZyTef1037MkhMXfsSJICz3Ng/UbgNE7HRDnqLssLenoEiMWeOJRbw18s9n56zGJv6gBFj279te40/26oF3szxWKv35Mv9jq81Iar6Z7yuHktw5O333yjjrmBJJtxiqMYNP2EWaY4XF0979C2HGrevLn8WYoIExAWSJrhzZo0o/dnvWkk6ZqO1kC7zAq3Jxkze3ZRFntizNcO+3OQMDZez/LlExg/vg85OeGsXTuNw4c3cO7cgeqyy4s9487kJbhiZGEC1wOI8zKicYN6FMfY8SDfiz1HD3I15RJVBVd4vkVT3Kx3sWT+GDYvnUROynl83M7WLPau+7Lu1Br0hn2DgfVOjl45yiq7bVh5HuWlzbOxD3Dhzo1siq6VQHkcpcVx2CSEEViUzu27ZZgmBNPtwGwSYqzovG8Wy50tqMhxhwI3qvJdcUkIpPhGHjwsxys9msDcHCqupXO3opQdfm5cjrFn7ZEFtBoxAC9nU9JDz/HV7OlM3j4TJ+eDfLlqAaRb4z/h8bL7v4WOxz8TYrHnuaMVr+1dyhE3M/mbvewUb3zCT3Mt04XLIVbcyAqEIi/uZF/EwfcUZWnnOOdvwL2yGLiZBrcz4F4m3Mmn6nYBVfeKCcqMJjo3G+5e59q1Iu7eKISKFKhIg8ocKI+mMucK/mEOeAQbU5J2jiuhNtwvCicyxpZBhqtITXKi64klfKy/jGtZLlDmLy/2nC9cpDTxAhcst5MWexmuBnG3JJwHxQFUlXnjabefWA8jqq75Upbpw7UsH3gQwaKZI/ix9/d1LvZ8fPR59tnmXLhwiKtXvbhw4RhZWc48/7zqzZ54u7ZfQhJnpomJ659AG2+JL8RBsnWEqdHQRqJPsUTfUolGwp67jji1IAYhsd2wKN/PtRVfjx495AWf+l7skLV06VLee+89+cNoXUWpQHyzJw5n/03beDFI/Yd18uJFiZ5ZEnrCbKeOcAERJuK8ID5griP8z+I552foXfoFT1nq0efaVzS1b6wTR+CrNIkRtyReFpucmEt8Jo4yEN9mmEt0j5ZoHyDRIVDi3VCJ169IjL4n0Tlc4jV3iS/F9xh1pPln8HGCRMcgXf/H4RVXiW/F1up1hP0eBNeRtxUumv7vhEiMuae42s9o4qVLEt+Kb0HqCBOoZy3xXY5EC2FCVEf4H0GH4DZ8m9sd6bjEK5efZ92thTgmXWbinelER2bg4O9GW+t2nA+7wKj8ljR3kOiRKdHinG5avwUh227Ruv5/NT5NlGjtKfFpSnfa+LxK+6BWfJbapTpctMEPYiRaXpb4JEHiJReJb8RW9uYSz56X6Jkt8fRp3XT/KegeI/Ge2LbcXOlbot7beCl97u/qW/9tiLFAcBGcBDfBsZ2/0r/fF8fuqOIJWYu+qP3849DItgH9bnzN8xda8HPZl7zo8qxOHDVE2xE6TNv/SfGMo9KH64sNZFR+9awkvhPfkWr1ra/TJN4Q5pBaelSga6REV/FtsOpetP3RdyU+Et811ZHv46DO+9k/2K+10Sm0LZ+mvEcj26aMrfqcr36jvTU4o9RBM7FpkIa/0C+vuunG/yhe4i1fRX92Ed/01ZHm3w21DhcyeNNH4uN43Th1ocW5ZnKbeuq0Hn3yvuSZNrXnCOKbPHFkk/penLEn5h3z58+XLYp05hEqiMPYxdnP2v610EJC2iUhiR8v6yjb4yC4PcmYKcb44beUMV877A9BzIsEvlbPtyWMjMRi7xemTBmIl5c18+aNxs/PETu7PdX85MWeeTcSAm34dcEc7hd4Up52AUfjLdzJvATFPtwpjaKqyIdH+e6cN9tOcaw9Z09toDTOAe6EcNnZqmaxV+LJdrfDPLVtCmZ+Rui7H2e53U6yMy7gE+HAw/xAbmdfpijNg6o8FyjygXvZcCcTypPlOb5nagTXb2RzJSWSoqtX4U4pVXcKqbpdCHdz4GYyVTeS5Weu54ZyK9OVW1lenPO3ICH2DClp5wlOdoPSUCgJIibdi8j087iEmvHykZUcN5lN8ES1jHXXKf+30PH4v0QdHeIJMaatRJnR1/xkeoif9RdCmSdc9YCr3lB8Ba55Q8llKHJX3fvU+Oe7UJXjrCDbCR7ckM0C6/y7lUpVln11fESjKnaHMg8o85LfBnIrBG4GECEWe0arSE105L19c/ng4HyuZV6sXuydc75AaeJFIBGqoqBYPBsIV32pyr0MxMLdMKpyLsvpUR5AVakP8d4mBHlYQuTqWou977//jJKSIE6cWMXmzbPlN3ubNs0hLc2JF15Qvdlrqod0Q2fD3P/N/9W1ZXz48OFaHzyLt3zizBrxobM4eH3fvn067ULg2WeflUXn7+8v/9qmHS7jok7u//7/+/8/89/2ZgeuRAWxJ/UIMSGZ2Ce6ykcvnEm4QOOH/x698O//v////j/h/79HL9T9XyEhvVZ7XnDjxg1+/PHH6nuxWcvy5cvlxZw4YkEclaAzl5AkFi1aJM85xFEN2mHVaKVTgv/t/+k18/T9+xeTmHiJhAQXtm+fw8svP4+NzRHdN3s2n+J2Zi/NmjTmrljg3QhQ5rtFXlDoAXeD5XlvVYEHkADX/JV576NouOpTe7FX6sVW5/08tXYcpp6n0L9ygnk226AiRJlzi/l30eWaeX6hW+15vcjvt/6K/anKdqiZ2xe5KnP74stwTcztPRVc9VT8RF5ijVHuQ2aKKz+ZHWHUjh4EVb/Z+zPQXhv9FdDx+L+AQnDChKmsXr2ZZcvWsmTJGpYufbyrQLletHwbtkt689CoF05B8ZxwcSQrMYKMuFCyEsK03HDSY0NkpMUEkxEbQuX1TLhXALfz4G4+hXn5ZGQIFJCZWUhmpuKmpedzozQf7uTKb/+4W0B5YQopUUFyennxkfgEX2Km9XqOux8hMvYsQ4xXP3axd+GiC2VJLuxcM52Jw78nNcCMXaun4mO/H25HcmzHQlwsd8LtaE7uXIDJ/qVQEYW77V6sTfZC7Lpai72ffvqCjAx3Vq+eio3NToqL3TlzZg+ZmRpv9proIYm3E/+Ef63FntiQRSzoxPbH4vu748ePV5tsigWd2Mhlz56aX5bUEJu0TJo0ifXr12Nubi6fb6Md57++2Pt3wP33/w/8v1XeCecYT+bkLiQmNJOzsS48d+dlrOLO0/jR37TY+2+20f9mXv/k/3/rqe7/f+vlyf816+r/lXr7K3jUsdgTxyIcPXpU3nRl5syZ8iYs6jd9YgM48R2e5v4AaohzgxcsWCDPUcS8Qztcxj9tsfdLzXz98OFleHqa4e5uzPbts+nQoTX+/o44OOyt5icv9kzepzDGnjMn1vKw2JuiWHvWL/5FfrN3O8OFRdMGkx9pAyU+bFk+hbRAS45sm8+k4d8T7X6SIE+n31zsrXbYTWKSE3PObOSoqz658ZHynD41Opj81ChlXn9Hmdc/uJlHTnYh6en5ZGUVynN84aanK/P7e8KE826eah1QQHFmbPXcXo3M+DAVQmVXWVOEkhEXy7mQRKxNF5K9+lUWL13H0mXr5fWKej2zbNk6Fi9W3Nr+NeFi/fPyy+oNe7TXSX8WOh7/bUg89dTTTJgwjbCwZHmBXVBwh6oqKCq6y8OHUFpaSWUlXL/+kDt34ObNKm7ehNu3Fb97QJHjZsr2fkRG9j3ulkN0bAFXrz8gNDyLtIwSQsLSSM8sJTQsjRsldykovE1uQQX5hbeURX3xHdktK6skO/caYWFpJKcUEBmZSW56CcnxuaQlFVBaWMG18ofcqHjEzRsPxTebZOeWk1t4i5KiOwTEpzDO6Bh7L5jIm8R8f3yBYsZ5aikfGyyvZcZ5SfXN3nPPNOXzH/pRkHCR/Qd24C/MUB/F8nG39vL3eeIXD0OD/ViYHgLiWTB9ON//+F2dZpx+fgbUr19P/uUlL+8S+/YtJT39XM2bveZ6SGIL8PUSC9PG8PyWFkjzJBbkjKG7eSekRRLSIr0nQjcTPcaILaHrCFOj6Ro9FmdILMmSaL5ON/yxWKyH9KGugly4cCGOjo6yrXxISEitMPHt3u7du+UPp8VRDeIQVO3nhWmFWPCJcLE4FEpZDusnMS1xMO8ZvsVPbp/R37PHE9dF6/16TI2SeGqJbpgaImxypMRruyWmJ4/CgJ28uusFRof+wFf23Z44r7oh8dqel2UZNl7TiCUF42m+vglPL32aFSUTabn7JaTJEnMzRrH15pusLpB4S+wct0iPEb4Sn1oq131dJT631uOLM3p86yDxzkk9dt2S+P6cRKcTvy/r/wRDvCS+Eua9dYTVhbcPK/Wo7f8kGOEnsa1c4aLp/629xO7bEj2E2VIdz6nx5iE9pvxG3g1X6jE9RuKV7bphfwwSX5x9n2mJA5GmSrx97HUs7h7gfLQX8zJWEhaSjF9cCMfvbsU33pPlCS/zwhaJSRESr+zQTuu38f15iT7i7ECt/Dvpv8khtjAvazTPbm7G4vxxPLXkqf+4nQ7zluhqKDEsoC8fWb3D1w7dGBH0g5zel/afsYdBfH5a4s0jbZmaOJK2ByR+EWaPi/RouUuPadES9cROtnWk/U9APzeJ78ROjKK9OUhyvb9vrPQ50c/q7lsSLXe/yPzs0TRc2YDDLGNP1UKe2dDsP5aDdvqfnunMr5mj5DGg5e4XZDkraf/x9AUHwUVwEtwEx0//P/beAjqL5Nn/7uC22OIeIDiLLe7uLO7urou7u7u7e7AEh4S4u7u7e/J5T8+ThBgs7O7vvvfe/z3P+Z5npqune7qnpaqruvqWmtK/+8vFtPR4cryRfTHn83lDUGJTMVYFTKHaoYos855A9cOVlPBlPhOouLcMM+2GcZzd1DtbT8lHjmG50/kxlN+l6sNF1n4NK7QmvV/n6FuTjQSNzqmus46jEv1eCvpKk/30+98uqbE3WjBUHh+SR77fgsx7lpWg0t7ctB+HoPPjFowx7MOvOytwgLFKf6y0rzxHWc+WqDkUXV+YP/0mU3hdUQqtEcy2FpTdnj2dqWYCjZM501ZTyvT7ddU42vtZRvkEvV+1Y+jnrtQ5WY35LqP+drvKDlUacxxH8PvtBogFguG6AziQ3IXNQYI2N9VodU2NYdIDZa5nc0JQYU9ZlvtMpOiGwix3n0h59TK5eAZ5CPrgwYMVqyLJd2SlSYHvypUrCj8hMWLEiGx06XFTCouSduHCBUXjl0kvIRAL03mdXO/2bciy/cicWfuYGjvCBZPk9oQ86Lmhiif5B9mv5Jgw22E4ZzlAW5ogMvcJqvbsrVo1iUmTBmJn94m1a6dx8+Yxnjz5al2lCHtnG0CYCWnKlid9bD5cokzpkoqZZqL3e9Zs3kCg3XPFeUuZUsV4c3c/rZs1oF2vAbiZa6L/7mEOM84T5Ns9kxt6lzmudZS1D3Zy88MJSm6awdk3b4kISSAqNAkv32g8faIICpKeMsEvII6YBDA2lnJAEMZGzoT4RmBq4oKLayBGxs5IF/mS/49NgIDgeEIC4gjwjyUsOIGQoAR8/CKxsPLA2tYLW3sfnBz88fEIx9zSGyeXYJydY8HiMVxpq+Tp46uSKby9o5V/L6+o9PuMf1W4j49KBpHyTmxsGtev36Vu3Xrp9ZhTXvonyBXwXw1B/vwFefvOgOjoeI5vO4GZoTYXDp7EUEeLa8fPofvuGXcvXOLd80c8vn6dlw/u8OL+XR7fuKGEXTp7iwi9DcTf7MLrTy85cGAXenrP2Lx5LZGhropAFh2eAGng7RfC1S+fSUr1giR5LIM/1/U+YelkwE3d9xg76EFMIAmhzhAhVwM8eGj8CT17A95a6fPc7BMp4R4Q4c0r0488t9ZX3K6SGKz6T4W4iAQSY2MICHXlqb0OTsY3EM1rUrxdfYLtHkCYvkqz9+IloY4vuXJsJSPGT8DB4B6nTu5D/801SDJiw58ruHlmH6SacO3yEe7cOA6ptqyYM5K+/fIW9nR0LlCkSGEuXtyMv/8bLl7cqphzZmr2fhHkd8zHjoMLwMObd8fOUkNUxvPVC+Z2yVihyvmN8sactmq83/v9+BWFGtGvBXHykNY86N9H9kFXQh7LIM+xGTRokHJmTU661OJJ7Z4U9I4dO8bGjRuVoxeyxpH29pKemJiYbXDWu3AF6zvPCPmsz/F5Xz0F/hW6lVXD+qKgYB60DEiaxTlB++ICt+fv0Tp0mZ0TFpJs6cTSPhlevnI/92MQNC9YHzztebHvDDhbUV6UoZAoRLKFIe1K/sbqwdPAyxucO4OJoF/6hv+XWwUr5GH3Qo0rCwVr+6mxboAae8YIxjRUORU4PEkwUkOND/v/yTvmjUfrBJuH/Hi6/aup6jFn+I/g1TYBXqqyZA3fPUoojmh2Zj2zMg/0qaSG5flvxykp1HCQx1Tky037OQgW9RwHLp7M6jiMXlV+h6RwHGxciPL0xNDYHidrZ+SqlpudMd5Py9JQCEzPCloUyJnW93F4suDigpxlEsxoP5RUa0eljb45epkYoy/kE/n+djvV3CSY1lxwdc1xnJ++xlv7I7c27FTS2zhyFaRcwORMbYyuaGF45Qk9ywmM0p2WtCmqhu0VQZE80v2fgqtLBAfGq8qzZ7Tg6GTBzN9VfW50/W/1LUHT/Brg68TVVVu5vHILeNmjITIcReSM/7MQrOg/CcfHj1EXVdE5e4eILx+zjJU5438fci6QZZFlkmWTZVzZW03p3+eyuCOX443sizmfzxuCKqI8SeaGdCjdnPAvH+lctqUSHvzpHZ9O3WbrmLnEm9kxpc0EJR85huVO58fQVE3Vh0tnCZOOlxyu5u5bekcE4xuprrOOoxJnZglOzfhaxukt1cBfcG/Vj5ZbBekcxv6qoFUuT9Y/A8GKfhNJsrDk3fHbwHOerhd0/rU1uDpzeOYKnu87Ck6WFBel+UUIHOW+4RzpmJwWDKmZM2017q0WLO6iGkePTckon2Db2PlEG5pgfPUhtvfu/+12lR2qNEyv38T5qQ6tijTkworDkLADrAXLu6uxoKMa93/I6ZSggVAHd1vVvOlpi0at7E5YJOTxCNKLpra2NgsWLMhFl74EJD8hIQW7rH4FJMqXL6/QNDU1lbN/8+XLGEd/5B1zQ5btR+bMvpXVwFWgK3005EHPDVW8aAMdPp26SS1RVfluRqc1aWFYH5F5fpxK2Fu5chJTpgzC3FyLVaum8PTpxdyavWvNsDd8wNJVKxWPm/afr1Cm9C8qYc/nPZu2byLA9hlpgR+ZPXUONp9v06pxLXoMGISHRQ5hL/IzizdPR9SvyPa987H2/oK+hwX2Pta8sDFVhDXXkBAemukCwRAdhKWzARc+vCHYzxrCA4gKtoOYYAIDrLmk8wEXb3OIDSE2xIFLn99h4qAPkf7EhDhxU+89bqEOfHIyxcTLTBHI0qR8JmW4BNC0MuaS4RMiw+1IinZCz82W5w+24rK0Cmf2ncTK/BMndxzGxuIjx7cdwtbqE8e3HcRO+T+khJ/ceQRLk/ec2XMUg08vSEpOJiEB+vQZ9Lfbx7eRK+C/GlLYK8CTR28IDo6k6tHq3DA6QYtzTTird4DOl9ty8OMWBt3szcbXy5j4YASLns1ggeZ0Jj0YpYS1vdmLxE+7iL/dk+d6hhy/dBUnHwd2Hj6OF67s4gKmMf7s5DwfQ90pZziItwEf2ZG0Br1QHaoYDeGhnzYNzcdw2fsJR5J38TFam5Pxe3md8ILeVktY73qCyQ6bmWa3kweJt7iedJ6VzsfpZrEQ7djn7I1dR1RsPMnyJLyARJy9AoiPkxq/aEKCfVm3YS9bth8hJlJuBHVSztl7qKVLsIce0fG+7NyxDjtzTeo1aMjR/esAV3RMbLC1twLcGTCgN6NHDVaE0zv3r3Dg0jVw3MPtQV87YM/OrfDyeM+OjbO4cGEjvr7anD+/BTdXTUoVLvx1gHETzGcUy5jGRmZT8WpJBrt0ou6Tyohd4ofR6LFgmNxof1QtHfI6O4qeFYzzFYz3FxSTjLIMP5aOGjnbQk5kH1Ql5KArTSl2797NjBkzlLBGjRplXzHLgqSkJMVLlrSzL1Iku9cr6Q557Jixqvtpgp62bVjHfFYxh+af6ucqy7dQ6bZgiJMgn/RMmgddQtIGOQoq3BSM8OnLL5eKMtSzO3+ygLovqueK/7ModaUEixnLJhYwJ2E4BU8XJN/xfEwI6U+F22WZFTec5cxgauivTA0RVJVnqx0V9LQQNJKanaOCjgaCpm8ETd8KWn4S1HoiWBAnaK0jqPlI0Ec6F8gj73+CbmaCZtLJQR60vFD1vqoec4b/CHpaCubFqMqSNbzlR8HCeEELuRqcx3MZqHJPMFg6JMqDJlHwlOAPF0HZq7lpP4s6z6uxgnmM9u9NhTtl2B6zClsrJ7w8bLEwduWdtS4b45bw3vYd090qUOqyYKCjoKzc7J9Het+C/LYd5Gb/HOENX6vTz7EdxS8UZRMLGR/cL1ecn0EPc0FdTUFr/RasZR5rmEtbgyYKrcn7xqykNaupznqW0tuuC9UfqMYNSa90RzBZHnQt3cXnkfb/BHQ0FLSS5wamtzdZ7xrPVX2u1uNv962Sl4uzjAksZwJqx9QYG9iH0ld/yRXv76LR29oMdOlEtYcV2cAixgT0yRXnRzHCQ1DvhaCPtaDJG0FXU1WZ2+kJekknQBl5aqv6Ys7nv4Wi54swMXQA5W+XZWxgX2U8k+Gj/HqxkcWUvvYLPW1+p+HrerTXU41hOdP4UZS5qurDhU5/Dcvs1zn6Vn87gbrU1uYYRyVkmdvKMznT7+s+E8yX1gNSW51Hvt+CbPMy71+lo4w86D8KjZc1+JOZbGQ+i9K60V063XpQkaGe3ShwsgCbmc2suGHkP1GAgicFQ10FJaU33CxpDHQQSr/MmbYsU4NXqnbdRmps08MbvanNSmaxnvkMcO6Y67l/gj727VnLUhq/rUOrL81YlNKcGWGqb1D/part5XwmL5S4WIz5yaOVeXN+9CiKVymai4eQ5pvSUYs8AqpVq1ZK2MyZM7Mdo5AB6ShOagDllhMZJytNavlsbW3Jnz9/lvCcPE8OLE7nlbK8syzbj8yZcr6aHSXoJ53V5EH/FmQf28hCqj6oyGC3LtS4VQEh++u8jPeVZx+vxNDwHnp6dxQzzpo1K/P27a3cmr0HHdB+eoFipSuSHGpKqOdnDu1dR3yIMcGuH8hftBTmOnch0R5tfXtC/W3YcegAQq0kty7swtjkC3Y+sSpFSpofz19osWHDPkXwDolJIDgohMTUJPyjQfpb2e2qSUOTcehEvmd/8hbu+2pRxXgIRpF67ExcjXmkITuSVqMX9oUKRgN5FfiB3ckbMI7SRd1kJFe9nyr8/6e4t7S1mMlet0sMtFnGMrsDXEvR5H6KLg9SdDmT9hhtuwDuuEohUNoWxnI58SPtH1dHa5Wg/un6PDK/Ss1jVXlmcYOqRyrxyvIWVY5U5KXVLaodrYSmxXXUj1fngekl6p2szWndvUpSgYExdO+esU80jzbxt5Er4L8aKs2eFPYCAiKocrEWV41P0f15Jy5bnKDj7fbs09nK+Lcj2GW4gXFPRzL/1UxW6i5m3sfprHu3nDaP+pKoe4SYzRUJfbQaTPbAl+1gcRC3D+NZ80JgcLMPG7QFJrcGsPO9wPjWEFZrCQxuDWTPu3wY3O7PkQ+FMNTqxYl3Jfhwtyunn1VE93Yfnr5ojO7D7rzSbMn7Jx14cb8N9x81Rv9hT568aIje7b4c1SwLN3fDy70EHV9AwMExcG0yvgcnwuc9YH0YLA/Cu/WkPRlP6qtl+JwbR/zd0YTcmw0f5sPbaRwZVBijLS1J055K6KvJRL2YRJr2NO7PqMSTudVI055MypvF8Hkt3G7FDUWzJ71sFmTYigkEx1ty6fNZDu5ahKf7Mw7sXISb10vqDOlEiU5NKdenJbP9R7OE0UxnEAsYjkZgW/rF9qRxUHuKuTShjEfzH0Jxt98Rb2siJBOWF04LCt8WDAoUDAkSFLkrEJIRzkDt7APlj0IebmpjY5N5L23opSmFHIwlpCAo/6VJ56ZNm6hWrZpyL802s9LlAaeZmr0Fgg7OzZjPROYwjoZG6tnf9Tso91zQQ3rjlMxAHnQJSevuJvhVU9A3oDNF7xWij187ZjKRGh8q54r/syjxsBiTGcQSJjE2sS8FbhYg3/V8DAnvyq/PSjEuqR/TGcXw8NIMDxNUlGZVVwXt7QV1dVTXLS0E9aT3vC+CxvIQ4TeCifGCpsaCKq8FnaSgk0fe/wRtbQQNpAlbHrS8UPGVqh5zhv8IOtgLxktvnNKjXJZwWdZJCYJGUujJ47kMVHgp6CE9geZBkyhwU9BLeu17nJv2s6jxvhIzmMCgkM78+rwkq2IWYmPphIebLZZGbryx+czSuFm8sX3LGK+K/PJQVS8/m3dTE9V3zxleV7c6nd2aUeRuYRYzmcFhXRDyUPA80vgRtLMT1HgnaGrWiHlMZC4TaGZeT6E1s9CguWVTfn1RhflMo6f374gLAiEXT+Tz8rB7ef0P8v//G60sBU2kOVV6e/vNRFDrvaruq36nb5V4UIxpDGEmQ5XyDwzpRMnHxXPF+7uo+6U63TxbUVm7HIuYwoDgTrni/DCkJlYu6MlDzeX3ktpKecSChLxOnxcafhD0lIuEOeeLb6DgJcGQsC6UvleEgUEdKXO/qOK1uZ9/exYwnhL3itDOqSm13lSlg5mgyafcafwoSt4SDPUR5JflSA/Ld04w1FtQWh4MnyVuf1dBTTmOnhT0tFeVK4PW1kSFjPu62oLZyYLW1nnU23dQ4IZqTCkthco86D+Kmh8rM4vRLGISk9PaKONuxVfl6OXblnzX8rGEcYyJ702+6wUy8ywhBbssaXRzE1SWXpxzpN3GWlDn09d2nREu29ZsxrKASXT1aJnruX+CTq7Nmcd06unVpIlpAyanNGJUhKDuZ0HtT4I2cvEkj+dyotj9okxIGaDMmxOi+1O0St7HIEiNXNZz9qR10OXLlzP5iQyeQmr25B4+6bFTbifJypM8ePAgD83eX2Bt7neWZctzzpQWL1KLd0SFEvcEE+MEney/hv0I+gd2YDojKHonP53dmlPqaQl62reh8ST1zPfat3cRhgZ3+aJ7i927F/Fr2V+4e+c4Dx/sy4zTrZSAU1VwP9Gdg/3ykfRgNLyYAp//hOeTib49lIMjBAGX+pD2fDKxWktIeTYVdNdzbHgZLHa0IPDqaELvzyftxXR4MQ+M9oDVATA4QuylFUQdHQV35xB0bgmpZzdhdK8PN7SrYXljJMdelMHp5gQuvP0Vp2uT2P+yOM7XJrPvVTFcrk3h3LvSmN0ewhotgdWtoZw2LYT+415sf14Y7budOa1VBq0H7bisXYlXmi04+6gKVx/W4tojdQ48KQ4PN4LOTviwmbR3WzB+P4TTTwWvtwraPG/PfYtr1LhYg+e2d2j6qBEvre9S+UIVXtjc4bfHjXhmc4dal2pyz+wybTVbccH0iKI1DAqK/t8s7BXg0SNtwsKiOblzO1amr2jfqDXnTx7k3oWjmHzRZFjvAWxcuRzth5f4+OoWi2bMYOqosei/f8Clc2cIM9wNuyvDi2nwfBpeR7vheqQrEWcGwN2RhJwaTNjxkYSfGazcR54dBJeGEHlmoHIffWEw4SdH4DFyBE/Wt8LuXE90blTj0iPBtQeCy48FV58KrqRDXl96rKJdfCi48UBw+KFgywPB7ueCvZqCk48E5x4KTpypzonLA7hwbQhxD8aT9mgKyfdGobWnPiHn2/F2d12cTnQn7VofeDUUHvYn7XYXfKYNJGRlP9LudoKnY+HJaNLu9sJ6eQVOz66EztU2vJhfjBJ92lF8TA+W6J7B2Ps5DY8sQstTk7AEPbQ8n+MT9Yl2l9ZQ/egifr+whshwU95baZESbcVnG23a71+Lk4cO6x6dpvL6+TTeuIYm69b/JX7bsoW6k2bza/XW6WiTiXK12vFL2eZUEgWI1BbE5mnGqRoU5OAoz9LLNdB9A926dVPOtskaJgfQu3fvKrhz5w63bt1SVuOyxpEawQy6/JeDcK1atTLpuucv4az5mkhDE47OXZUenvOdc6NbOTWsLv21GaeZNOP8ReD64h33t59g/4xlYOfG4j7jfjivvCFoVqge+Njz6cw1cLWiXLoZZ6KFAe1K/cb28fPBzxecOqnMOKupnn2xTbCip+r68iLB2v5qrBuoxp6xgjGN0s04JwtG1lPjfZ6mZv8MD9cLNv3x4+n2r66qx5zhP4KX29PNOOtlD989WmXGuWPU99PtU1kNi78w47SXZpz5c9N+DoKFPceChy9L+oyjZ5VWkBSmmHHGeHsoZpyOihlnhGLG6ZVuxmkizTh/0tzr8BTBxVwHIQtmdBxGgrkVG0bMQu/iXaKNdFH7B2acTzcJprYQXF59FK/Xnwj8pM+N9duV9I7OXcnH0+eVNuz09BOOTx5l6be50/qfiCtLBPszzDjHCI5MEcxsrepzoxt+q28JmhSoCwHO3N++j2PzVoGHDRqi5r9UN4IVAyZh/+ghdUUNTG88JezLh3+l7ovnU6dcnQ7Z5oQMjJzQhvWbs88X30Lpaq1o1KI3yc7m9B8wjkhrQwYOnECJKi0JNdfD0daeLfNXEmlowJ+LNjF9QQvGTs6dzo+iaZs2HDzammr1voZVqduGg0da06xd9rjbd7emz2DV9bpNrZVyZdDmLWnN3EVfy9jrjw64G9fm8Q+ZF36FNOO0lYsFuc6o/RkIlvWbQJqtDQaXn0CaJk82CLqUbwOOdmyfMF/pf7hIM85Sihmnw43cZpzGZwRDauVMW427qwWLuqrG0aOK23lVnlvGziXB3BLbBy+wunf3X2lXGWkYX7uB12sj2pVqyrkVByFhu8qMs4caCzqpcV8KSbmezQlBfVELPO1U86a3LXVrVs/ynl8hvWpKbV3WMLmV5NKlSwo/ISGv5R6+DLrkLc6ePZvJc0i61BLmlbZ04iIht53Ic4G/0nO+s6psec2Z9dQaM6v3YiZ3nq1g14zZpFjPxvSW6v676DKbSUNmM3nYbCLd9EgO9WPt4s24mbzm8bkDeBg/58G980yYOVuBjt4tbtw5wrnL+9HXv8Ll6weJTfLDwOgO02fMouOc+XSc3Qv2FIObfeD2MNKu9SLt+u9wW8DN9qRc6E3w1ImknO5L2o0uXB0o8N7bCM2JBfA61RM0R+B/pA2RlweQ9nAiH26P4sSVgZy4MpITt6pz+rHgzBPBwUeCnZqCHZoqHvz6A8GFRyqe/Pwjwc0ngvOagpuPs/w/Fty+J/A+0wMuD+PxhTpYDP2DkA0j4MZg4s4OhFsjSLryByHHhhN0/A+4MYzUa8NIPTcIzg8h8mofYq73JOREJ9Kud4NH0+HJGJ4PEjSr0wIrs7ec37+ND2/uU69CXUwMXnJmzxZMDV9Sv2Jd3mrd5cIBKe+8pkXtplw5d1gxFf1fr9l7+EgLP79Q3ty7gqPNF1rVbcWxAwcwfvcYJ2tdBnTux58Ll2JtoIW96Ttmjp/GmMGjcbT8xFut5/hrrYMnA3D18uHujY+4+6fg6Z2KT7ALiUk2ePl74+Xsi1+QNyT7EhjiDcEuBAV5QqIvIRHeeHv6cL9OAkV2H+ZcuC6D00Z89USUUhER3RgRU18FeS3DsvyKUZ3BzKB37Gg60kEVmlYMYbcJERxDvohkglKlyjcZuSWz1eU9GDu8oMflrYx6cpPAADO+uL3Gw08HMOZpt2AMV3kCZtx8cJP7T6S9vTdb5oxF9J7MbOe76CwuSZlpQyg9ridTds3DzP8VtQ7M47T5dfyidThtfgOviI+0v7yW6kcW0erCatzDP3DG4ibeUZ+5aHWLGvvnYuCpycq3x6myfzHVHwynonZ3Kmr9BV51o9KbnlTR6Z8L1fQHUfZZd35ZXoDNDoKt0ixkqRpiuhpiRjrKqQY0f39/5RiFnIOgFOrkYejSDLNLly7ZaJUrV1YGW3ktNXdyA3XO53v27EmhQoWUwVMKlPKw+az0jh07Uq1q+iGq3QVLrcbT8mQDhj3vxmit3opTE+V9/wK1t6mxxFiQb1ZuWgYkbZGhoPomwXLb6dznFNU2VWSm3hB63Gz9w3nlDUH1zZXY6D6LkkuLs9V7jvKff1Z+dgYsUPIRIwRrnWdwIrIue30E9aQTkelqTH0r6HxedT3yqaDbJTW6XVGj3y3Bb4fUOBstGHhX0OSAGjPlinmuvP8ZJkiTLrkqmQctL9TfrarHnOE/gqnvBKfCVWXJGt73puBcjKCPPCcxj+cyoLFTjcVSO5MHTaLwfDWWmQkqr8tN+zkIul1vzTLrcYjRgvr7avAk/hwvLXVY67wTYyNH9GxMuBl/BD3bT2yzLk/5VYKFhoIq63Om9X0MvCcYIc8FzJF/0yMaXOMoa52nUX5NabZ4zSHfzHx/u51OfiNodUww6eMIOl9uTp+77ZjyebCS3uDHXVhsMVZxANDieD0lT1U+fy+v/44YJR3hyLPbpqv61qB7gtYnVH2u6cFv9S2h9N2N7jMptrAoV9nK+bSNlF5e8l+qG0Hnyy1U9T1ZUHNrJeU7//O6F5S+2IRqRkNyzQsSv77tT0mt3OF5ocKnvmgYDGZ37J/8bj6CbdEraG0+kjLve7M9egXNvgxgddQyrrOfPvbjKfisF2Xf5E7nR1HxY39KvOhP5c9fw+R1iZcqWta4v7zqT7l3qmtZHlmuDFpp7f6Ufv31vpj2ELoYN2OaNPXMVV/fRqG5aiwzFVT9yX6dHYJet9ow/csfVFpXlQtMZ9JrQdVNlbjKXg6ELeWXJcXZ5jOXIguKUXiuYLmZoNzK7OksMBA0lI5icqQ/7pWgw1nVODpYOg5Jz3PQ4y6Mf9uPhgfUWeUw5V9oV6p0JVbYTqTz5WaIiYLx74ZzIbk3h/wFnc6r0U46E5MayFzP5oSg8vpybPacrcyXW1xnU1G9rMIPyMVjuU0k535/Ccl3SJ6kadOmqKt/1XbJ834lv5JxL2lt27bNvJfn/A4ZMiTzXjqUk6aeUuMnnc5lQHrxrFQh3WP4gHReKct7y7LlnjMFrS90YH/iabaGH1CwMegAS9wOstL7YGbYNxF6gK1nD7L1wAH8Az8SEuvOjiPHsbV/hrHRNby9X/Ly3V027TuowMLmBS/fXufh8yvK0V7aH24TGuOBrcML9uzdz/Cnr2nvoAmnNHANtmWXhw9E2RHsfI9dO0oRG6RNoqs9lytHEq5vB7GG9Bk4FuNPD6nXoB6d+o/B00EHQ513OKU7NJkUE4cIiUeEgEjenMl3l6caQxKGMyBlOm3ol40nFxRGxDT4iuiGiDgNBGoICqEbqgchvtSy38LEqrbYXo+AJBfCAz0UD56x0T64u/rgJt8/zpuEaB8SAt1I9ncjKMKByFgPIoITgRS8U+L5onMdrYGCxjWaYWupx6en19F+8YjaZWtjpPeWD4+vYmLwjtpl6/BS8wGfNW9gZ/WFJtUbc/b4EaWc/+s1e08evyEiIpaaa+pyV+8EPY914qb+cbrt68BRrS1MujqC/drrmHJ+FEtvzmTdk4UsujuNrY+W0+loX5INdsHNvux8s5lqa2tjG+fMfW5AqjuEOeEa8oYbEWtxDXmLZvgGXEPecS1iC06hb7kVfhCH8Hc8StjKmVZ61NhxgLvhz5mcOOirS1/XXojP6xCGi1SQ16690wU6FYYzDMIh1jgEx4BLKlpcEYTFSoSPL+X8/QiW5+cFvCc+Poolt07ibPuYw59uU2b6IPQ/X+SPTTO49uQQpOnysrcTpqstFcFv3B/dmDGuH6TZ8/riLjQOX2Ch7Xm0BnwdhHp1bIFXjBG73hzn2aMDBAe95dnDQ3gFvKbhnD8oM7o7daYPxM1Pi+ePDhEU8IaXTw6z4+VhXMMNmb5/CaWH9qaw0a85Osx/6NdR9d5bt25VHK/UrVs3syzSHl56zZSuj/ft28fDhw8zaRILFy7E0tJSuZYDqDxvLytdagqDg4P59ddflUE2KChIOa4ha5zAwECmTZ2mupf7af7v93+//6a/CpE1eWilxTC/8crRC3etX5A/rhg3bTQRVMkV//9+//f7v9///fL8/RvHFPxv/GU5ekHuq5PHJqxdu5YqVapk8gzyIHWpqevbt69iPZTV4/fUqVO5efOm4rAlg0cxNzfPpMvtJlKw++OPP5T7ihUrkpCQQIkSJbLxJVFRUfTpmc7sywPR/yt+sk2UV+VvYnKDx49OMG3qQCwsntClS0uuXNnKgvlfj5g4fGg5T54c5969Q+zZsxgNjWp80X3MvXt7VHE69Kab1QM4WZsPAcbUCPQhNUQHX7OHTJwyh0j3FyQ7fOFWLQ/CPupCxFt0vpgS4aHHpvVLKdu2KVpPD3Pz9RU+29tDnBNzvc0QfkEIn0RE1KrMd18SNwhsPYixgKcRL7+WR/5iKiC+/InQX6ri2/WWIYwWIpIKUoQCmIY/51rUDirZTGNJbRN87npwO20rFmGaPA45gFHIA3QjjmAVfoPXoef4EHqR98HneJtwCpKcICgA3VgzHiY95pTzfXpeq8/75YL2h9vy3PQqtdfW5K3VLX7b3ZB3Vneovqoq76xu02xPI95Y3aLuOnU0jS/R/mBLrusegsT/BzR7Tx6+wccnhKrP1blkfoauep04b3OSjtod2W24jTFGI9lmuYGxH0Yz9/NslpstZrbJdNbo/Umbj/2I094DF7pz11yTddrreW50nwVP56BIX1ER6HibMi1lBpruLykcOZ5nnq+YFjWcd15PGe3/K6+8LjAlYhbrW2mhsfMQl3xeMTZm8NfOENwAYTkRYTxPBYtJqrCMhpUmGMFwCAN/Mz+col6paHGFswt7vvJAxk+KN863L7WJcNLmxvULlChakne399C5RQPO7l6iCHi5hL2xfSHFCof3t+mmrcdci1NoZfHG2bNnW0KDjbh4eh1r1kzD2fkpq1ZNx9npCWWKF1PiFC9QEAf7h6xZMxNHx8fKmXynjqwkONCYgb07qBrYNUFf2tHodW3aWzWluWF9GunUZjaT6WDdDHFWtVdhurQHtxLKfeWngj7OqutfbgrGhQoGeghK3BAM9RWMDBQUlXvazqbblkvU+jrAOTg4MHv27Mz7ly9fcvjwYeVa7rWTroszaBLSjFNHR0e57t+/PxYWFtnoUnB0dnambNmyFCtWDCcnJ2U1LmscadaZuRI3W9DN6Xdlj8EsxvKbvobqXX8AFR4J+rkK8kkTvzzoEpLW10VQ7oFgsF8PqjyrQA/n1sxiInXeVssV/2dR8nYJZqT8wWxGMyluIIUuFyTf+XyMCutFuYel+SOgG7PSxjA+/Ffl28jvJZ/rYi2oL92BnxW0MRE0/ChoJN3kfxHUeCGYIR2X6AuqPxd0l7b/eeT9T9DRUtBYCtp50PKCfG9ZjznDfwRdbATTYlRlyRr+m65gZoKgqXQukMdzGaj05Pt5y71FA9wFpaUGJw/6z6D2m6rMSptIT5c2lH9cmg2xS7G3cCXQ0UvZs/fWRofVcfN5a/uOSR4Vlb1Gsv+Vkfti80jvW2hhoPruOcM13tegn2cHyj0sw2zGMCK0Z644P4POVgJ1LUErk2ZKH5P43bSRQmtp3IAu9i2p9qIis5mo5Jvz+f/paGsqaK6nupZ9S9Z7bW1V3Vd/8e2+9cvt4sxKG86EmP6UvvsLI0N7Kn09Z7y/i/ofa9HXoz0VHpdlNuMYFtRdCS97vxQjQnoqY8eosN4Uu14k17Pfw+9GgpnxggZyH1sOmhxb5dhXWbM8s+W+VN/OueJkRdFrhTPHsWFBPSj/qIwSLse02Yyn4pNf6eXWlrrvatNURzA7tXlmG2tl0jBXet9DqTuqPlxIOidJDytwUTDALXff6uWYvmcvxzgqIcvfSlogZImv8VbQTTrLyCPfb0Hm3T+PvH8Wdd5WV/bsyb48K60TnSwFFZ+WU+qw9L2SzGY4E2MHKHOGnDvkN5f1PTy4hzIGyDTk+FJVM3faHSxUZZPjaEu57zk9vMFndWYxRsmzj3s7JayWdhUG+3VR2tdsRjE2sq+SZ840/wo9nNso/IgcJ1sYN2VWSlNG+AsmRddjNlNobdZYGcMGeHfM9WxWlLhZjKmJQ5R5c2rkYIpXze6gJSAgINuh6pLPkMc/yet79+4pe/GyxpdmmG/evFGuJY8inbVkpcsFZw8PD8qUKaPsATx37pxyRnAGXVohSQGyYf2GqrA/03mlLO8s6zuvOVPyzvU+/JZ5L+erKdHp+2Mln/K4rNK/5TgyJWEQs9JGMSV2EEXvFkEECkQ91TuYm99i06b5nDixmuBgU9q1a8qVK1tYseKrl9GDB5fj5vYeV9d37NmzQPH2fu3aAZ49Sxd+e/9BV8v7KmHP34jqgT6kBH4k0ukV565dIN7vNYl2OoqwF/7pC4S9Ye+RfbiZSe3mLerNHsnrd6fZ/fQIT23MId6NuT4WCL/AXMLe0qTx4BaKp2EEt3weZBf2En5BOA1AmMxBGM9FmMxCuPVApOSnaGph3nu9YGrsCIrbjeDP2hY4XfBlDiN56HOVVTELuBl4jk5h65nvf4rdgSs5GnCQY6HnOMwuzFJieRWYwFm/vawMn8v9wNNstBS83SNordee21Y3qPmsFk9s79JYpxFPbe5RRbMaT2zu0USnEY9t71LrmTq3LK7Q+ksrTlseRZr8/a/X7Gm+0SaReP5cPh0z2zu0bduY63f3cOjwcj7rX2b4yB5s372Q6ze381jzEMv+nMiMWcPQfneanYfXkmC3maRHrUAvGLZFEGfiRMLUaOLT9IAvxKXFkkoC0XgxNy0O1zBL8NUnKcmAuNDhxKfew93Ph3sNg6iyYwdP0zSZzsBMQU75ebdF6C1XwSvDTPMr2tAaowRjvCP8OcQxFT02h2Yvi7D3Sjln7xWN6lTlt1a/42J8n3WrF6L94DikZNHspemyf9dqjh9YD2kO7Js/AjFwHCtcrqGd4+iFz5/OU75cGT5+PEdExGc+fryEp+cLypQpqcQpXrwYLi5P+PTpKmFhH9HVvUylSuV48+Yk48f1VzWwm4L1TKf/no5Mf/IHI672pP/pjjzlBrOeDUcMEbTdKrgfLpgrN44PUaPJajXWSVOkIWpUnKHGeXfBNkNB+WlqHLASHHMUlJ6kptAzUTq74CVt1qtWraoIZfJMGnl4uqRJoe8/Iexlw++Cpe/H85SzCoZe6q6UM9v7fgP1lquxSVeQf1huWgYkbf1nQZ3Fgl02y/ltQz1WfJrEU67QaV+LH84rbwgqzynHg6R9POUk1yO3U2xsEfIPy88Jr9XUWVqNvfZLlXJd9FHnvIeg8WrVswufC3ofUl1PuS3od0yN/sfVGHZe8PtmNR5GCUZdErTcqMZyaYKUK+9/hjlPBIOkE4M8aHlBtjNZjznDfwSLngvuhqrKkjV86FnB42jBH3KSzOO5DDRaqcYG6cwmD5pEkdFqbNEXVJubm/ZzEHTc21xpGys/T0bjz2pox13FztaRwAArzIyd0bc24WX8JYxsP3PErDyVZgrWfRZUn58zre9j1GXBZOl4Ikf+3Q/9ziaT2dRZVp2nnOGY+8pMWs40fgTzNQUdtgvG3R6e2ccm3h2gpDfmZh8WvRlLi80NlDJvMp6Vns/fy+u/I6beFYyQTmeGqDHsnGD0ZUGnXao+12rTt/qWoNKsX3nKIS6HbqHa/Eoc91yl9PV/p24EvY+1Zb3hDOr9WZOnnOeg8zIlvNbiKhxx/ZPaS6spY0iZKaV+Ks8J1wWPogS9j+SkCWVslWNfk3V1ecoldljN/873FpSaVCJzHDvkspy6y2so4fsclvCUCzRcrc5qval0PdiRIacFT5NHZbaxcbf7fiPdvFF1jqoPFxvzNazIKFVYzr616p2g9RbVddZxVGL8dcE4ubiZJX73/WosefXj7yJROD3vmj/Zr7ND0OVAS55yWoW0ucx7Imi4uo4yL1RfUElpY1fDtypzRrGxRTPr+7DrCuosU9X3WrkIKE3Uc6Q/65Gg+wHVODpGOlFKz7PvyQ7K2CGxVn+aEtZ2ZxN2Wi9U2tdTTnDWb72S549/I1U7+fPzZJ5ynQ57mjH65h88TR7CMTvBteAeCp8y6f5Auh9qzVbzOd9tW+VnlOFO3G5l3rwduZtfq2Y325THN0nhTh6fIPfsSWujjC0jch9eTmFP8jCPHz9WrvMS9uTWEWNjY9q0aYOnpyeFs3pJzwsdc76zGrMf5TVnCppvak/Po0Mzy9polRq3ggUr36rKX+/PWhxyXq6MI7didiplvhW+kzLzSyJcBaKhKk9z89vo6d2jatUKPH16kGPH1qGvf5MFC8ZkvtelS5tZu3Yqc+YMR1v7CvPnj8LERJsHD/ar4mQR9qx9DZjh7gTh+jh8ukyVCmUIcnhAqpO+IuxFfNaH0NfMndgf20+XaNeiAQ0bNcHyw1XMPz/DxdVbpdnLS9hLE/RnADbxDvhE+bKVLdl4cpXAVwJhNB9hsAhhPh2Rmk8JL5RWCEeeQ4I5za1XMUddH/9XzoAeacnGypnWaSlmzHN141KSN+AAKYHEpcUTn+LL+VRL1qY5QLIhJFoTw22wa4LmAEHT3+ph5fSEtWsm88X0BrXVK2Fh/5CVf07A0uEhdWpXRsfoOuvWTlXuf2tam1sP9ihmnGGJMfTo3Tu9rnPKS/8EuQL+qyHIn68gVza+5vMRX8IfBWFx1p+BJRawc/BdIp9F43ojjLFV1rK0zUlCnkQR8DCS2Y33MaXONrzvRuBxLxHrLRsJ2NQe/XPBeN7z4NUuN17uc0f3kBs+Nz3R3uHM291eeN5PJvYReDkGQoAHusedsb3hwucjrrzZ5cmtKkHUOLKdbdfe099qmKqxZPykJs9smgpBDXMJexJdfPvw7L3+14YWW+y7wl6w/Uvqq1dixpLlRHp9RvPZHexMNCHp3VdhL+U9mk9v8OrFTUi1Yt+84YgBY/MU9vT1LyvXixePUzR7ixaNx9n5CeXKqQ4LLVmyBA4OD1myZCIODo9YuXKqYp/+6dO5bMJeKxpSw7QSDd3Uqe1QjRrWleif1otG7rURLwQVjQV9EgSNpWfEF4Ky+oKW0lX6C0HR94JukYI2AYKi7wQdQgSdwgWF5aAjD5qVq6ES6StJGfjw4QPTpk1TBlS5QpYR/l8i7K0V/OajQf+0rgrU7auq3vUHUFpX8LufQE1O5HnQJSStla+gpDx8N7QZvxqWpplvPfqn9aCyWblc8X8WxT4WoW9Ke/qndaZnYhsKaOdH7ZUanaNaUFK3BO3DflPK1T36F7pFCcpKLcMLQVN3QTXpjfGFoL6ToIaloIbUwtgKyhsJ+iYK6tgLyhsKmnnlzvefQrafmtJDXR60vCDbmazHnOE/gqYegj7xqrJkDZdl7ZcoUJce3PJ4LgNl9ASt/HKHZyC/tqC1v6DEx9y0n0Uls3JK22juW59SeiWYHTMZa3NnHO3tFc2els1HpsSNRsv2Nf39K1Lsg6r/lZALLnmk9y3Ibyu/e87wqhbl+T2wEaV0SyjtplNk81xxfgZN3AWVjAUaTrUz+1g95xoKra5jdZp61aWcURmlzL8HNsz1/P901HcW1LZTXcv2Juu9sqmq7r/Xt4p9KEL/tI50j29NiU/FlP4s+3rOeH8X1awq0iqgIaW//EL/tG50CG+mhP+iU5yOkc0pqVOcztEtKPyuUK5nvwcNR1Wfqi5dtuegybFVjn1lDUrRP607bUKa5IqTFYXeFlTeQY5jHSOaKW1ShqvGtG6U0StJC/8GVDGvRC1rQf/UOpltTMOpeq70vofi8lgMf0EBKXynh2X26xx9q4W3oILcw5tjHJWQ5deQGpUs8auaC37zzJ3n95BfS5X3Lz/Zr3Oisnl5+qd1SUdjZdwto1dKqUPZrmQb65HQWpkzCrwukGd9y/HlV+kFMkfajVxVZZPtuq7UUKeHV1d4BtV3aOnfQAmraFKWtiFNlPYl56quMa2UPHOm+VeQ42L/tJ5UMv2VOo7q9E+tRadQQc+4qgqfUs+lJlUtKtA6uHGuZ7Oi6PvC9E5uR3860zuyLUWqFsrFG8jzfAcOHKho7CZPnpwZ/neFPSMjI0XY8/LyUnwK5MwvG+Q5xpJXyvLOsr7zmjPLGVakmqV65r2cr3rFCZp7q+5lH+8Q0Uz53r2S2ir13yuhLYU/F0KECoSGzFMNS8s7rF8/VzFl1dQ8hJPTa0JCDJgxY2jme0lhb82aKUycOAB/f2s2b57N/v1rc2v2TtXBz+sLN+wsIUIf+0+XqVSuVDZhL/TjF8WMM9TpI8l+n2lYpxoT5ywgzOMzuq/vpZ+z921hT2KC82yu677ILejJX2JxhMMfCJPZCJc+iJSCSniBpMLcOPmJkJOeNPqylvkNv6A12R+fC47o73HC9JItbiZuuFn74/0hCt8HYH06mhdbnXix1R2HM+54XvTAeL8zLkcd0T0ZSez9uxiMKEWfIgvQO+pNzPMobizWo0e+abzcYkPsiyi0t9sp91cX6Cp0w+Ne9Csyh0Ojn+B6Lx7b29F0adYvva5zykv/BLkC/qshyC8KskXocqN6KGu7aXO8qT07e3zhREt7Nrf/xKHmluztYsSRtlbsbK3PnlbGHGxvzv6OpuxvYcaajlaYDthJ4JxubG/hwLKOzznSyJ4Vrd9xtKEti1pocqqhHetbPeJofVuWd32Cu18g79Hh4TA/XnVL4laTAJa0esDBEnZonN3NknE6dLuf7qAlroxKHSx/nh1VyEPQk782WgPZP+TT14b2HWHv5ctXhDpqMWPaWAoWKozukyP06tySCwf/BIy+CnupehzYNJfjOxdBgg0Pj6ylysZ9LLa7kE3Y69+/E1ZWj5k4cSCGhleJjNTB0PAWXl4vc2j2nmJkdEfR/Bkb31Q6rKnpA0aO6KVqYDcFB1nGiNW9WHZzAlNODGbEnl4Y85Y/70xWtGBdlwh0QgWrpVOL39VoNVONA3JT9O9qVBmsxlNnwcnPgkoD1LhiIrhjLSjbR02hZ6J49oFNT09P2aMnvVZl9aT5nxL2pElF+XLlVfd1BFuez8GYxwomHhmolDPb+34DTSarceStIH/b3LQMSNrB14IG4wVnzbbTel4TdmjNxxgteq9t98N55Q1B9WEV+ZJ4CWPu8yb8FMW7FqNAuwLcdd1Dg4nqXLTaopTruacGmi6CFnLT9+9qbLgr+GOT6nrRecGIbWqM2KHGpAOCTovU0I8QTD8iaD9fjW3SrX+uvP8ZVt0QjJHnNuZBywstZ6rqMWf4j2DjPcHnYFVZsoZP3C8wiBRM2Pf9dJtPV+PQd/Iu1kWN4x8E6sNz034Ogl5r2mLMK3a+XkDjKeqYxj3FydaZ+CBnTI2dMLY2xzj+CWZ2ulwzKEe1IYID2gL1kTnT+j6mHxUskGZCOfIfsKkTR7+spOEkdYx5xG3nXZm0nGn8CNbdFvRYJph9fjLGPFEw7+JIJb0ZZ4ay8eks2i36TekPR3RXpOfz9/L674jFFwRTDqnKI/vWjKOCXitVfa7jwm/1LUHVPypgzHVeBh1DfVRV7rjuVvr6v1M3gj+2d+Pg5+U0mVpXugTjqu1WJVxjXA1uOO6k/oRa3HPbS7l+ZX4qz7mnhDJ2/CE1XznylGOrHPtazWmIMS84bbzuO99bUKZPSeUd5Dh23X47DSfXVsIvWW3GmGc0m1GPve8X029jL8bvERgnT8tsY7PPDf9Gunmj5nBVHy7e9WtY0c5qHH+fu2/tfibovEh1nXUclZhzSjBbHkWRJf6AdWpslscZ5JHvt1CkkxrH3gvqjMpN+3EI+q5vjzEPMOYhxmmrWXND0GxGQ2VeUB9dTWljWqEnlDmjRLdimfV9w2EHDSep6nu/FDxn50xbjT+vCQauV42jM+SZcOl5DtvZQxk7JPZ/WKKEdV3RirOm65X2ZcxdHnsfVPL88W+kaic7tRdgzBt6rm7DjDMTME4az20LwevAgQqfMv/yaGUMO2Gw6rttq9KgcnyMOa/Mmx8iz1G+qmpRPCvkFhPpLE5LSyubN828hD25SC3PgJPXeQl7LVu2VHiR+vXrK3v/MpzIZdDlwvvvv/9OqZLpGsb6Od9ZjZXX85ozBW0XdGfw1omZZZXz1fsAwc5nqvI3marBNbttyjjyPuqsUub3oWf5dWRphDy7tpHqHczMbmFi8kThI42M7tGnTzuuX9+ezYzz9Om13Lq1nytXdnHgwFLF1NPJ6Uuemr2P/kbUCfAmLVQXH5O7jBw1lAg3zcw9e4oZZ/hbnjx9R7DTJ9YuGUc+IXh4bhMWei+/L+yl/wZemsvmSU++hkh+PFk6Zymvuo8vibAeg0jNnxmnUEIR9nfXY2krLUo/X8iKFgbcqRLM4laPON7ammdd4/F6moolVjzebcfKJu/Y0lSH7c2M2dRcnwO/GbOt5Uf2NjZlZXNtdjf24eiQVXitrcvWXgacaOLEus5vON3Uma29P3G6iTNrO79W/pX7ps6s6/SGE00c2N5Lh+Mt7HjYMoTbxeJoITIc+eSUl/4JcgX8V0OQTxRkh9DD7lUo1S2rccHuNJ1s2nHG+QQdDNuzy3obI+2HstlxHWNMRzHHbBZLHBYyw34KqyxW8LtFH+K09sL5npx3vMm0L7N46H+KUdG1ee77gFHx/Xjoq0nVpMG89HnGsISevHJ9ypC4nrhjjoGRPjb2ToxiGKt/e06dzYe56PeKMbFDVM3CuT/Cr6Xq2q2bClkbVZqgAmVogjqtoluzzWvvV/p3hL0XL14S5qTFM61HlKlQmXd399K9/W+c3788u7CX9AEn3au46F2HEF3c9R7TV9eSOeYns+3Z69GjDdHRlty7t5fZs0dgb/+QmTNH4OT0OJtmT4bPmTMKG5t7zJ8/mmvXthEZac3AAZ1VDexG5tv/Z3/tsw+qx48fV86vkf9ZDySVNuzSrDNrXKkBNDMzU66lu2NTU9NsdLmp2s/PL9NBi6+vLxoaGtniODo6MnHCRNW9XD37v9///f6b/mpGaaBjZsZl23tYG3lw3+YlZeIqcMfmOUVTK+eK/3+///v9P/vLuqr/f7/cv/+N9fNvlEk6aKmanSeRkOfpSc+c8j+rN00prEnHchn30uGK3I4iIe+lD4L3799n0uV+vIkTJyrPyXvpRTwkJETxypk1P8m39OjaQ3Vvnust/zO/xIxzj9UUM85FiyZy8eJmIiNtaN++KVevbs0m7B04sIyAAH38/fXZu3cRJUoU49SpLbx4cUwVJ8eevZoB3qQEfCTaRZvbT+6R4P+GRNvPWfbsveXWw9v42mvhYnqHEf078frBAYw+a35X2KuWXB6N5Gr0DR/Aap+NqrJktIWIagib0arruNIIy0mI5EKZZS6WWpS3Pi8YltyHIg5/sLSCBQ5nIhjDGF6jiYW1MY4mDnQwaMsK4yVsil7NnrCt7AqexuaIEaz22MZAzzFcDjnFvNipXA0+x1xrwduDgpZ2rbnpeJ0aetV56HyXBtb1eOx4j8pfKvPI6S4Nrevx0PkONb/U5Ib9FVraNOOko8obp84waCJUnuZzy0v/BLkC/qshUBMF2J7/C8FGicyYPwY9/Rt07dqGW7cOsmH9XF6+Osu4cYPYs/dPjh9fr6wmrF49i3nzxnP/wRH+3LiMBIstJD1oRcKrAJgdR1DEZRztBhEfYwoRelhGWtHX14OAKDOI0CE+0hiCvxARqseosX3QNzIkOQ2MZsdT89ROHkY9ZVrKAFWzcOmNcO+OSCqK8GuhQlIxlbYvXdibmjicd7FXv3aeHzTjDHV8RcsmdalZuw62OteZN2s8T67thdQvWfbs6bF+5Wx2bFgAOLFv3gjEgNx79oYM6YaOzkVq166GhcVtYmK+YGHxIJdmz9X1KZaWj4iK0sXa+j4aGjV4+/Y048aqVMd171anqGMhqgSVpzUtqeBXBmEkKOv1CzXDKyMsBCXdBE2SBFWDhHJfwllQK0x1XchO0CBOUDtCUNhOUCtckF+aHUgzFwlp2iPROPfAKlfC1q9fny1MOmiRJp6dO3fOhIwjNYCSLoU9OUBmpcvD0l+8eKG4Ti5SpAiampqMGzcuWxxJ79M7fSPsfkHt6KoUdSxMOZ9SStkz3/cvUMxJoB4uUJNlyoMuIWmyHoo6CNSjqtOelhSwLUCV4HKU8ymdK/7PQr53nZhqCFOBRmwNJW01SzXqJ9SiiENhxBdB7aiqNEkurnyb4tKZjoWgWrCgrDQtshBU9hf86qVCeR9BGQ9BlQDVhFPaXVAjJHe+/xSy/ZSTZiZ50PKCfG9ZjznDfwSyrLLN/iKdrGQJl2Vtmqz6z/lMVvxV3vmk+ats89KUKQ/6z0C2iZrhFRF6ghKuRZkQPZpbtk/pHNxL2bP3yvoj/eJ68cxGi7ahlShkr+p/RX4y7wq+gkr+ucN/cS1GS36jQUIt5fvXi6uhtKec8X4U1YIEpdwE1UIq84trUUp7lKB6aEWFVtG/LOqRVRAmsh0Xom5M9VzP/09H5QBVXctr2c7kdSl3VZ/7xfXbfUvp19HVlLppQxOaUU/p2znj/V2U9Sqpqm9TQT5rNeU7y/BCdgVpTj060ILGyXXIb50v17PfQyU/VZ/KGFuyorxvGWqnl6mQXQFlvMoZJysK2OSnfnxNpS5k3KJOch+8QCOuhtLn5Pu3ohklXEooY8lvaVUo4lCUMp6/UC1E1cZ+FLLvyj6cdb7K6Nc5+1bNUEFJudcpxzgqUdFPhazx5XhaPTh3nt9DZt7SJDQP+o9C1nmVoHIIi3z8llZdGXflvNCCRkqbkt9Cfvt81vmUb52tvh1V9S3HlxI5xk6JKoGqssl2XTG9jUtU9P9V6dvyGyttWBlDi9KSJjRJqYMwS8/T6ufaloRsP3IcEcaCqiGV+S21HPViBI2TytMosSTNUovSllZUD6uU69msKOKQPt6YCeoGVadw9bzNKm1sbLKZcEpIz5rSSUsGPyE9hsuwDLoU9uSCcgZdnqcnnbNk0KWwJ7WAcg9gRpwePXooYS2bt1TFu5jOK2V5Z1nfec2ZJVxLUcbrK98i56vGiYIa0kRTaduFaEFDWtJA6e+SH5Df/Xca0SqlIYXUCyp5SmHPxuYV9eur8/z5UTZsmM2bN+dYtGhs5rtfvLhJMd1cunQ89+8fZerUwTg56XH/fvqh6lmEPVM/Q/7wclX27DnpXEG9RmWCHR9mmnFG6hhAyGvq1qzEh4eH6NKuGQ+vH1ScEb59fvu7wt72qOk8CduRne/O4L3lnGI1HhFfGhH/C8K5LyKpCCK+DCJVjcJpBbGP04QgfZpYrGDDSGPCPqWQlhhHQrw3U6cP4cGDI6xZu5hDR7eQmmpDSowtnu4rCfVayl3L5+z5eJ7EWDPSQs0Jib5OnGFtXvwhaN2mJcamKmWL7pdbNG5UFxPTh0ybOhRTs4c0bqyBju4tZs8ahZHxfdq0acqduwcUYe/TH/+LhT2p2duqpoP102CcbV/h5mTBb3VasG/nAXyd9fD1sKZnh74snL0Ef3cTAjzNmThqCkP7jcTf0wprayN8nm0g4kxbAuz8wMQLK2tDjI2e4e1uCzG2mNvZc8vMBWsne+xjXXBysQMvY9wdrLAyeoq9tTH3773C0yiYjpYHOW75gVFRw1WNxqMLQncVwr/Z10bl01p1HEP6b1TYSG553Mrd4P5C2FP27NWuyvQlfxLppYPmi/vYmT7PsWfvHa9fP+D9u4eQYsq17XOpuPBPljhczrVnz8BAZe44ZUxvHOweMHl0bxwdHlKuuGojcMkC+bC3vc/UsX2xsbrL3KmqzcZSSBw3rJty/fzJIbatn8emFRMIC7BjxbJJlClWhOsXdnL9kmola0QPAUGCU9L0TZ6J97vgqdQIyvNlygs8rATvngjqVhK8vCuo/EvuATQvnD18mOljvw4qErMnTMDO2DgT9iYmHN65M5PeskF9bE1MsLWwwkYe4mphxTut1xTJrxq8JPJLD59PNRWaqYkZNiYmNG6Q7vEqHU8fHmDXpnncu7GbnZvn5Hq3b6FDY8H7O4ICedAyIGnPbgla1BW8e30ZT4f3jOzfgfevLzBnSu4zAn8WTWpXw8n+EROH98LZ4RG//vKLkqej/SPq1a1JPfVqONg+I9a/NUF2gu6tVM9dPCKYOVp1vW+DYN5EwfzJglXzBJOGCk7sVtHG9xc8OJ0733+KU3sFi6flDv8WerQSvJGmw3nQ/gqXjgpi/QX9OmUPXzlHkBohWDE79zNZ0am54Ll0ZpIHTaKEmuD1Q0HDarlpP4uZEwdibnQH9Yplad2qASnJdphbOGJtY4uRkQM2NnYkxNtib2eA/uuy1KkgeHpT0KhG7rS+hw1LBXvW5w7/o28HYiJsuH56LTMnDMLK/LZiWpMz3o/i3AHBiD6Cowc3c2z/n1w8tZGTR/5UaJtXT+Xe3b0UyZePnRvn8+nd2VzP/0/H/s2Ctcrh9YJVcwUblwpGD1D1uQFdBDfP5H5GolGtKjg7PGZYn3ZYfLlETKQO1cvmPvvr72LmxAG8f3tWGSuWzhmNhelNJVyjagUlL3fbZ/h5a/Frkb9wJJEDO1YJUsIFs8blpq1aPI5nT49QSE2NDSumYaCr2mf+LVQoXhR7m/s0bFAbE+MbtG5cRwk3NbzGwhkjOXNgKVFhdgzq1YPlMwWwl63rlnLl3GaOHlB5TvxR1K+q6sMl830NKy4Erx/k7lv3LwoGd1NdZx1HJbavEmyTnhSzxJ8+THDneO48v4diQqD9QNAki+fqv4O5M4fz7vU5Zk+bBFzk8kFB8/q1iYsxV45fGj+yt9LOiuQrSMkiRbGzeaDUt6nJTVo2baCk8fK2oHeH3Gmf2SuYNlqwZoFg2/Kv4auXTuD54yOsXzGVt1onlbCeHZoRG2XFw6tbmTq6r/Jdi+bxvn+Fl8+OcezgOooXLsyePRsgeSmu+oJI/wXEhR3Axaw/Ph5mPLyTfhTANyDbuXOWebNO5V9zxZG4eekyvbp1zxa2ZtkyLE2ssDCxVPElpqZsWL48k967Y0ds0/mVDPqTm6r+lYEyhQuj9/atEkfC2tCQ2pXSz9j7Bs7tEqxQDq/Pjt5dBzN90tf8O7cQRHgL7krHUELQtG5NEmKN+fj8CKMHdsLR7jHD+7ZH/+0pEuL0qVtVtaXFUmr2Zo9ETfIsz47g6/qGyFBDpk/8emD8pbPrWLt2GpMmDSQ00JatqyexZd0cnufU7GXs2bOxVIQ9uWevYvmy2fbsZQh77du0Qf/FGdo0r8/EeYsJ99T5yz1726Km8ThD2MuxpUpEV1Adt6CYb8pz9dKdtcjzaxMLUzAtPx9cdMDHjWZWa3hsZU+AfQBpXob4O1kSH2ZNaIAdDx5q8/LVJxIjHIgLccDU5D0Wpm9xdjfHwd2IIBcrkt3N8fKzBfdNvBwsqFf9N+xtzPGwec+zJ0+p8as6+rqfcLd+h5G+jnL/5OEjPGw/4GhrSoPqjTh+5JhKszc07X+vsCc1ezvy6xFsmETbWa15+fkMvWZ14N6rI4xc0Y8rT3Yzef1QDl1dw7L9U9l2ZjEbjs9nyZ4pHL2xnj/WjiTFYjtpD9oQoOmC+0Q3PCOP8s5Fg5AoXRxD72AQZUT9kM/oRhlTO/Qz1lGGOETcxj/0I/UH1+GtwSXaTmrCvF9u0vDYUR7HWjEtZYKqgSjC3mqEf/NM4U74tMl2zt6UpGG8ibuUu8F9R9h7qWj2tBjaryP169bA6v1FZk8czKNL2yFNP4tmz4B1SyaybdV0iDcG7zdsCfJgivHxbGacAwd1wcTwGv0GdMY2zoSYVHNs463wDnhL6d8aI2rVonjDBrh6v8Iu3oboVDPs483pP7grejoXGLVoIqKWOvefHsMvMZC+sydz/OJOju1bytzVc/BPCuHM5Z2Iaur0nlwHf79SXD2phqiuQfehlXh2vxCieh3U21bDy0Lw/kVB6nWowodHgsqt1BHqDRC16n1FHQ1E3QzUQ6jXJl/t2qjJg0pr1cqEvC9Qty6F6tXLRP46dRDVq6viqKuTr5Y6hSpW5JcKpRWUKF+KAr8UpnDpYgrkdfFyJRWaRr2aFKrfgOq1q1GvTlWKqddEVFfn9oMjeCe6EpLkyrody5RyKqhRB6FeP/u7Z0GzwRpc0qxF/lrqSjq5UZsCtdR58aAgrXpXQtfgMQMmjWDPvZPEpvgxccEkVT65nvtBVKtF/c7tiYk3xiHekaDgj1SoUp7iZUri7PCEsYO78UjrNAmJDphbduODbhlaD6qOqFGXS+eKMmNxBYR6Iw4fKs7CP8uyaGVZ1m0uxdT55Th7uiiiZn0GzlDn8I1aufP+R6jD6ZPFWLKyNKJ63TzoudF2mDoXHv/ke9TUUNrejUuFwUcwYHwlhHpD1TetUY+V60pBgGDNmmJKW871vII6dB5ciZcPZRuX97Vz0GtTon5N3moWpFHnqkr83Gn8IKqpM37eBKJTfDn+4DgThnYlSRHsHAgPscLY2AEbazuS4u1xsNXH8F156rarwrMHhWjc9WfyrsvGrSXZu69E9vqvps7kJVN59/EKvw3qh0u8C7b2T1FT6D9Z9wrqcP5MUUZOLsOuI3vwS3QlMMmNfcfXK3mt37+ap/f2M3LCH3gk+PH6/QWlTf+9vP47oi4HDpZg3caSSvtavb4Um7aWZMz0cuzfX4KB4ypw62qR3N+tWi00OrYjOdWCtx7vadS7O45OmtTt1D69fnLm85Oops60P2eh8/Ysg4b0wiXeHXPLB0q9/9a7O9a2T2g7uC9Ozs+p3KrlT+RZlx27fgF/wbxFv2TvU9XUWb59GdqaRxk6egBuCT7o6F3/9veuVovyzZvj4vyMsYO74mj9kFYDeyvpGJvexT3Bk9+HD+a51lkmLlrAipXFIGEtXokeBCW5suvw2p8YW+vQoFNVpQ+XbCDnBNnHa1O8nqpfZ+9btXlwqzBDxldQynfzXD7mLlR934zyb98hy/61Xw2br86Bq3mU8ZuoTTGNWrzRLEjTbt/p1zXqUODXchQuXpRCJX+hYOnS2ZC/VEmmzRpJTJwV3iHGpCZdYNuhX/l9+BDMTO7SuG0zXAPeERjwjuLly/Frjaq4OGkyZmhvHG0f0aZrWwqUKsmlq6Xo1jd72hI795ZizOTSLFj8C0s2V0HUVs3zC9bNJzzZGc8EZ56/PqeE/TFrPHpGd2g4sD+O8Xa4eWhRUKNhrjn1m1Cvj1q58jx+eAj/cGcmTx3KySM7iYpcg5b2L3h7zCc23ovlW+cwb8F43upcS39WI3datepRs2MHwqP0cYh3ICxKn6od2yn8SI26NShctw6iVh2q1KlO8XoaVNSoTe3qajSoVYIGdWvyS53alKtdmop1y1GoXkOFR8nGu6irK3xKBs9SUEND4W+y8jaiRg0lPCtvI8NEzZqIOnUR6rnfefM5DSavy1Ge2vXoPWo20+dvVT2j3pCuw6uS7JG+CF9NnbaD+2Fl/Yh6vbpjEPiF5FQHPnl9on6v7tjbP6VJ367KO5nZPMAh3okBf/Tg84czjFg4kTvPjrN8+yKFP5Q4e3c/p4/9yaG9izh+dSe9507EK9mf+3fS9zBm0eyZBRoxIswbwvTwMLhBj04tCXN5TIqjXrY9ew9vPSTI/h3jh3anrno1dJ4cwVjn2XeFva1RU3kYti2TD89T2LMam13YsxqHSChEYQpgF2ePQ6oDdexXsaiePoFPXXFMvkFg5AfcIx4TmGTAgHk9WHd4Pp7JH/GO1MHCeyJO/iM5aHKdaa+3EBD3CdfwV7hFncBWT/BqsqD95DZ8MLpBu4nN0DG5SbORDdA3v0OrsU3QM79D81EN+Wx8kw6TW/DO4CodJrXgjtZBSPt/QLO3Q00PqyfB1HJU55z1OTo7deKUwyk6mXdhp9VORjqNZJPjRsZajGOOxTwWOy5hhuMMVlmuoo3dIGI098LJ3hxwv0g/16Hc8bjOsKjuPHK7T//IHjx1fUL32G48c9GkU3RX5b9vdDc0XR/TPbAT993uMCiyO0sb3Udj6xHOun9kVOSPa/ZGho3ghvuN7I1O/r4j7D17/kLR7CX5vCHe/SUpPm9J9NAi2ecNxL39KuwlviXJU1sBAe8IcP3CUK8wZhkfyybsde/2O7GpljyOsWJilAc2yZaMj/LAMcmc8l7uCHdPSnq6Y59kzqQoDyyTrZga5c7tKEtiUgzpH+iMcPXmWYwlR+KcKObuw54wa0KSDFga7sihWCeuRVsj3LzI5xPOcNcjHLEeiPBOoJvTJZ5YNER4haHu+h53Y8E7s2qou73nimUHqlppU8jahkJWpt+ACflcnBBubipIc4cMyHsXl+xwdf1K9/GnqPF7Wu4fR7VDS6l2eDnVDy+n1vFVqKdDXlc5tIwah5dh6vmMEYGOXAk3JyLhC4P9HRCuPjyJsWJ7rAu3E+zZGW6rlFN4epHfyYFCliZ5vLPqvQvZW1LA1xPh6Zn9vTPhQwEPFzTN69LS+R6fk1zp4etAdT9fTJKtmR1ir8or13M/CHdPmvi64JhsydgYH1xiDGh5dp1Sbu/Iz3glmDL3yR7sA9+wUnMNHQ8O4Vezt4jgFK7YdmGe5RLyOQSw0XgkU81WMM10OQtN5jDabBO7DQeQz8UPNT8/8vv7Ku34X4NfLGdte7PUcTHCLyE3PS/4+pI/II/w7yC/owMF7Rw5bNgDF50S9LI4QgF7DwraWiA8IljrOIcI0+LMcN6C8I3N9bwCv2g6u91Ay0ojPSwgO903iOLeDry3qkFDd22Eb0TuNH4UXv7MCHXiXaItw6O88UwyITbaDDNTe6yt7TI1e/HxNjhYfMbYTJ06Hlq8sKpPI/dXP563XwKb7Keyz34Ewi8+W/6Twlz4GGeOcPdiVqwXNkkWqHnnkcZfwg/hF8NF226McljLkTh/DiW4cC7BmRNRtgiPQOaHOxGRYsiBGCdWxHnwId4S4e2XR1r/w+CZ3qe9othnPYw1tjMURmWl7Rw22E5ltOMe9tqMYIDjCW5YtkV4BiM8sowh7p408nXBK8WCVqHeFHd3xSHRnDr+nv9O/Xj5MyLUlehUIy7F2jMz1gvTBFXdNw3wwDTBgnpeTtgmmlPJz+vH8/SLY6/dKELNSjLG5UD2PiXbdpgzkSmGHI91ZFGsJ3oJVt9O29uPUr7eeCWb45lkSlyqCQ0DPJV0TBIsWRbvST53H17FWDAhPICVpt0gaAabEkK5FO/A0QibHx9bPYNo4PKSj2aVKeVuhfD0Q3j6UtzDFm3zWjRyeZ7+jeS8EMA9y+YMdjyizH/7bIYzxmEXwisS4RXNNptxbLWdoFxnpJ/Py4MCPnnk+y14+lLMww4tc3WauDxLzzuPeL4BlNO8Qp1Di6l5YBm1d86m3s7p1Ns5Q0H5DRPY/PIQ+h7P2PX+JObuDyl/diMjwjywC9Cm+rZpLHy8G+/w9zTbN4ff9s3BP/ITfiEfiE/UZ+C5lVTdPJnGe2fQYLcqza+YjsbeuWjsmUOTbeOp/PgMhRzsyG9uxjo/IzQT7Fkb48a7SGPymZkx0tMUo2gj8ltZMjHKE6cEU0rZmFLQyiyPuTUnzBD2TpQ4vRUd25sc/3KR459OERljwUGdc4g1EzhjcBkd12dU2TqdjY938SbBmgKWeaddwNKURg4mCn80Tr5Lkjl17FU0q0gDfncyobqbE2YxJvR0MOBqsCWxTj2x995ISLwNY4J8WGQ0lBWmkxBuYSq+JCvv4u7+fb4lAznjKN/ek4K2lir+Isd7F7Uzpaht9rCCDpb0e/KaGVc1KWhvQSEbZzqZnsBe5xdO2PRDuPvTLsAN6wQzhJs7vSO88E61oFOYF/nd3bBLNKepr4sy5lgkWjAj2p1rUVYKX9je15GrUVasCEvnU9y82B9pR2iSoYJ94dYUdffhMCG8vJNucZUh7J2uR4y7NvbGd0n1fQf+HyDgI4S8I87mUzZvnITqqWgBHxReN8XvLW9f3v3nwl4uzd5YRbNXLLUwr1ze0ydpIIUch7KsogU2x/35g55c9rzAlNBxnPQ+zkz/yezx3M7KwGVs8l/PtoDVrAqez27vXcwInMZp7+NMiRjHac/bjDEsxvujglYu7blue4vaZnW4Z3efRo6NeGD7gGpmNblv+4DGTo24Z3ePOmYaXLW+TiunVhyzOwYp/w9o9rbn1yPEKInB0/vwQecSPYa05+7Dw8xdMZYHT48wac4fHDi2im37F3H07DrWbZvLolWTuHxzJ9NXzSDJYhupN9pj6m7AjTd3iYo2JjhQh+hoAyJCtYmJNCDa/xWxUYYkh6r+w4O0iJH38Z+JjzckLOINb/p7UP3wLh7HWDMtZaKqgUhhT2cNwi+LZk+euSfduKY3MqnZexv/c5q9DGGPaH0I+kKqpIXK688Q9zqLsPda2V+owPc1J3zNyR+axHKjI9nMOAd3b4kezrSI8MchyYLYVFMcks3xTjGndEgAIiiE4iFBuCZb4JhsTkyqKU5JFvwe7suHJGvGRHogAsK4k2CHV4oxIyM9uRBvz5YYZyZGeuCfasSpOEdEYCgiMERhvAv7eyBCk+nueYMnVo0RoYnU9tPH11RgaFmOomG+FPLxpMatA9S6tJVaV3bkge2oX9hEUVtjREwcIiz85xCeQjs/TZ5ZNVQEAbWAYNQC/L8JW2zwwIo2UYF8THNgcpw3IjiaGwkOeKWYEpRqwuo4N0RIJCImnl+MP1D73Po83nuH8t6VHp1FBEcgwiTyeL+waPKHBfPSui4tfZ/zMdWDCTHeHIpzJjLViPHRXqq8cj33gwiNQCMikMhUM+V7+6eYUSbQj0IB/tglW9A5yp+b0dbEpprjadcMg4/Faet4kwJ+cRyyGcyymx2pdHQDjY4uoOGxRSocXUiDY4tpun86lZ6cJ5+fnzJ5FfD6F+ETxj7zwcy2WUEBn8jc9DyQz1MuWuQOzxPekrlStb16R5bQ+Mh8mh2aTf3jS6h7ciX1Dy+gwOfPrLWfxTqzyRTxDKCAZMjks56uFHR3/grPANo7XOOqYYv0MLfsdA93SrmZc8ugMQ2dXlDQwzc7/SeQ38WFCcH2RCfrcTDAgL5BdsRHmWNva0doqIWi2ZNCX0K8Dbbmujz70ow6zs+4ZNiKhk7PfjxvzxCWWsxmvdl4CnoGf83f1YXJQTZ8TLKlR6g7btGfsU40V2gFcqbxl3BR6m6fSX8GWqxjT6wP/nG6BMV/YZ9kxB1d2RRmw+0YK3p5W+Id+xntOAsKuOVM538anMgnF0dCQhChqeyzH8Uap7mIcFjptJANjjMZ7X6IvQ5jGOBxnhvW7REhcYjgEERwsApBIdQN9Sc+1ZQPidZ0j/TBMdmC+t4O/0r9yHY2K9iW13GWtPeyxj36M6YJ5sr3b+HjoCwWDoz0Vpjh6l6OFHBzyZVGnvAMZq/JQBaZzqWom2yLX5+Tea4MteFxrCVdvSzxivnMp3jLb6Ytw6t4OeGQaEZPf3ssE8xp6+egvKNhggUe0Z/oG+KKVqId42NDmW0zjoTA5XinuBGQasKOWGfVfJVRp99DSAx1fHW5bd2aXwLl+B+hoHiQO9qWtWnk+y79G4UiQqK5Z92SwR6nEaEpyjxYIMBH9f1C09jmMImtjlOU68z0A4MRAXnk+y2ERFAsyJ33FtVp6vs6Pe884gUHo+bvR/7gUNS1z9PyyAzqnFlHnTNrFPx6eBl/vj1JRLIF7gkWaLk+pc+1XcTHmmAfpM2YO1txjDMiIEaXhufW0ezSRlzCPjDu6SHsg98x9OE+Kh/7k5on1lD7lCrNr1jHb8fn0eTEItRPrqXmmQ2oX9pCmZNr2fTlEqGpNrin2PLG4znFjq5i5tszWPprMe7JARyTrXGP/Ey9y1upfn4T6he3/AW20vzCEqodW8QL56f4JtoxU/s0N20fcMPkHGU3j+Ck7gmCkp3YbXCVvR9O8NFHmwqn11MrV1pbqHx2I53u7CUs0RCHZBtCEwxpc2s3tS5sxj1Kh4UvD/HA7wOJODLy2VGeuz8nAlMGRbhxO9mJxYkRrHIYx0bn2dm/8z+FMmaEUuXRaWrLRdsc713j3BZqnM8eVuXSBkadPMaCo+epemmjUlcap1ZS+95BCgf6IIJCaRvug3WyJZ0jfDBMsiQuzYTPiVZ0ifDBPtmSxmG+yphjnmyFc7IZbcJ90U60ZU60O08TbVka7ZrO+4VyId6BPbFObIhx4VK8vcIreuHKvdvpXtQzhL3LTTDROsfAXl1I9H5Lst87/C0fkhr0hvh0By0Zwl6A1X0SPLSIcHyuHMFAqO5f7tn7a2FvsWrfXjbN3oRMzZ59vCORyaE0tFvPn50MCNF2ISL+OVERX4gIe0d0pC5hoR+JCP9CVPgHoiI+EhaqT0jIFxKidUmI+kRUuC6RkW8xd7Pg+dn1aI0RtOv7O3pGdxkyoTtfDG7RtEN9jEzvM2BMF4xM7/Fbxwbo6N1k6MSe6Brcon3v5tx9fPD/nT17Vk+CcHd+jbuzFU3rtGDPjgMEehjh72VLjw59mD9rCUHeFgT7WDFh5BT+6DeSQB8b7O1N8X66gfBTbfF29SbByRErKwtMjb/g5abas2dla8dbU3vsHe0Ii3XAxdkWPI1ws7fCz+Mjzg7WWJg7E+WYSHuL/Rwzf8OoyKGqBuLRFaG3DBHYBJFaQAXppMW9a4box+jQUdx2u5t5/6PCXoj9S0IcnmBurU+Ezxf0Dd/i7fAOEt58FfaS32Bh9h5ri3cQ+Ib9/haKgLMih7D3R/eWGOKE8AtifLgr9kkWjA13xTHJgvJyIvL1p6S/rxI+IdwVqyQLpoe7KFoKnQQrxoW5IrwDeR5vzaYoBzZHORKRasSyCGdK+gRwJdaWa3G2Kq2GZP79AhD+QYiAWLq7XeWJZSNEQDQ1PL9g+qUYL/RrUMLVEuHmQyE7CwrbmlHY1vwbMKOgs53CxBRwdfo5uPnRzv4694wbU9DDmfwenuT3cM2FfO6qf8m4zgl3Ib+rG5/izJkWZIOaowua0RZsi3biVpwdu8OsyOcsmQ1nCjrZUtjmW+9uptLs5XynbHCjsKsdNwyb0Mz+Nu8TnAiI02FEsCNvEmyYF2SjyivXcz+G/C7ONPOyVwT8Mcr3NqeilwtFPFxxSDKjvpcDdQL9sE+xI9C+GWMudKXGgeVoHFlKo8PzaLRvJvV3z0B9zwLq7JmnoPae+cq/DKu/b44SV+Pwkn8XR5Yo+Tc8PP8/lr5E/b2zlRXpunvmUH3vYurumavcS2gcWECjw/Opd3ghtY+sQOPwYmofXkbN42tQP7se9TMZ2EjD08tpf3JalrDsqH1mLR1OTqXemZWoS6Ynjzg/gl+PrGTNpwvY+L2kwZHFDNI8TFKcFeZmKiEvQ7OXnGiJvqkpfc/Mo9apZcq71f+pvDfS8tQ8Wp2ao1xnhJc7upJZr44Tk2bPE/eXrH2+D/uQ99Q+u4Eap9blkc5fYSNtTs2i+uFZ3Hd+xhXDi9wzu8o12wfk372Yw0bXeOb2nBL7F3NS5zQGftpUPrGaWqf/Tl7/PVDn+J8UN/6ECAlHBCSwz3YEaxxmI4JgpcN8NthPZ7TLfkUDNsD1DDes2iH8IxF+/uljq58yXjcK8lQEvMFhbtikWBOTqE+H69upcnJ1rjy/h1pnN1Dr/KZsKHt8Las/X0DXV5uSh1ew7c1RbEPeU+HkOrrd3UtMigleaXYExurR/Np2qpzJnUaeOLuRxqeXUvfMKmqc3Yz6ma/fseyRP9mtf4XXXi8pdmAJe9+fwCzgDVVPrqFmHt+72sk1/H51K05hH+jx4ACWQe/44+F+yh9bhVXQWza/OsAtx6dEp8n5y43Cnu48jjVlf4wjF2NtORpjn2W++iv4k9/PmxK+jqj5SQ2lH8I/mOK+TmhbqNPIUzv9G8l5L4x7Vi0Y7HoCERCnzLkKIyqfCUhkm90EttpPUq5z5/OD8A+mqK8L962a09DzDcI/IneczLgBiOBkNttOZJXlDPJ5RZDPw02Bmps780PseJ1gw+IoV17EW9LG3Q5CPhKfasSbGFNGR6gsgEp4ulLWy1XR9DTydsQk3px2/s7kc3fPTC8bvMLYbz6Y+TZLlTzzu7uQ382JfM4urAm15mm8LasjnXgba4Gakwu9/O2JTzHgWYSRwoPYJZpRwt2J/G7OfwEX8rv7cNm4Nd1sD3An3lOxNCru7s3+aC+SfKej+6EQsV7TOJUQyLQwZ4IS9XgQY0U+F/lOOdOTCw/ONPB2UMot502p2avl6agsJDglmeEf94UhIc4YJFrR18+OpzEWbIx2pYB3MLfjbFkcE8yfNmNYZz/zn33nb0DyKsr8nvO984KPO31ffmL6zZfk93ZTfQNXF4Snj9KO5FjSLMiThDQTdBOtGBbmpvCBQ0LdME60JCHVlDqB3ko8yyRL5kY4o+YjeUEbAlNNiU4zzuQVJS7F2rE20olJ4a5EpBmxLcqRDQTx4m4Ozd4ZDQIc3/LgxVPl6AVXg5v06Ngimxlnxp697h1bY/DyNP27t2btjp0kBBnzWevOd4W9HVEz0AzbmZ3vzirsGS1A2A1THaSeUkgl7NkNRyQWUvbsvXN+D172NLNaxVN7uWcvmFRPM3wdrYiJsCTI3xpzc7lf3o6EEBtig+0wNTXC3NQQPx8rAvwtCHSyJMndFDdvF3A5qOzZ05B79mwt8HH6jGbmnr3PeDt+wlBfV7l//OAxPk46ONqZU796I44d/n9oz57U7A2c3ov3OhfpMbQ9dx8dZvby0dx7ephJ8/7gwIlVbNm/kCNn17B+x1wWrZ7ExZs7mLpqGkmW20h5+DtRmj5EjQ/DL+IkJvYtiI42JCxUG+NIM1oG2GAYZUHrUBscokwIC3tJRIQevfp0RueLAf6JoWgNCqX6gZ08jsnqjbMvwqujSsjzbqdCakGVG9f0xjUxZRAvkk6SPzU/RVKK/pCwJ/fsBdm/ZEi/zmjePEhSnAndO7fh2okNgMFXYQ9D5k8fyYoF4yHBkNO+ZhQKTWJZnpo9R34P8c6h2TOjtL9K2Cvu74trsvlXzV6yBW2CPfmYaMWYdGHvTpwt3ikmjAhz43yMrdKRJ4W54p9qzKm8Js+swl5wOEUcreh6ciKdjk9SGGD1TEZj8/dx9keZ1JyQjPiK7zLiEjVOr1MYSLvgdzgn2zPs4X70vZ6z7P1ZCu9bwlPHR3il2BGUass+/SuUOfKn8pxkXnK9a1ac25Qrr9xYR9sTU9E4tRzLoPcsf3GIs47PiEx1ZOmb0wqDn/uZH0OlE2vocXsXUcnGygplYJw+zS5tQeOcaoV2wsO9PPD9QEyaLYse/kndvZPROLgQjUOLaHhwHvUPL6Lu0WU0PjKPhkcWKGh0ZL7yL8PqSkHskCr+v40Gh+bR4ND8XOH/JuT7y/JJNDkyh4ZHFmbeS6GwwcGs77CYprsno37vAAU8PSjg4qCCqw/tbS9z3bB5epjTV5pCd6GUswl3DBrS0F6TAq6e2ek/gfyOjkwIsCE6WZ9DAQb097f+tmbPQocXX5pSx+EJVwxb0Mj+yY/n7RrIMrOZbDAbSwHXgGz5Tw6w4mOCNV0DXXCL1lHMfwpKunMe6XwXjhRw9eWwcS+GmK1id7Q3/vFfCIrXY1+YFcLOkU2hVtyJtqC3pznecbpox5orptO50/qfg4LO9qh5eSL8/f+RsFc30Ful2UuwpkuIiiGv72H7k/XjSCEH61yLbQWszJntY8qbWEs6uZrhGf4O0zhpUmdOKxdTbBLNGBjggGOCKTUdzChkk3OhKy+YUdDRRjFXU3NxpoCLfbZ3yefoyMpgK57EWNDPw4zw2E98lJrcb5XHyYHK7vaKZq+3jw2W8Wa09bZT2qhhvDkeMTr0CnRCK96aORHOCO9wzsY64pNiSkCqKTuiHHPPV9+FP8I/5Ov9Dwt7WefDf0nY85Pm876U9rGlgDSjzdo28oJsZ/Yj2eg4AxGciggMUsE/hIkR7oSnmuCaYsbDRDua+3lAyAfMk6xoE+ajMP6+KeYUDArkl8AA7JMt6BbupTD+rUJ9VBrJjPSyIjiZk3YDWOa8NFee86LcCE01wT3FFM14W4RfKIMiPDFIsqJjqLfCgzgnW1AwMFCl9cyZdjZITXcM92xa0cvtKOcS/fFOMWZwuCe7E4LBfyIOeoJIn0kEprqyMsqFpdEuaCXaIAJC8khPLlIHUzPEj5B0i5jgVDMqBvsrNNtkSwaHe3A5zl4RdNqFeiuLwB4pJvQJ8eBmnC0L/8PCngiQ9ZLHe+eFiHB6vTFk2p3XiPCwLGVMX4Dw9addsAfWSRZ0CPHAMNGSeKnZS7CiY4iH8r0bB3kq8cyTLBXNXrtgT14nWDMrwoUn8TYsjXTKFPbOx9qxN9qBTVGqRRXJK3rhlluzd6Wp4nSlY4c2JHq9IdnvPX5WT0gNepup2cvYs3fqxFV8rLTp1fV3ipYoyfv7hzDVff5dYW9d9ARuhK+nYFpBiqQUyS7sRVZVOWOR5+3Fl0LYD1VdJ8t40htnIcUbZ3jwGxpYLmFFB0OCX6USlhxCdJI9KammJCVaEBD/idB4AyLC3hMZZYaTx0z8fCZx2uQ+i7X3ExVnSHjoF/yjz+GvV5KXowXt+rXmi9EdBo7vqmjufussNXv36Du6E0Zm92jWpQE6+jcZPLE7ugY3ad+3OXef/D+i2ZN79qyfBVPbXZ0L9ufo4Nyek04n6GLThV32OxnuPIyNzusYbzuOebbzWOS0kGnOU1ljt4p2zgOJeb4XzvTihMtVxliN547PBQbHtOCx130GxnXnoecTmib05KGzJvWju/PY/Tl9UrriiiXe3u44OLnQP60nK1s+Vu3Z89JiVHT6OXtyb16Gcxb3Lipk/NIbV3GKUIHSdAjvzHHHC1/p3xH2Ms7Z09R+QuPffkP32VH692jNlSOrFQHvq7BnzIRhPZg1YYDijdPbWZeB7iHMNsmxZ6/r78RixZMEOyaGuyr7bMZ9Q7Mn6XIgnxruoqxSxaQZ0z/UPVOzdyTGjqLeAeyJciAk1Vjp6Idi7HNo9jIGpeyaveqeX/jyuRSPdNUp6WhMQScnCjra/ufg5EEb66tc0WtOYUdrCso9WjnjKLChkKMNlglmTI9w5U6IAbFJeozwtUbN1g7NKDO2RztxO86OPSHm5LfL+fzfhQNFHS25pNeM5tY3+JLgSB9va2p6eWCSaMV8f4t/lFcBB1tauFsp33lsuBtOiWZUcbGhkJMtHokm+Ed9ZFCQK0ZJ9jhZtcPwYwk62V2igHu4woRPslpPAY9wNpmNZprVKqZbrmSRxTxGW29lt8lgCrj5q5j2fxtu/uw1GcQsy6UUcAvKTf9XIbWgPpwx7sRIm13k9whWrYh6hLLRYjwrLaYr1xIzLP/kgNUfinmWYrIlEZpMZ++7vLbVSA+L+EpTzLqiFHOvTzbVaej7ARGSkJ3+MwgMZ3qUO+8SbRge7YsnVsRGfWvP3ifMzGtRx/89r2zrq0zNguJyMwN5ITiNTU4z2OcwKhejNinSnY9yL5VvILOi3BSTPrWcz/8QpGlSIifs+zHUeQtHE4M4FOvI2TgHTsQ6IPzCmR8lV4eNORDvwopoV8Vk8ZvM5f8kSEFPGR//vrAnNXteKea0CvZUFuocki2oEyLT/In6CY+m1Kfn1D61mpoXtmSi7Il1zHtzmmgcueuuxQatw1iHvKf8qQ30e3QI6+D3dL9/QNGqtb65iypnN2Z7Pi/UPrWW4qY6Sp653kOpk1BmRLoRlWaGX4I5ROnyVmHIv1GegGBKBQUo+xY9kaZnZjQK9VXaqEmSFctiXMnnG6QIe/OlsOcVxO04Gw7EOPwNzV4e+LeEPUXoD0QEBPwNSO2wrIuc4RkIzFxU2G03mvX2M7ILHz4BiqbmTYIVSyKceJFoQ0sf13Rhz1JpZ3+EueGWbEExf1+K+vvik2KGV4oZcammNAnyUuLkqhulrPEcsxnIEselufJcFeXE03gb1kRKCxZrhbcYGuaGoRxXfAIUzZ6cs2R+fynIKkJ4BLesWtPT+Qi3En0yrY9C0lwJ9ZmKla4g2XcS9xN9qODrrwgpSr6+3/j+vv5oBHkpQqe0gHJKNqe61G75+WGXZEHTIE9q+/so171C3XkUb8OKSCf2xTgoFk8To0L/s8LezyA0mN6v9Zl2WxsRIrXMOei+/nRIF/bkfe9Qd2V7T6cQD/L7+ynbPWR5ZTyLJEtmRLgovJ7kC9sHe3A1zk4pe4awtz/aQRHkJfZFO1DUO5BDBPAyp2bvWjM+PjiMevXKJHtpk+ivg6m1ASlB70lI37MX9lFXEfZ0jPQI9/jMBx0tKlStyb3TazH/i0PVS6YWo2xqSYYGjWKXy6GvPLn8yaMX7IepruNKqcw3Uwpm8ubFUoqh5fGSvkldKeQwmBVVLbE9FcJg+vOC+0AckT4RTIgZzcHAPfwZsITNgRvYErSQVWGT2eS9jVEB4zkTcJypMeO5EHiJabaCd0cFLVxbc8PxFnVt6nDf8R71nerx0OE+Naxr8sDxPg2c63PP8S4a1nW5bn+NFs7NOeZ4VBH2dIf/L9fsbRd6BOkk0WZiW168OUvfad24p3mcEfMHcOnOHqatGs3hCxtYum0aW44sYdOhxSzbPkMJG7J0NMkm20m91wbfBy44jbYlKFIXp4BnBAfrYu97l9BgXdx9bxMV/QXfkHuEhYZhF+dKTJwNhFqTEG6OQ/Ad7v5mT5Wde3kU8YypiQNVDUeerydXBFBT7d+TkNdZbYTTG1j3sF48sHv5Q8Ley5evFG+cQwb0IF/BwspKRpDHa6JcX0J8lqMXMGTWxMEsmTUSEo244mNKqeAElubQ7A3s3hJjHOgd5qkMUFKzZ/cNzZ59umZPagD7hrrzJdGSUemavbvpmr2+Ie4ci7bncLQ9syOc8Ukx+WvNXkAMtb0+42cqMLL8laIB7oigyPSVu/8QghLo4PUAbes6qCmrhOG54yjxVP8WyVY4JJvRJ8Kbz4nWjI90R/iHcyPeHo8UUwLlnr1oF0SAZLzzSOenEU7+QH9eWdemlddTPqa4MyDci10xTkSlGTFe2Sv5T/IKQSPEj4gUM+V7+6WYUzIokPyBwYot/ohIT27GOxCVZkmQYyMCjAVdvW4hQuGqXRdmuW5ChMFBxxHMd13DIpeVrHWZxxT3nZx16Ju+HyEPoeSfIjSN8w59WOa6THmXXHSJILkqm7O8fwdyL1Q8163bM9Z5DyIwQcVABCSx234Mmx2nIYJSFMxzXsN5mx6o+cWg5uOjgl8Undxu8tSiYXqY/1eahG8gJXzseWVem4Yer1HzDc9O/wkILz/GhbkoDMXRCGvGhTsqmj27HJo9KezZW3xG11iDOp7aPLJoTCMPLURAlIoJzDnh50RAIuvtp7HbbqTCKGaG+wQwMVzFKDVTmCEzrJIsFSc9udL4IQRQ0ceSEl5OnIh1xDvFFL8UU2UhSTLna6McFUZKmha5ppgqjPs3mcv/ifgHwl6GZk+usEumW47rdQO/w3znBf8AZWGjsJ2FYnKegQI2Vsz0NeNDgq2iwXOL+KBo9mR4KzcLrOJN6exugUOCKTWcLChoZ5Xt+bwg85DmfYpZYc73kPAJYFmkEy8SrJka6gzJ+rxXGPJvlMfXX1molPPUyDBXbJMsaBnsqaQjzetcUkxpHezJs3hrRaCR7elCjNxzbor/39Ls5YB/MEV8XdGyqP3PhD1fH9S8vX4a+Xx8c4XlBZn+94Q9aZkTlmqiaGweJtjSIl3YM0m0pF6QygGTb4oZhfx9lQVhKYTJ+pbtTS40fPP7fEfYk8J3SKoJbilmaMbZKLyFFCp1E6xoHOil8CDOyeYUUkxmv5F+JrILe+cT/BQtm9x6cjzBn2S/yYqwF+Y9hcA0VxZHODMrwhntvxD2agV6E5I+bwanmFFJLor7+SntrEuIO2dj7DMFntuxtsr4NDzMjQfxNsz/T2v2fgY/IOzJMlgkWtIgyAu9dM3e+wQrGirf35Im6cKeWZKlMub3C3XnU4IVo8LcFJ5Q9tsMYe9srB0nY+w4EG3PiRh7+oZ4KJq9+zk1e1d/Q/fpCX5r0gACP+JmfIc2bVoS6pzVjFNfMePs1qUthq/OMmX8UIoWL4H2rT2YfXnxXWEvg++eGDCNi445jj5LyY9ILK4Ki/lV5ZhFnrOXHqdwamFsI57j4PeYOhaLWFDHEP97LjhG3yQk4jPJAUYk+AfhGuNJQLw13mGaeIe8wjvgDR4BWgQEv8U78Dl+ge9xCXiNS9AZrN4VRGuSGp3Hd+K9zk3ajmiBjt5tWg1thp7BPVr+8RtfDO/y+7BmfP5ym3ajWvH20zW6jGvLXc3DpMSl8WHA/2LNXn5RkG1qOjyqE8teYcyVqo4cyGfMpcoOHCpgyoUK9hwtYs7ZsrYcL27JqVLWnCplxYnilkrY7oJumI3Yhv/i9tyrGMczEc3Dhl48q+vHgwZePK3rx90G3rzrFALJcRCVyvNOYTypH8P9+t7cq+PK/QYePNcI4FahEGqe287qiZ/o9SDdG2fGL+A3hMkcFTI0fTkEvj9S/kA/wVBRE/+VsKf9SlvZs9ewThUWrl5PlLcObm6mhHp+gfgsDlpS3qKj8xz9L88h+O139+wZpO/Zmxwu92tZMCncJU/N3pRwF2WAnxORe8+enDi3pq+ahaUasTTCmdI+AVyPy7lnLx05hD11Lx3FG6euWQWK+TpnN4v5T8A/mvbu93huUY98fnKwzmOwS4dkWOXq1gLFJj1AMY+SdSG8gxRThZ3RDtyNU/3nKuffRpBihqNpoUFz90e8TXLDK8WEUeGuvEuwUgTpf5SXr78yUMu9PRPC5X4DC8oF+FDQz0+lCQj0or7cs5dsS7hDIzwNBF3cryMC4ZJ1F2Y6bVCY0P12w5nvtJJ5DqtYaT+HiU7bOW7TPzcz828hII6TNv1Y5Ljs+5OlZBx/FjnTkMxCUBgtHm2hxfHZ1Dq3hVrnNir/rU/P5ne5b+3sJgXNTi9U9pipn92o2renYCONTi+n08nJ6fcbstBU99n27GV7dj01zm6gZrb438avR1ex+tMF7Pxf0fjYMgY+P6rs2bMwU2n0su7ZM8jcs7ecDienUPfMSgrZW6kWNuRqf856yYrAZNY7zGS33RhEYNLXcN8ghoS5K+ZLcgFkRqTKCiBfzud/GEEc87djuK8bR+McOBrrwIVYFZMgvEPYFO2kmI4X8g1kR7SjYj6qTOqZz/8VI/jfHP9A2JOaPWlqLwVhy0RLolNMqZa+tyZXPt+D1P7IhRMF6QtfAWHMiPLgbbwVar5BLI5xV5wzSAcMUnsYnWaGG9aKeV/ZYLmIluXZbyJE9c1y5p8BnwBWRjopmoLWPi4Q9ZH3UpP7rfL4+lMhwEdhvusHeWGUaKkIdzIdKagsiHBSGM/INGPGy/krXbMnrVAux/17mr03FjVo5KmVTdh7YNWMIa7Hc4+PAYnssBvHdvsJqnEtJIzihh9QP7kmfcz5a9Q4t55657aw4Nxdmp3bSXXpICyPeBJ1Tq7kF4N3iLC0bwp7c8OdeZtgzfIoZ54n2tLC1w2CPypOOl4k2jIh3E2ZP4oG+FNKOjFLr2+5n6t1iDQhzdofsyAwkeO2A1nqtFQZTzLDfQP5M9KJZwk2rI9yUvamC59geoR6EJNmwqN4O6ZEuCn5FAmQ49Q30s+E1IpGccf6d3q5HOVmoi/HYu0p5hPIrrhA8JuIta4gxXcSZxMCmBbphm+qCfcV81GpUc6ZnmwTgWgEq5weTYhwU/pZ9SApeAYo1x6p5gwNd8cwyYqeoR48jrdlZ5QDhb0DufVv7dnL+U5/F2Gh9H5joBL2QtP7oIL0fpW+Z08KeJ8SrRkd5qbwh1JwlYsmckFJLizJeHKsX5jOHz2Lt8E3xZTINJNv7tmTPOLWKEc2E8TznJq9MxoEOr7l8StNCNfD/vMVqlQok+c5exq1qvLx0WE6tGzArOUrifLVR0f7+944VXy3GouSF/MqUQu1rEqYjF+GB06juSpTznTtXoGEwpzu9QWtulHUeLyBxS11eVwjkGf1AnhYz4d7dd25V1/KDlG434qH1CScDkdwt54vTzX8eVjPm8cavjyu74umRhA36/ti3HU7nlPqsVeYc6WGK3uFIddqOiv/12u6pP+r7q/VcGafMOJqdSf2CyNF3rnbIJhbJeJoKYb8LxX28hXgztG3BBmk0L/eRJ4fu8W4ttO4v/ca07vN5ermcywZvJyTK46wfux69s7exe5ZO9kwfoMSNrn3KqJebiPhyu/4bwslqEkKbh8vY3arL/6fzPF/aYXflxSCTRPxS3ahT0gQ5npWBLwwwP+jMaY3+uD5/j7W94dxu/ozqu4/wi2rF0wMHJS94Xh2UDlqkfDolEvY60ZX3CO98XUP5S7pzlpiC39T2NN6pa1o9lo1qUv1mrWw/XyNyeOGcu/CDkjTy3LOnh7r/5zF9vXzIVaPI37miLDkXN44h3RviQ5O1An2VTqs1NxZJVso5hhlcmj2ZHh0qqki8NUP9FYmgrFZNHsuySZMVkw8pRmGE8NC3fD9Qc1edmHPVZkYlQnyPwX/ODq4P+ClIuzJd5LCZR7x0mGdZI1DsiUNA315E2/LlHA3hem8HWuPe4oFganmrIuUA5sUGnM///MIoYCfD88tNGjp/oTPyR4sjnDhSIwT4almTAxz/2d5+QZSP9CHqBQLbJKtCEyxpLS/PwX9AnBIsqJFsDcXYp2JS7MmwL4pXvqCru630oW9bsx02pQu7I1ildsyfv2oSdtj02l+dikdzsyi1vkd1Dq/9T+AHUr6rc4szDOP2ifXUv7FTWUfqMr5wc8gZz1JZiGaXQaD+MNgC0WtnSgq3Vjb2/DrvQtobJ1Bg10zFdTZPR/13YvS72elYyYau+dSa/fiLGE5MZuau5dQb/ecHM/+HCpunMSfT/YRl2jCbud3dHU3JSnKUtmzF5blnD0SrdE1saDJgbXU2jFDeTeZt7p0onJ2C4VtLP6i7sI57P2eC96vEX6yj6aH+wQzPtwdg0Rrhkn37MmW2CRZo5br+R9FCO/9jFngY8e2GBe8UyzwS7FgX5QTwiuUTVHOXI91oF2wD+4p5ryWDJpvhsOLDOT8nv+DEJDMftuRrHWYo/SzVQ4L2Gg/QzmWYJ/daAa6nuOWVXtl0SpbWX0D0Qj0JT7VnPcJtowO88At2ZLagfKoj3+hTnyCmBnuxqt4OxoHSqbXEjMpePkE0STIB2d5NE+4Gy5JVlQKkAzjv5PnykgX7sTZ0y3IA5IN+Zggv/c30vYNpEKAnzKOtQz2xjzRmtbB3ko6Rok2ymLWyDAPPiXYMFuO414hXIqRXpUt8E8xZ1eUXEj7m2OrfyhFfd25ZdUWR+OC1PHSQfjHpAsPETywasEQ15PpjH6W5wJS2GE3ke32k5VrKTDmd3OjqIWxasz5ARSxNqOsqRFbjt5DXVePIrZmueJkwsKY/G7SU2IKe+zGsEERPlK+vo9PEJPD5J49M5ySLXmcYE9LH7ln7xN2SdYMDvNU5kS/FEsK+QdQyl81b8j6tki0pk2w5B1y9sd0BCRxwmYQS5UFO5lnerhPMAsi3AhJNVe8fz+Ps1Pm2EFhnlgkWTE01APbZCtcki0ppLznN9LPhKzzaO5YtaaX8zEuJgQoFks9gr3YFhcCflOw0RFEek/BN9WDDVEuirM1rQQ7hG9wHukFKmWqFehLWPq8GZpioWrnfoFK+WXfuBLrqJxH3CHYi7uSP0g2p32QD1djHVgcE8pKm7Gst5+Vvb5/Cnm8108hXZjLU7OXsdgn4wQovhnk3jwpwEonLVLollr14eHuyt7JhrJf+QUopr1S09kwyIcX8TasjXJSLAsWRzqr+qlvIBdj7dgS5cSySGfuxtswOcINZ0Wzly7s9Rry1Rvn64sMGtQPgj/jpHedOrWqEuz4MFPYC/+kB2Fv2b/7OB5mL+jarglVa9bE4OUZjD9r/qWwN4bR+IUGEuAZxmlOZVfAyF9cGYTxfITBIoT59HQrPUGhlEKYmLwi6JUl9fVXMb+eHm6H3AjQMcD/vRkB+jYE6Jsz4pUb+908IMaEaDsf/PRT8dcPxv+tIf6vjVVxX9vi8vE2fpfq8GlUMYY2n8Lbc08Z2HAUHy9p0q/eCD5feU5fjeHKf/96I/hwUZPBjUbz+swjhjUbz/09lwnQS8LpTTRd2/T7Xyrs5S+I5svXeAcHom5di8uuZ2ln14pTrkfpbtuZfS47GOowiA3Oq5jkMJZFjnNZ6DSXqY4TWO+0ko4u/Yl7vRfO9+SCxw1mWszgXuAJRlALiIG0WN4H6fAHg3ns8ozyUf3R9H/GSHqiFfiIIQk1eBZ8mdFp9Vjd9ir1dhznQsArxsSl79mTP+l902Q2wmi+CvJahmUR+EYwHMIgxDQA5/An6Q2tSB7C3mfi4qOYdP0A9tYP0Xr5hMZLJ/FF/wpj9i3g1stjkKqTbc+ePGhy5vj+kGKCu/MX+niEMSvnnr0urYjGmnuJ9syMUJlgyL1pcpWqnDybzC+AkgF+imZvVoQr1orXJWmbbUdUmjED0oUOuZpzKtaOEj4B7I5ywD/VhGVRzpyItVNWZJUOrwwg6QPNN4W9ihST5wopXsSC0ieM/wD84+ng9pBX5vXJpwygknHNI55fEGp+QVgn2bIk0o2rsU7EpJoxPFSeWxWGZpwDh2KceRJvzy7pZtg3TKWV/MeIoIB/AC8s6tHKQ5MvKV50D/amfkAQNkk2zImQZyX9g7z8QmkS7I9bsg2zIj1xS7amXGAQav4heCVb45Jqw5gIb2ySbZka8BEd9+uM8bVShJ9aPkaU87VHBERS1duMSr7WCFd/Ctg6UFbzFnW3zabhrlk03D3738euWajvXkyd3QvzzKPRzployLMRL+2h5sVdmahx4et1TtS6sJ3ql/ZQwMUNERyZo67CaOCny68BzoiQeGWfnQiLVby3FrG2oIitNUXsvZhotJodX4ZQxN5DFWYrnVtYU8jamkI2qvtcsLOnrI0BV3Ra0NDyMUXsXLLQbbhto8UYW8m02eZ+NgcKWFkzz8ecL0mOjI8NwgkHEqIsFW+cjraOmZq9lHg7bMy/cP9Da2paPuaSTlvsLY7R3NqCSic3UOfEWmpezl53WVH6zBau6T/kkbEmZc5syQz/9dQWVny6imHAR8qc2Mi+N8dxCdNF/dJuql/YmSud76HGxV2UO7ONj5ZPWKd1gQt2T7lveoPnVne4bv+MfAfXsvXLdcLT3Dhj94wTn85i6P+eSme3U+PiTmqd3Uqlu2dU30+aOuds+/8tEco5PyvG+qcvdAWmccB2FOsc5iFCYLXDIjbZz2SM6yH2241hoNsFbkthLyBeeTYzHb9QGgX7E5BiTbdQX4r7B+KcbINGkBx3f7Yuwljp58B2PzvVO8kw3zBGh3sTnWbOhThnlkW5Y5mocqTRLNgPiyRbNAL9cEyyoYo0j//pPPOAbxizIzwUk3K3WEuI/MLHRPtvp+0XSpmAIHxTVONYQqqlMtbJdCwSbdkU40ZBn1Bex9uxUJrDe0dwN86RU7HO3I535FiMy98fWwOjKO3rhKFZOQa5XaCQbH8B6WkFhKLupU8pabki99RlfS4ggsreFgrktdR4Df//2DsLqDqSpu83kY27u7u7u7u7u7u7u7sTN+KEQAgJFiAEd3f34A6/78xcIIRLdrP77Ps9775n7z3/MzPV3dUzLTVd091V3pfZ4bFSXi4vuW2QZc/vISqeokFRbL/6liruQYjoROU4OZD2Ryra2TGnqeySlI9Qvt9PYBRLEkOw8XjJeb3L6Ad+ZKTaWYj5inOkEZWu7mPrmxMExRjT9N4xmt49Smj8VzwyXEnKsGHwy/NUvrpfqW/LUD1Gr+uL6XxjNXVUj8s0Sa6s0rmPf7oL2s7Pufb5BiaBnyhxfidLPt7CNtyQipf3sE/zDL7RRjS5e4yaNw8q884L1aP0uTqf+pfW8ClAj1smNzlj/ZzQTC9I0Oai+npufz2Lhbcmdc9tZrPxI0wCP1Lpyj5ZDtWRZFcuVL26nz7PzhEQ9Zk9b0/Jx65PTlP7xkG8o4wY9Poyfa5vxy9Clxla1/noocGupACOxXvyLcOa2XExbHGQynsxIiQTESQplb+IsG8U9PKh1p3j1L2xX+nefobaNw9S+wfaAerc2kdV1d1MvHRBdr1QTXW3TKt7dQeV36gqtkMEh9Mt0k9eji8pgNLKjYB0awZF+lBAdtFkS8sIyXJnmGy0Z0WMO6qSW4JMC7pG+HJH2rMX65Fz/5K125BMK4IzrTgW70qJwDAuEoLG44MKJWXAKPrYPZf37Ok9P0PdmlVJ9/9AnK8uT948IzlYh5QsAy3Ze/ZMLC2I9jVC++NrKlatKe/Zs/mDPXvSf23yZPAII+BLPA98n30fk0v/pLIKP3vZ43azZQgXaXavIMUzi/Ax+B3jGUgx1zFsqmeL650gZjCYx5E3WZ45G9WYiwxNXsW6sFNsD1nDoYj9HIk7zgG2AbGQEMvZb4dYljaL+7E3WOkp+HBK0Nq5DY+9H9DYvj4vvJ/Q0KEur73VqGdfi1feajRyqMtz78c0sW/AI6+7tHZsxgX30/KevajEOPoPHPx/VdkrxOtXOiQkJNNsYUtef77EwK09eKp7jmHb+3JN/QCzT4zj1LNtLD0zjW03l7Lz9grWXJ7LscebGLR3FOmWB+FeP677PKC37hr8EyMxxQLSXSHKjuBoA/QjzxMSbYhl1CVCYgwx+HaFwBhDjL7dJTDOENPEe9xr50D1g8d5Ea/BnLSR35U96etATE1EfBUFpHOJlutflnJ0Te9Oh/j2tEqpm5VOWsa5GREYRIWQYMIDdWVlLyE5lt639mBlp8aeD6rUPLcGS/vnzHt2iOemdyDDEM1B7lhusQMsmDVxMEtmjYI0C57421A2LINl5ud/mNkb1qsttrgwLc4fszQH2e+aWbqDvMG/rDRACAmneFgoHmk2mKc7EJ1hhUWag+xQ1CLNlvGS0hEUydMkJ9wzrOkeIZk1dkY10ZlV8d64ZVhxRTKqIL8Ic1l6yk/ZMyuAkU1hiie1Q6S2RqS0RKS0yjr+zUhtQ4nkejSQZlFl2u/n0zSjqXxsm9mELjSmVFoLOU3DjGYUT21BpbRm1KQ1gk5/G1ToSP2kohSnKY1pRfE0yY1HR+rRgsq0UYr/Z1GM9jTObI6gPU0zm1GYDgg60pJmDKQlgg7Uk8LTO1M7tT0VaS+HC6T9p93lcJHZC5HZA0EXBH0okN6S4uGVKBZZ9b+DqGr8FlKZwn7lKBGiQLGgchTKda2E4LIU8iuPyJCWWXfOVUbSs2Y9b0Z3RKZ0nk3vikCaqZfQj6rUpGFGaaS5+u/0P0IvVOhKBwpSXK5PyS3L9/A2tKKynF/edPmhFxXoSM3MFvxGBwbQghkxk3nsoE6/sKFYmbujZa/PiMTBaNhr0S++Cr/RlpZphemVUZfi9KBgXF3lssmD34LKUDe2Jg3iasnn2fQiQWWoFlOdpsl1Ed7FKRZRhRapDeWw4vnw+SMUCSpL4/g6VP9WjfoJtakYXYMqsbVokFgbFf+SVIuuTjda0Ty1PiUjq9IspT5Fg8vK0qqAuQAA//RJREFUaYsFlqFAUFWl9v6/HW3Sm1Ajs1XWdTdqpFSgSmoVua9VTqtK1dTKlMuoS/WUCpTOaECd5FJZ/e5HPlK/bkozRGYHRFprmmc2pYjct5Xz/CM0zGhO0/RmP9BK05auNKU1bRGZ7WiKJEOy5ElGMwqmtaJZjjxR5vlXUI42dKMZA2hOu5QGNKSFUpzcKEAHWmXJsU5Izy/JLumsOYVoh0hrR8OMplSS+11n6tOCUrShfGZrapNdB38FnSlIWxpIH2zluumWS450RGRIfTybljudJEt7KiCXW3eqpVWmcdJvWfHz5pM/pOeuEtGAwhnSR2XlcGV0o3pKRarK7ezHfCrRjrrxtSkRWZUmyfWoEF6JdulNaJ5SH+FTgoKhlWiR1pBSoeUpEVqeNhmNGUgruZTLhleiaJCiPyqjLAVDq1M4tKp8LtEkWVL/W1W604RqcbUpHVWNpin1KRRYmirR1WiWUk/O87ewynKeJUPL/7JcEQE1UAmsSLOUupSJqkaj5Lr0ogXtMltSKboRleMbUCexDsK7BFWjKtMkpb4sz4oHl6V4QOkfUMS/FGVDytM0pQGFgirIxzLB5eSwFqkNKBVUFuFVgsbJ9akcVpHG8bUomNGOhrSiG40pndGWasll5T4svctFettfh1SnKS0pJt2LX0mK+5X6Y/iXopBPCQr7lqCYfymK+5ahuPMailk5UdThK8NfarHwzmuKOHyluIMVFbSfyG6Tat09QqWbBxireRmHcF3aPT+HToINidihEWdNh+dncYnUY9Cb81S8eQDHSD0s091Yr30Bu0ANZn68zkvPtxwwf0TZa/tk3HNV5639Q17Y3Oeaw3NG6dzBHT80Le5Raf4Qilw6QS8rac9eG/RfnqNB3Vpkhujjb/OSseNH8c3rrbxn72EdXyL1TSD6E6mhX8iMMGbB7CkUKlyEt3cPYGvyHjfPAFnZWyIpe7IbiTRE3JaccXfljDJ0S2xNm5hO1Eqo98OYXF6yKY3V46oqxu2x1RCxNeSln7/xG/bxGhhE36SW/VJW1rMg+IUPxhlX8I7R4WvkHdy/aeISfR/fmDfYflPD4dtzHKOeYp/4CJIdyIwIwDnZm6/pllzUOE/n/oJPKwTdN3bhg/k9Wi5qjIH1Q9osa8Znmyc0mV+fz7aPabu8OfpWD2m9uCnvv96m+7r2PP50CtIgNDSefv3+zyp7hXnx4j2+vmFYG7zGw8WCNg3ac+roSTxsdfH1sGJQjyGsXrIGX2cT/Ny+MmfyXCYMn4S/hwUWXw3xV98GTwYSlZaEuVcYLp6ROLtF4uPvTFKSLQF+7hDkgL+/JyR7KY5BDgp6khfBIZ64uXmi1iiackdOcDVYj7HJWZZ8/pN/anGE/TZZQSoWGU9YWhJSjaYAV9VfE+D6geb9OzP79Cliwq1Qt9DD2d0QMo14298f881ugAmaH16j8+kNxDpi4bub+0G78LA6xXNZ2ROIahVYdGs7llEGVLi+lwNap/CJ/MR+rZN4f9OnzePjVLq+l2YPj+LxTZ+D70/hFa7DcZ2zlLuyiy+huqzSu0XR89v54K/NLdPrnLR+SnC6O3vMH1Pl/Ca0nR7xzFODclcUvpQqaklL7KQvmT9R9uwExdILIKIuUirqHg8yTlMn+gYi8jYiSvVvxGOahG5ip1d1VKJuIaLu5hNHAZUoVc6lnaFxzHVE+F0OpZ6jf/wV+XxXynn6xF9lLveZc60rop/421BwoGC7vqDeAsFey+UYcpemy8qzXncKw891UIr/Z1F3YRlOu6+l6sxinPfeQJnxgkKDBJf8N1NhfllEN8FxpxXoZJxCI+Eo7TfWUuKx5J5gxpVctIECMeS/iwFHBJu1v1+32ig4YKwcLxtFxwmOmglqzVYuo2xsVhcMOaRMz8aQE4KlL36kNVsqeB0iOKirHP8HDBCI/sr0IybzGXCguRL9Zxh6pj37LRcgugvqrq2KbspDdG3Mueh8B3MzV746WKGRdIuvToacsaxIpSmCPcYFeBWzhnrzKiAGK5dNfljwaCgrX41Rorfb2Yh33OOkw0pqL6vEGc/1iGHK6X8VOz7NYOCRtixUH8uwS12ZcLsvyzQnIIYKJt8bwGbj2Yi+gl5HW3HYYUVOuiarBYdNBAWktphPOf1vxX6D2Qw/3jbnes4DwfisvjX2kmDSdUGPPYLZ9wUdNgvWaSnzkFBnfmlOua+h0pRCaKcf5VX6ccpPKqgU71cw//5A1rwa/QNt0InWHLBbjugtaLG2Kmc81sr0KjOK8jrjBMbc4O63vZQcrczvr2Lc1W6s0p1G3WVVeMVlDlgvVoqTG2XHC877bKTyovIcd11Dw6XlZfopt9U0WVWJfYbT0eIB3fc1lvveZoMZDDndjil3+rDkzSglfn8GJUYJ9poIqs1QDtujLei+VZkuYd4twbyb368HHRMsf60c7/dQZJhg/J25lJ1YTCnsZ5h1T9G28tJHnO/IOr3ptNxSl90WC6m3uCKv4g6jwTVuh+yg8tzSnPfZxG9jVCg6viDnfTfJ5X3CbS0NVlVT6s9/hJFnOvEKVaY/GUrHPY05YLtU7uvNNtbmHapc9t5I9UXlOOe9gcJS28qHR37Y/lHQbrNgg+Eihl/qKsuMmc9H8IrbDD3ennGqfZn9bCjd9zdHlxes15sup/ttUVlqfRhLTc3R1NQcJaOS+nA6GEzhUsw+2nwYJx9b602iqsZIbsQfwJCLdPo4gUMh2xn0eSoHgrYw7ssMxNX27PbfyDK7+RS6O4hyT4ZR+1F3aj/q+efwuBc1nw+g5vOBf4gazwdS7lFvTofvYL7jMkreGkixgEoU8hhA1VuqVH50lIlXr7Lk0m3KPz1JzUenqaO6X+Fj9vA8au2dydhbm0lMMcPI9Sk73x7DJ0qPbepHMPN4TlKKKUOurKPWvlm4hmpzWvcSVffP45PHK/zDdYlOMGXHu5NU3jVNxgubB5w0uMomzdNExFpwUe8Ct0xU0fdRp8bJpVS8vpeJF2fBzWYEuBpw66kaxFnhaPyYMmXLEerxlgwvG+7XDOPbZyuI/8wm9TM4e2gxcNdCZh4+QpSHMVtenOaFk4M84zUvNlZhfC8ERNL2vCPtv/Avgn6AAYR40MRxB/NrW2N7MwwSHAjzdSUj3ouYCC+cHL1wcvYkLdaT5BhP+dzJ0ZPwCAe+xbgS5hsKKdGERkRg8+wi70cLmtZqg5O9BY6m73in/po65etjaqyPwxcNzL4YULd8fdRfvsDpqyYuDmY0q9WCS2cVfvbCwuL+Lyt7hXj16gNxcYlsWbUCc9MX9OrQmXuqpzl7ZDv6Og+YPHokB3dv5P7NE7x8cpENKxexeM50tNRvcvjoQeKsDsHuIvLsHrf7EHaiBcEnWhB/tj3c6EbC2Q5wsSPx5zrAzW7En+soX8v0m91IvNCRuNPdCJ3fla876+N3rhWOV8vz8bZAT1XwKeuoe1ugKx2zaPpZRwNVgdZtgeYtgfYdgfZdxfUHVYHm2YpoXe7Ax6udSVHtTeadfmTc6kHC6VakXWyO0UxB1IkWoNoJVLvDjQ5k3mhG5IoOxG5rR+bNpnC/F9zrSeblNnCxKFwUcLMaalOyGkSJokxbPh6jJGvqfNHCwvs1cUnGWPq8wj/JlFrmHylm9IGqZh/xSjSV6bGJRtj4vqGuyTt0Y8yY72pAQb33vIz6inPwW9b4mvAuyZWtPkYMMnmJf6Q2N8O+UMRQm9JGWhS1NcsyJ52/svfJVlAvrRK3E3xoGQxRqaG0CclA+IHw/xsRAH3d9TAza0GBvGH5ICw1DI/kMJoGgV1SBMsikxA+oJMQRUhqKMmkcWzhsr+1sxUSKnxRFXSpJHB6r8Wp1du4tHkr+PmzdNjE/zAvQctSDSHMAUctDfC1orwoy2/iN6JtDehStRVXt+2ASG+I9oIoLya07KOU5/X1gmPz/5P7+PuxpL8KGie/39OQRopyzBsvG2WFCtYPBS1LKIdl44008BqsTM/GpjEqqO3/MY/eNVXATWB84+d55w/FxxiPJw9ZNXC8UpnnD8HiIRMgNJj9C5bSt15bSAnB1cmdpFAPzMydcbF3haRQPJzMcNcoT30VgfWDIhCiQefy7X85n/sbt6N+IGufRS76/IFjCfxiwJKhE3DV+UC4xSdURIFf5JsXArOrV1g3aCIXtmwl0tqcWHtrbuzaJYedXLUOrasX5XYa/NUKmzePc8pNKnfzu5IRr7w8/7dCcd8Od2+zbfSMnPK6sVFweK7i/MAswYmFgrk9FX1uQlsV3p/Jr1wFzUvUh2+u6N25xoaJs0jz+EqjIrX/Qj0I7mzYhsaho7nSCtaMnY7lq4c0L9kAL30DAr+8l+ltyzUhyeULe+YuJ9HZhOqi0l/IMz8I9i9YxoebVxjauBuQjqPW85xyyy9+NVFRlmNdq7Um6Is23Wu2lem+hu/w1DWQ5ae3/kfWjJsu09+cP02EpRnxjjZc2brtJ3x/DeWFCjaPBU2LKIfpXRJM7qBMl3B+heDcsu/5rhupwgvpA1M+cfOHoIQoxeGld6gh6v/yM1xZJzi+MG9cwfKRk8HPBR8DXYwe36ZLuWaQ5E+coymLh4zHUfMZmd4WFBVFKCfK5JR3sOkHetRSlHfevH4Owe5xs4AYElxM8Dc25OuzuzJ9QqeBRFobs2TYRJy13xLvaEQRUeSX+X84JxjRRPD6/E0irZ3oV78jZzZskgfJW4dPYePUuSS7+nBw0XLu7j+J+fN7Mu+CojilKzahVIXGlCqvQPGyDWnbpjdEueDjZQuRzjRp2pWS5RsS62bKweRMXrhKiogbI+3dMQj35VuQJd0/W6Ad7scRv3Dmvl3EivfrKWUcSCkjp/9RFNVzQi/Cl4Qwa2YYeVA4ZC7z3YuySmsxxS3NGPxcnau7LjHi5g1KWRtR8d09mh2cQ9PDC6i5bzYT72zD/5s++zRP8tlVjdjkr+g6P5EnBoKi9RlxfaMczzlEGzv/93S5sIZP7i+5+1UVK39N9mufpfLuGTIkZe+U4VV2fziPocdb9mqewDlIH22PV1Q/tZzKpzcwdf8QOC6NUzvA4wFkXm9N3KkGfJ4nSLnQGC61IWZ5b9LPtCXzWnM+76lA5NmGOJ2qQ/BlaVzeEatDlfA/24xM1T7YX++O5uUOaF3uhub1iry/rRhra6kqju/vfB+L60jHW4qjYdZ19jGb/vmWIPxsK7jUGdMLVfCe25mYXd3gakeSJb3gelfSLnci5mRXok91hqsKRJ/sTMzJLiRdaUvy1dbEnGpK5pUWcH8IvOzN+4mC9i07YGWhwc71SzHUf0KzOo2wMHvDttWLsDR/Q/M6jdH/9JhdG5ZhZf6GTs1b8/CuYhnn//mZvdcvdPD3j6CGZj1Ura/Sx7Qn1x0u0UOnB0fMDjDFYiL7bXcy1WAyS40Ws956NYstF7Dly0Y6f+xBop8bsUZ3CdY6A+5q4PQIvF7ibLuVOV8K8FF9PrNNC2CgsZjljqXR11jG7K+F+aSxmFX25dHRWsgmh8romMxmh0VV3mhNZs/nhqhrTuPq15680pvEbeOBPPk8irsfhnDpU3fe6k/l0tdufNCZyz7LhqDxCEyf4a16FM8ra+HNVlyvbAF7NfB5Dd4vwVoV9LeS/vUSNnfWEv9+PYkWl1gzoBK2F8dyaExVdA8OBLPdRHw5QIzxHrDYzaXZDbmxsBlY7iLq0xG+fT1O1PHTbKyxPKtRCPp1aUUUjtzO9GVjoi9u6basT/TFPd2WcpKFpohoSkRGysZJpHCXdDu2JPpwNc2biExLhscEIMLieJPsxJ0UV8qGhHM41hkPbFmfHIBqsgu3k10Ve6EioxDhsYr9eCHxSsqej1kB9GylTbDSwrhWlEnpTseMThRPHoRIHIpIGpJ1/DswkvIJnegaXRIViW/SsHzifEe/jH7MojcVUwbTNb0/tVKlexpGu7T+TKc3UxhIA/taiFfib4PKa0EXf0FZXUHP8I4U0SxMj7C2TGI01b9WUor/Z1HiQ1HG0pfZjGFEak8KvS1IgTcF6B/TibJ6pRiR2osJDGFMcg/GpPamilE5JR4tnAWN7ZV5/zdRy0zQ3uv7dUVDRTnmjZeNQm8F3QMFJXWUw7LRzktQ21yZno26loI27j/SyukJhsX/ft6/h15BraltVkWJ/jNUM63EREbR91tHyuqXZEX8fJytPQlx8cXOzBttB30WJs5A21GHUYFVKPZeeu4CjEluT5mPpZX4/QytXOrTzqOREr22ZVU6+DWliOZvzGIs/aI7KcX5M+jq15w65lVo7FiHaYxmKqNo6lxXDmviVIc2Xo2pYVaZ6UygS1DLnHRSuXcNUPSfvDz/N6NHQEvqW1bLuW7hImhkpzhvaCtoYi+oYaroc1WMBR28lXlIKK5dlAn0ZxIDES8FfaI6UFKnmFK8X0FL5/q092j8A62OVTU6B7agklE5ZjKOPlHtZXoZ3ZL0imgnl3u/6I4U1SqixO+voqF9LTr6NaeiUTnGZA6V5WDeOLkhtcEBsZ1lOSb3B71SMl26v1mMp8SHYrT1bkR92xoyvbVno5w2JrW3vPz+DAprCLoHSfJVOayTr6CqiTJdQlNHBbKv61gK2noox/s9FFQvRCOHlhTR/PX6bv4TGV7DrBKTGcZMxtApoAVlPpZgTGY/uoe2lsNnM5JhyT1Qea1CYY1CDIhVvDcU8kdR3n8GDayqMyazL1MYzIysPCW69K7rEtRCfj/NZjSD4rvKeeZN/zN09BFUMpTquBnTJKsM1tVp6FCbMZlDqGdRlVoWVZnCeFp5NKKcfkl6hLVRpH0uEA/z4JGgyGsVRqX1ZibDGZXWi0LSio6HUpvvRMG0EQxgKBPoR+mMkbTLGMQ0BlCDMbTOGESdzDG0SKpOy6Q6iMypiIxx/wMYmwvjaZzRi6HSlhAGIajCvgDBSbfViBgo6x/E/CcfWfxUD5GQiIq/D0W/GqJibk7RL7oMcDLEIe4Lxc30mR3rQ3CmHZOjfShjpodzvCld7A3keHYJZmxP8ueOjw7fEvTp76DHwzBjtvsZU8REV8b50K8ERn0gIPIDpwMMqW5jzm0i0dI6S9HmdWg/owFPzw3AdvQ9HG9MZm3vIqTrrCPz8y6iv14Eo53EvF3OqoEF8X88B4x38E3/FCl6O/mmdwLMD8OXrbjdXU74h9PwZT+YHAc3aSz9AlzUiXx2ltBbq+H9AbwfnyLhoSrvP87kqHULDNWXs8W4BuYaG9htVxfrt1vYaV8Lq9dbWG1aHuvXW9jpUAtDzWXMNS2KkcYydvhWRlt3DiuNK/JcayJ7rBry5NNYjlm24KHRMA7rtuTMx05c0O3MNoMaZOo9ALcXYHsfrB9gZD+fZQ9qcaD/JjqbdeKx/T3qaNblleNTWhg3542DGtXf1eS1oxotjZvz0vEpdTXr8dD2Lp2+dOCK7TnZxMj/+Zk9ac9eTEwCdTY1Qs34IgPO9OCRyXn6Hu3Bea29zFIdzwmt7cy5Pol1Dxay/eVKVj2ex74X6+l5sD1piYqlkS80n7Hj4GHs3L+yatNmwvDmMZ9wT41FjU+YBnhReFEVDL3f8yjzAvbfjCi1vA4vbdSot70lt41u8JK72CYaoJ6kimWmCd0PDmbry+3MuDWHGVfn8hkdPvKWtY82MPjMSI6/P0qdLc1ITEklAwiOySQwPIbUjFSikiEkwJmp85Yzd9l6YsPdINGFVODNByMifExYvHo1QhTh05urdOjYjosndwABbN65lTu3L0gcGT1yMNOmjAZCOHf+KNuOrSVGNZmp4lGOsje0bwdccWJNrIfsq0ryH/M+2R6fNOsca5wlgwPxSLOW/c9IfmU+JNmzKtodxzRr2by3ZI3zWaIDNqlWtA7153CsC6+T7GUfK5apVrKZa9kaZ3AM3b2fsMJ1o2wFrK/XvR+UPRczFZxsS/EsfTdX2Em12CNsT99ENaWp9H////7//f/RvxEteG6nxZigqdiZe6Nm/45CiSV46KCOoLpS/H////7/Ef/cJtL//f/f+v//rNv/n3n9F/+zGIIqe+masIdRKRdw8O/AZof5iOBkRNw32ptYs/iBFiJCcpUSS/MQPdZ6b5KN+HSOCcUy1Z7ikRE8THQkLtOCW4nOlIyMwDbNnubfQhARMVil2aOTbMvyRD/s0u3oFR0kf+Rfn+Ct+MAfHsuFJDfepjnzKtWFI4ketIgMxRofnj84II9F+/cVOFzqwfvOoP3mKmUqVyIjypxA109Mnr+YhOAvRHrqUrRUOeyMnkKiPbOWLsfW9A3rtm5h8PAhWOjfx8hIFyf/OMgMhwwf7j64y5S5y3n8+B5xmenEJaWQLs8hQ2wcHNa8Tc31TXFI+cIzrvPC+glVNjRA0+EVxZfVxCb8M4+4jFWoIUUWV0PH9S1PuI5bkhnlVzXgjtEtXnIfu3RTmm/vxFGtIww6M4Llt5fzMdMKg0xXjHFFCzNUb2uz78RRIAGI447DRYq07c7istr0PNOed1a3abC5Lh/tHtH6QDN07R5Te2MN+djmYHM+2j6i0ZZ6qJup0u14e+4bnUZSYv7Pz+x90DEhIiKON3cv4WJvQLMaTThz/AhGWo9wsdWjX+ferFmyDKvPb7A302T2xGmMHTwKJysd3j25THhkOAkJqXz+/IynT47ySV+TLXt3ExHsBBnRBPqFE+D1DTcXX17cek5aUqC8dw4ieH33DNZmOhw7cI6PH7QgxYXYMAcIsCQh2JG3ajewMHzF/TsPUb15l/QYF4h34d6dhzx9+JgATwc+vXwHJJGZARHRySSkJeBhZ8DBfTtw0r+Ro5CF2T6B6K+y6wUtrfdEuGjSuG4Vpi1YRKSXLo+f3MLW5AWk2dCjQyO2Lp8MGfaov77Le4378M0Ua51rGOkdJ+yyP7PE9Rzekp89Y9woEBzK3lhXWcnbE+cqK3cVsvzslcpymCr5RZFcMByJc6FwYDB6ufzsSf7mbiQ4sl2Kk24puwmoExSEVrIdt7OVvZBk5rjt45VNC9nyV15lz8FMEGJXEdLsmR0VT5WgNELTHGlFLUT0ZsS36xzkCK0P1UZI+6tmq/xHaLhXhXVfBSpzlcN+DYL1tjPpeKEZE9X7M1VzyN9yX9koOE+FtaaC2jsEmxwW8pJr1NpZlSXG4xh4r/PfmpcCgqJLinIseDW1dlRFjBXsdFvAnYz93EnYSeujDeQ4G75MZtidLvL55FeCUY//rvsQFF5QmIP+K6i0sRybHefQ7kxTpeecrSUYePvneXa/qMIiaZ9c1nXTg4pyzBsvG8WWqLDRQlB1s3JYNhZ8EvS8okzPRr+bKsx5/2MeDfaocDFMsObLz/IWFF9alEMBKyi/tjTbXRfQ/Gj9rOcV7LCaSa/LrZWe/5cwR9BuU0e07Y3Z7XlM3rP3xcGCJ0kX+OJowCG7SlRYK9hoUYg7MYuova3mL+YjmPFmIAu1R+SJL2h9qjGPuMgOtwVU2VSeA37LKDCvwC/yzQvBOuNJjLjfLZ/0gjEv+rDOejpimqDDuSbsdFuYU25Sua83ExT4vX495/8nBKVXleRywjYa7K/FmagNND1SV6Znh0v3vcVsGgNvdMh53ilvBCOk2YTZKgx7IBj9RND5nIrc51ofV2GJft5yUZRNzR1V2Ou1hBLLi/OAg9zO3EvZNaXzKcc/gmD664Es+jAyV1pB71vtFeU9XVB3TzUO+C6T6ZU2lucO+3jFRS7EbqHEsmJ/Kc+Fn8cy+EEX+t3pyFKTiTJt2OMeLDWdRNO9tbjDUbY4zcupb2Ue+UERd5/PEmrvrMJa6xk84iqdLraQ6avMp9LzeltGqPVkju6oP+AraHWiEVud51JxfVkO+a+gyOIiOWmKL1Vhk6Wgysa86VRY8VnQ9qQyXcL454Jxat/z7XNdhXnS7GA+cfOHtM+sKCPUplNmdYVc5SPY47mY1icbscZyGn1UO/7wfJMkGf7kj/IRNNxdQ34PPOAkp8LXyW1akl3SsxdbWpTDgSups7s6+3yWUm9vjT8ow7wQDL7VkTucZeyrfrQ4Vp+tzoo6bnK4Lg85K5dz+XWlOeS/nCKLfvtl/ksNBM0PCVaYz6HPrXaIqYIZH4bLeQ241o6Rz3ozUb0fbU415jm3WfZF0eZ+lb8UT5Jzx0PXyG1fahPrbKbL5b3OeoYsnyQ5tcZqOgMf9GXYvb/znZkbinve6zKPZhmXERE3EClN0GEPGvFJ1AtI4mxiOgRMZJXDDEREOg1tXdh16QVznuoo3C+EJDLM8wofbWrL7idaRwTwLcNS9mm6OcZNHh+uj3HjZaKjbMyvUS4/e5Jhvt8CQ3iT6IBlqo3sa29Rlk9mCdI4UOIh+dnzSrdkZ6wb1wlG/YliS0CfQQKLiz3R7BCCp80bjp0/AVHGsp+9KuVLE2b/krQgfS7dvEyUuzaZQZ+oUr4En9RO0K1dEwaOmYi/gxYmH59nWeP0hEQTFk0fIvPfs3Yq2m9u8OjeNQzeP+XoUcUSSF83P96rvVFY4U+O57OhDof2nMLWUo+n108Q4GUBYTb4e5rz9MYJXB2MIMyWqABbnt44hbmJFgRbE+VvzYt7L/D3sOerrj725iZAIukx4fh6ReLv9Q3tD8959PgEEYEWJIUZY2n3lierHzFf3Kd+5do42Rvw/uk13muoUblIJcxMtNF6fAUL0w9UKVKZd2+eoK12HSc7A+qVr8OVcyfkZ0hKgsGDR/xfVPZUUFEpID+csbHkZiCVkJBoLl++j7a2GZBMdHQCqqrPefHiE2lpySQnJ/H4sSb37qmTkJBIXFwUISFxREbG4eHuS3xCJObWfngFRGNl6YKrm63sm8rSwQtzK09ZIQsKisFDqjS/SFnpi45JlGfl4uLT8fVx4au5PQ6WVlia2uDr64WbqxvGZq54+YaTlBRDYuI3EpMhIR1CwpLISFdo5Brv9Og3YBjbt6/h88uTNKxdBQd9VX777TdKlypJuMPLPMqelqzs9Ro4GD87dU4c242h5i1IM+fAjh2o3ToLGZZcv3yEOzeOQ7w1GvcOcld1DVHXg5glviuSEwd3xolwaqQn84og0vCWj9F4UzE1EZGUQsnkJNwz7HieaE9ouhWvEx0oHRTIV7yZQxQiIQ0dAjHBj3VEYosv+wind3o8rvjwmGBEYioiHqa6HeG+5Aw4H2XP0UwQYFuBhLTPHI/3pERwGDZpRrSjFofjTWkcLM1RpjK5due/pVH3r6SC7S1BgXzCfg0Co5uqeGjoEGtmwbmlm/6W+8pGYaGC1XVBt1ICz3efUNt/gZML14GzN6sHT/tb81JAUEaUJsXGlK5lW3NwxnII8oEYafNkIJMa9pPjOFy9zeFxi+Tz26sEp2b9XfchKCx+I9HKBBPVx+DnypjGfZWe88UOwe4xP89zRQ8VdI5+Dx9WS1GOeeNlQ9qz53RP0Kqgclg2tA4LVvdVpmdj6zAVXu/6MY++FVXAVWBx9Wd5C0qLkmQ4mmN08yEEutK/enbbFvg/VGNt70lKz/9rEDQr0QYPFy+Sg/34au6Mq71kWCoaLydz/N6Up4EQON0tAsE6dC3e8RfzETxZs5v3e47niS9Y0GMcSVZ27JiwkC+31Ygz//wf7dmzvXSTE5Pz2wcr7W3ahP6VG7Qp0gT3t4a4vn6ZU25Sudup/tGePUXc/18oLoqybNJEqhaqyMKxY6lZtIpSHHfVh+waOjvrWoU7awQnJCMfQoWjUwRn5wgWdlaR+9zkZironlCE5X2uloUaQqg7Lw6e4OzSjeDtQCNRJ4fvr0PwaPUudPadzJVWsGH4LJxfvqCRqI3VI3WijPVketuiTcHTDtXNB8HF+i/u2RM82XuEEH0TAj995tURRd6HZ69C/9pNhtfqLg9uPDTUc5VdXh75QRE3zEAHiwfqbBs3nxhTK9YNU+yR1D53CV9tfSKMvnJ7894/4CsYWqcH+LtifOsRqbZfKSaK5aSpIFRweSBorpROBeNzgmktlekSriwWXMq1d27TYBXU9/3efeSFoKQozYkFj6gpGuQqH0GY4UcmtRyIxYOHbBo154fnu7lScEb64KDE70feAyq0h+QIcHNiz+TFGFy7CR62FBNF5T17yTZf6F6+Ld9M9OlV6Vf3AH/nv3/kXHk/ZpSpAU4v3mGn9lSmT2w5kAxHB3ZPXozRzfuk2ZtRVBT9Zf76pwWj6wren7uPv445Xcu24vI6aSUU7BwwnR2TFhFr5sK+acvQufAI68ffVz7l5ZU/hLyHMMXWlHvbj3J59Tbw8mZIne4Y31KV5VO7ok34dOkau6ds5vCkv/OdmRuKew7UeotDJrQPBBE3nKes5GuyL81DAtiaEA4Bo1njMBMRnUnvT2Y83XaV6c8+KpS94ASG+d3kk18bRFImnTITSMCbA4RzjxDS8OIWIRwhnGS8aZEeL48RbTIdeZtoR7ngIHl8+DjBHm/cWE+EYuyXmMpTgjlOGJuIwA5f1hOJMQl8endWvu9sZe9lS395goIMT4j+gqO+KpXLlyLc8RXJfp9Yv3kdgfZvyAwzYPWydTgbq9GxZV269e2Pu/kLTHVf5lL2TFm7WGHf4MKhNezbMJv5UwZz9fBSucwOHDxFrORpLRO8vMLx9okiNlZaQwex8dLEDlhauOBsZY7ZV0dCw7yxsHDGydKCr18kq/eQnp5O0rdQoiMiyciAsPAUQkMTCQtLxNvHAztbWyysPTC18sA/IJDYmEiszRxwtLTBN8KfUI0kDpUw59LVO/gHSrpFMpaWHpw7dwsXF2mCKRlX1yD52txcMr6YTEBAJJcu3UVPz4rkZDh+/Cw1atTKp038p1Ai/DegaNiSwjdz5mKmTp3LkiWrmTt3MZMnz2HKlDksXrySBQuWydcSFi5czqJFK+SwSZPmcO3qdbmybj9+w94duzDWfsGaddtx9vAkxNuJTyYWbFy3CStDDVasWIuBqRUBblbYu7pBZiSk+nHmxGGMrayJjEkmKCiCwOBvBAVHERgYRVBQFCHBkYRFx5MQFwIZsTx/p839Gxd5dvsKC5ZvJjA4EEvj9wwYOYq2zeryReMSndo2w9Hgdr7K3rt3mkS5vefIiYMULlYSvWcn6N25BdeOr5OVPQcHW3zdzCHDgqmj+8gNm0xHXqpd5fbTo3y7FvCDsle/VmUmrptL1WUL2bd+KpvWTZePS9bM4LfFixCLFlNq5TJcw/U5neohOwg9n+DC2WQPDl7YRpNl8xELlzBk1Wx2r59CvWXz6bR8rowuK+awff0U+qycI/MRlx8yNeAc9+27/VTZC7QrT3iqETvivHmY4E5YhhFVM0sykc5UT57MoMzR1NAuh7gv/mNU0hT08xGo5BP2q+jq3pqlTGcRU2lqXlcp/D+BygNBX29BeQ3B4JCeFHv2G4OCu7CAGdTWr6oU/+9A4ceFGPmtF+XflWFK6mDmMp6ZSYOYmTKE6h8qynH6e7WjuWkd+bydraClhTKfvwqV+yqMiu7NSmYyj7FUeq9c150dBU2kmbp80kuoZyjo7vr9usp7RTnmjZeNwo8FA/wEpaU9XvmES+jmKqj/WZmejUYmgi5OP9IqvhNMihX0kfYP5pNGQsFHBRkX34+VzGAuoymnUTonbIhfJxoYVldK86toodYGRzt3fL2dsDXzQsfBkDWJC9Bx/MhkvyqUeCEY4FuAmUndKadeVin9z9DRrgndnFoo0RsY16SnV2uKqhVhJbMYGdULcU85/a+in2c7WpjVU6JLaGXTkC6uLaljWJ1lzKWvf4ecMKnc5X79QDmdDGlWuMr3gfD/CmwUDPTtQBPjWjn32d5O0ELaJ3pf0NxM0MpSUEdf0edqfBT0cMvn2e4LSrwsxlxGMZ8xiLuCYRE9KP26hFK8X0EH2yZ0d275A62hSS36+Lanqk5FVjCbYeHdZbrUdoeEdZPlqVT3xZ8XVeL3K2hj15jFTGMJ02nn0FSmNbeoT0+vtlT5UIGZmRMYGNxFKd2vQLq/Fcyh5KvidHVrQRMzhczu5NJCluNSvi2tGyqly4sKmmWZyxi5346J7UuBBwVywn57opAnpaR9X3nS9fIQ1PykTJfQxlrQ2ur7dUNjQRdn5Xi/h0KPCtHCqgPFnv1Y31IdVf9UiT5+HWj4pfYPYbIMt1TmlReV3pVhJiMZGNQJcV+FVUxhUvJAVB6oUPhJYVluS++N4ZE9qaBZRin9H6Hpl9rMzBzOIsaxjBn09mkn06V3XV//9hR6XEgu77GxfeU886b/GXq6C6pqS3XchiXMpZFpbZpb1mdm5niaGNWknlENFjGHTs7NqahV+i+1LUmOS22+4KMC8v3NY7JcFt092sjyqe7n6nR2bUkTs0Y0//r3vjPzYlBIV5YzkvrJkxCpJXjABh4nBLMl1hXLNF8y/ccolL1vmXQzsODu7pvMyFb2viVQ2/Aho2ZWQCxaSrWlC5m8ahaFFi9i27ppbFo3jc3rplFg8SKmrZ5FxSUL5LGdte97LmR4cizOhYB0K/rFh9D/ykk6rpirGPstWsyglbPptmIunVdIY8O58lhx97o5DB3eQ5aBfQcrlL13HcPxMnvIqT0LSQ/WJcJVixPnTpAaoEuk4ytZ8bP7dENWBC1tnYjzN0VV9QIlSpfj2dXtWOf42ftR2Tt3YBXHdy1l/tQh+HsY0K3/YPp274D+u2esWrcTZ3d3ooJcsHJ24cLZE/g5G7F+w3Y8vQIJDPpGsDSuD4giODiSwKBo+frw4eMYW1pDeiRpGQls33uEBzcvEvPNFTtHB2wszQgJ8uXYuRvcunia5/dvsnn3cfwCfAn1d+Pea3U2zz2G7mF3li5fzfTpc5k8eS6zZi1g2bI1zJgxT76WjtK1RJeup02by9KlCn1n5sz5lCpVNutdkldP+k+hRPhvIp8X5y9i9qxZODu7UL1BI3q0q4fBc4XVsd17NhHl9o4Bw4dRoogKDp+uyPSxkycS5abBhs2rmT9tCAEWd6hWvig1GjTCwUXSuPP/nbt6k+tnNmH49jKFS5VjRJ/WOFk8ZsKYAezfu5FwV00GjRpNm19Q9t5qvJOVPfCjboMGvLt3UFb2rkvKXro9p07u4fWTC5DhxJRsZS/DkTdqV7indoQoWdn7vozzV1BSCNw83nAn1Ud2qnkvyZljab7Ubt1CKe7vYvg0pkZc+11lT5rZi0o14mSCJ+fj3IjKMONS5hYOM5MqiQuZzDzqPa2E2CMQW1X+I9S+qMIcO4HKNuWwX4NgkuUgDrNRRq937WWacry/hgLbVZhtK6h+TrDYawoNbtRiqs0QDrOd1o8a/a15KSAosuc31oZMp/r5yiz1mchh1nE4YTGHk5bS+EZtOc5cm6H0etVaPh/6UdD33d91H4IC2wuwLnQGh1nPYdZQ71p1peccYyjo9vLnebZ7qMIkSRnMuq53VVGOeeNlo8geFeY7CCpJy6vyCZcw4Yug/RNleja6PFdhrKQM5qLVuqDCzkjBLJuf5S0ovKswm6NmK8qZVdS4UDnreQVLHEfT4VFjpef/JWwTND/aFicHNwL8HbE298DA/gvnk/Zh6KjHBpfKlD0imO9QkMNxk6h2puov5iMY+akbE4365IkvaPe0KXNdRsvPcJgNrAmelhOmzOePIJhjNYQ+6m3zSS/o/6ETE8wH0Ei1jtwf5riMzCk3qdylfi31HyW+Ul/fpIIo910urVq1imbNminJq+nTp9O9e3d69OjBmTNnuHHjBjdv3mTChAk/xGvYsCEnTpyQwyTs3LlTidfJkyflsGweEkqXLv09zmTBQvsRdHvWIud5h30S9NFQnPdWF/TTFLS6ryL3uSa3VJhslrdcFGVT/ngZDrOSbTHzqHy6vNyfK5wok085/hEEIz51Y5Jx31xpBR2fN2e20whqXarKYTazwn+yTK96tiKrAqdS/XwluQ+XOlTiL+U5VL87h9kkY8TnnjJNkq2S7Kt/vQaH2cpCj3E59a3MIz8o4i7zlWTaFupcqcYM+2F0edVKpo817ZuT54CPnf+Ar6D2ZenZV8v9dkP4LAruKJiTpuheFeY7Ciocz5tOhekWgma3lekSBmkLBkpLwbOuO6mpME5yGZNP3PwhyZPf6KM1glKHyuYqH8EK/0k0vl2HWY4j6PTiexuTMOSjom0p8/uRd50LVTicuZplfpOodKqc3Ma2x86Xn73o3iJynUvvDakN1LxY5Q/KMC8EPV60lGW+xFeSHzMdhsv05vfqs8hzvNy+DrOWjRE/lvcfYaq5oME1qY6ld+dOWj5oSF/tjhxmG12fNqPD8+YcZhdD9LrJMmy+25hcZafMTxmCQjsLyf1M6hMLPcbK/aLmpSpMth4syyep7Meb9aebemd6vfk735m5IRDHBJMCBrGH2dRJms/olJV48hTNJHc2xrhhkOr3+8peYgLicW5Lt78G6693uJ/ux+5YV7zSrRiRGYXorVg++avIVvZ0e8bw/skxShQvREbQR0Kc3rJi3RqSfD8S5fSayuVK4qB3S17iuW3nRty+qnHl8kmKlijF82s7/lDZWzhtGB4O2rTv2pMpw7vz9rbCwvPZM/sIsH1BgxYtKVpI4GN8jaO7lpCcopjhy+9Xtmx5ajZohLvpA44fVqzsUj2xike3dvLi0TnSUlzRfHGZclWrs3beMC4fXEKBosV4cv8s3tYvad6mPT36dcIpzEKpPP488upGfweUCP9ECBYuWoK3tztb1s3j9MkDhLpqM2LCJFo2ro2Z5kU5zvY92/nm8YGpsxXLPay0zlOqaAFmz11ImJ8jb16qsX3HLpws9CDWg8zUAB7dvY7GR315319cbDBPXr5F9/1LzD+/5+iRQ3zUuEdCrDXaGre5dnYt7+/vp0ixkly9fg7Td5fp2LrJT5U9aWZPWsZ56/R6Dm2Zj4/9Sy5eOsnXTw8g3Y5u7RqwZdlEWdl7cPc8ag8vysrehiUTGTu+LUn3Iv+8sle8KG7eb7mR6i1/tbmb5Eypb1GIbj2V4v4uJi9iavjVP1T24tI+syXWG5WgQLzTbAA3LsaGUSUkFXfCGNu0A6JPlrBcJxCSuWoJWwRifRZ2q/whal1TYYaDQGWPcpgSVmXlsV0g1gjEZikPwTjr/uxljYzu79vINKW0fwbSUsDlWXntEky1EVS9JJjnPZH6d2oy0W4ge9lIS7WG/3leO3KVnZTnLkGRQ0VYETqZalcqscB3LHtZyd6E+exNWkij2zXlPGfaDaL725by+SA9QS9pgJKX91+CoMDeAqwMm8JeVrGX5dRVrY5Ym+s+twpGfRF0Uf95nq2fqjBOmhHJuq57U4XpkrW5fOJKKHJIhVlOgornlMOyMdZM0PaZMj0bHV+pMEqyspeLVvOqCpujBNMki4rZdKnMs+t3haDgvoKs+zZDUc4spfrVSln1KljgPJx2ao1+vZ6l9i/xlcpru6Dazvo4Objj7+ckK3v69l84lbQLA0c91rhWpswpwSynguyNH0dVaXD2S/kIRhh2Zeinjt/rRMpvt6DNi8bMdBsuP8NeVrM8ZFJOGmU+fwTBDJuB9NZqg9iQq/6l892CPp86MMayLw3v1ZL7wwzXYTnlJpW71K8L7M3LUwUh9fUdKojy3+VSdHQ0w4cPV5JXnz59Yu/evRw6dAhvb28uXbrE5cuXuXPnDrNnZy+3FEycOJHU1FQ5TIKkyG3fvl0OK1myJNu2bePKlStyWDYPCRKtebPmCj7TBXMch9L5VbOc8hqsL+gp+dLbrUKPd4Le2oIWj1XkPtforgoTpNkB6Zm2ZZXNaqFoX7sEe1nMxthZVLpQTu7P5c+W+Qv1IBiu34Vhuh0U5S7JvHWCDm+aMd1lKDWvV2Eva1kcMF6OW+VSBZYGTaTalYpyHy51osQf5ynds9RuJTm+UVF/gz53yZGpQ026yTRJtkqyT5IHe9nAXK9ROfWtxFPCToFYmSWvJdktHXcLFvqNYy/rqH2zKlMcB9PpbQuZPsq8V06e/fQ6/pyvDJH17MtkOSWVr9wHpLJfoXj/SO2vwtm86VSYbC1ocl+ZLqG/pHRJFoGzrju8VGG09NEqn7j5Q/Dbwd/ooT1E8W6Unlkq322CJYETaHS/NtOch8r1l/v5Buop2pYSv2x5ktXHa1+tzN7MZSzyH0fF82XZyxI2xc2WZVjRw0XkOpfeG1IbqHGt8u+XYfZ7W2pTUtvaIOiu3kKW+RJfSX5MdRoi82j6qC7zvEfL7WsvK1gTOU3O83f5S3Uu9Ys1gpHGgvq3pDoexF420/xJfXp9bC+3o84vmtDudVP2soWBhp1lGTbbY8Qft61sGS4ddwoKHygstwOpXczxHCX3C6kMJtgOkOWTVPajLfrQ5V0Humv8B+9MKe/sfKX2lt22pXqW6AUEzu8e8yYjkTqBybyMDwGsUU+ypX5wINtyL+NUUvZCEYnpiBfaSrLwj2BjcZ/76b6UDArmTZIjunjTfkL2HrJfQ7ayp9kxFA+rlxw+sV92qh7p9JqLB1eQ5POeRB8d9h3eS5jzOzKDdalUthgfnx6na9smDBw5Gl/bt5h8evG7yt6qBRO4dXId5atU5/XzG3hbvaRlxy40rFGGALuX7N2zk7t3VCElOEulCyQ22IGzZ87gGRgIyUEQ60lmrBdPH99n397deDl9Rf3FE5asXo2V3h2unNvHgP49MdC+zoqZw6lcqz4muk9wsVCndacujBvUkTeq+yhTtRxXDz/jzhLFUngF8uoq/00oEf6JECxYtAQnZwce3ThIJkEEOWkxdtoMmtariofxA3r1GcWq9atICzIgIS2Vs2fPEeBuzrnTJ7lw4SLB3vZoqL8kPswNEqwgQBMSvtCjXX1qN26GrclT3qpdYMuu3Zgavic9MY63b3X5qP2a+OggUjOTZYs8rx9fRxQoxOkzhzF6dYoGtSr/dM/ee633hLtoUal0MVbMHU2kz3uOnzzE5/d35WWcW9as4u7Fw/IyzqePrvBS7RpkOPxU2Stfvrz81XnlypVKnS8bpYoXwc1LgwupPvilWXM90YUSkrLX/Udlb9q0aQwcODDnety4cYwaNep7nKmLmRZ+hZsOvRHhKLleyF7GGZtmxJpYH1nZkzYEgzlHJaMwIaGYZLgyokMbhGScQF3IgvkkW2W00WrMKMfejHbqg5D2bP0BatwVTHQWqBxTDsuL9akz5DxqPqjCwoixdNBpLtNH2PdkS+ZiGZ11Wyql+7MoerYI+1jCCdZS5XYFZgdPpeaD6kzzHUydx9Xl59uSuYKmr+sppf2zqHizLEdZxUk2y3lKeRc4XoAF4WPlvGf6D2dL5kK2JE5nS9JM6j+uLqeb5NiXztpN5fO+RoJu0rKkfPj/FagcU+Qv55s5T76PWQHDOckWGc3Um9JdT9BBelnmk15Ci9eCEdbfr2s9EEyQlljmE1dCkdOCya6C8teUw7IxzErQUlIw8wmT0PadYIg005KLVv2OYNU3wXjJnHoWrdy10hxmhVzm0qCm/PUyzA8bk/W8c6l6p2JO3BluA2n1pr5SXj9DG83GnGQ3MwOGU/tRZW5wDAdbN3y8HLEx80TPwZhDiZvRc9RlqUdlSks+v1wLsiVhBJVvVlLi9zN01W7GbpbLbVTqE9N8h8r0Fm8bMMlzoPwMUn+Qnitv2j+DiQ59aPW6PgMtu3KSbTKG2nSXw7obtmGYbQ/qPa0h94eJHgNy0knl/rv9WvJdVuG73Fq9ejVHjx6ladOmOTRp9u7ixYvyrJ50PH48e4+ioE+fPty/f5/JkyfL11OnTsXExCQnvFy5crLCN3/+fJo3by4rgrnlZDZ27dpFy5YtFdfzBFNd+tP+XeOc++xrLOj6UXHeWUfQXVfQ9KWiz9V/IhgpzRgfFXIZSGWzIm4ylVXLc5DlbMlcxJJvE6hwoywLwsZQ7lop5XL4BXTRb8VutjLYsqss36S6bvSiDuPd+lP9biW2ZC5ldtBIOW6lW+WZGzJa7rNSHy55sbgSv7xYFjORtu8bM9VnCP3NOsm0Pl86sCVziYxsmpS3JPtqP6rKlszlcvy8vHJDyntTxmxq3K/M2uTp1HxQVaZLsmRL5jKZPtalH+2y5NgQ6245efb83FaJX15Uvyc9+zy2ZM5hO4vlvKSylhTA46xiUWhJSpxXTjfGTtBQMsKSD8+eBoKe0nst67qNhmCopNDnE/dnUDlWkN4mQ2SlqPq9iqyMn0J9tZpM9hpEfbUacr1J78ncafp8FnSTDFrl4dVOu0mO3J0dPJLKN8qyJWMuswJHyHJLevaV8ZPld0aRM7/lvDfmhoyi2t3vciw/THAfwEn20+lTCwZbdWWYXU+aPavNlsz5bM6cI8uPca795LiNXtSW253UvrZkLmBx1Hg5z7w8c2NdygwaqNWU72U3u6j1sCaDLLuwJXMVTV7VpatBa7kdtX/bkFaajdiSuZreJu1lGSaVVV5+uVH2amkOZclwqa/J7fyIkPuZ1Cektin1C6kMRjr0kuWTVPaS7Oqg04bOH/76O7PMlVLyO3s/y+S+Lrfte1VYkzyNupKF5Q6CL2+u8yDDnzJBQVyPdwa+8jLJnjpBgWz/PWUvMoYGMTaMuTfzBzlVrFgxNm/eTNGiin2S0gesLVu2UKBA9n5sga3VA26m+1E8S9kzwpvOE378gCbJTWmsKR3zykIJOcqebKDlNSfPHyUjRJ9vLm9k5SxZUvZ8dThy6ohC2QvRY870udjpP6RDi7oMGzcBfwfNPAZaftyzt3f9LOZOGsitE6spUqocN1Uvy0YS7dw8uXj2BClxIZiaOvLm1QvC/J04f+4SZp9eEWDxUOYxYuJEolw1IPwTmYHveaV2l89GtmQkfuPpQ1WsXdzISImQVcTr956g8/Qsn14dZ8y4kbxRu4TT12f0HzWDs4f28OzqNspVq8CxGS9YK97mKou8usp/E0qEfyIES5cuwdrGjuGjhvHo7h607++X6WvWr4b4ECws3Dm0fx+hnhY8ePCQZMlKC/Gy2dbqNWujr3aEVo1rcfvmSUiyhaBPEGXEvdvnqFClOlePrGLHyilUqFqTN49PkRjiSPf+Exk9rD/u9l958uINKemp+LhZs3PXLg7t20uAuwWqNy/jZHAzp/JDc1njzN6zd/DQTkTh4mg/OsrNC1sw07wEsUZYW1nJXxkkAy05e/YynHjx6AI3H+zP2rOnUPYaNW4kf7l++PAhDx48YNmybGMIP0Ka2XP3fsvjNC+C0q1RS3biQKovzXp1UXSAESPYsWOHzEdS8LLTzZkzRx4USV+2+3Xrhhg9i3ERtzGxrksfnzf08nrIa9sWSjN70WlGXEjw5EisCxEZVqRmWnAnwYk98e74ZjoyoGNbxFuBOCFY82kaDzkto+u5VszQGMYszeHyl3IxXeV30WinChtNBSozlMO+Q/HV/YjPSjmP+jtqstl6Dr0ut5PpSw0n5uQ/4mGvX8r35xAUX1CUq7HbeZB5kBqbqrDPbSmN99Zhp+MCWhxqyArjKTzkEl3Pt/6P86qyrgJ3U/fxkBNynsUWFKXgrIIc919D3e012OO6RA57GLebhwl7aXOwoZxus/E0Rqh2lc+nvRCMkfZGKfH/KxAUmFmQ4wFreMhJHnKEejtqsOrLVB5ySqa1O9GWCU8EQ27+PM+e51RYKg2Ss66b7VVhgzTrlk9cCcXmq7DVXFBtvXJYNhbrCHpdVKZnY8A1FeZLS6Fy0RruUOFqqGC9tBRLpgkqri6HavIeuVyvxGynytoKcnnL5cwh+Xmz29weizn0udDmF+tZ0OVcK7ltrDKZQoNdNXiVeA03e08S/H3lmT1je3OeJ12WrXEeta1EhZWCrWaFeBizlDqbav1yPmPv9uQhx3jAIbndL/88Sab3vNRO7hvSM0j0o36rctIo8/kjCDZ+nkK/C+0Y97w/DzkjY9KrQXLYuGf9WKw3ntZHG8vPvMl6dk65SeW+yVRqS3l5ZmGqCqLUjzIuICCASZOyjeEIWXmTZKN0fvv2bS5cuPBDfGnpp6mpqXwuKX1mZmY/hNevX5+goCDq1q3Lnj175GWe+/bt+yHOD+gr2P51JoOvdswpr2kvBaOlfTjTVRh5VzD2oaDraRW5z7U9osJyaYA+XdBkr2St8Ax7XBZTfWMl7qTsldvT2bCN1NhYmWP+q+W+/ufrQTDmaV8eco3xzwfQ93pHlhlOovOZlmywmEXDXbVkK4kHPJfJcWtvqcZhn5XU3VZd7sNll5f+nTwV977TcSFdz7diqeEERj/uI9Omqg/Jqe+ZWbJckq2S7Gt2oD4PJYuvjgtyeOTHu/TSkpwIUMixQ14rZLkt0SV5+pDzskxdazadgapdZPr8j2Ny8pzwfMBP+H7n33B3bVk+SX1W6gsnAtfKfflKzE4eso/jnqUpJ8205Em72kDQ/lhefgpMfCpk2ZZ93e+KCgulj1r5xM0fgoIzCzPp1Xyuxe2jzraq7HVdTNP99dhmP482xxqz3mIm/W50+uH5pjxXtK28vLpfaJMlh0+xxmw6dTdV4WHGIfa5L6Xahkrys1+O3iq/M6T3llTncnl7r6D+TkV5K9+jgreivK/R52oHubynqA+hx6kWPORojlxZZz5DjtvhVDN2Oi2U29dDjnM6ZIOcZ/78FbTDPitotr+ezENqL83212fuh9E85Cqdz7ZktNyuLzLocnv6XO8o38uU14PpebkdW+3m/m7bqrCqLLcSd8t97GbibrmtSXSpn0l9YrvDfLlfNNhVk+VGk2T5JJX9Qt1xDLnbnxF3/uo7U1BuRRnupu3jevxOua9Lbbve1hoc8FpOY2oj2giM1W/wKsOXTTFumKdKK6PMUE+2l61ofkz1//kyzqg0xoXfRvuSQiZVqlSJ9evXc/bsWXkZe/HixWW6tPxckoenT5+Ww8uXK8fXL6o8S/dhW6wb7unWjMiIRIwcnyPfpJUT0ooIaYwoHfNbSZGt7H3qEc2nF6eoVb0cGUGfCHZQZ9GKpST56sh79goVEFh/uAYxppia2xHj94UTx3dTpHhJXigt4zRh4XSFS4Jdqydjqq+G1tvnuNh8Zs+e3dy+rYqztREvXqvLClpiTBgbdpykfq1KmL87Q4kSZXj47D0JAQbs26gwbGT78QYkmEOIHnWqV2Dx2v2khVpyYM9qlqxch5v9V3Tfq2Nuay8bHJJ0BuNP6rx5dp99W5ZRumI9fNwdsTe8S6vO7aknurNd5J5Nzaur/DehRPgnQrB40SI8PT0YO20Wh/dsx9XyAzt27yU8Po6IACfOnDnFowf38LA3luOPnjyBSOfXrF4vzYKp8PXtGdo1r0v73gNw/foMIvUgQhe1J9coXak6lw4sYfPisdRo2IyvBk+wMnxEvRatmT+pL/dOKWbSLl86hL/1c16/VJPNtIb42vP48SOC3b+wZMkS1qxZTVyABUQYk5oci6aBOgnhGlx6cJQiVYuhq3kAXf2T+DjeBky4cv8AH3QvAXbMmtOLJcsGArZ80L/Kc8PjxD3wZWaWsjdr9iwcHR3l86pVq/Lo0SN5n0qhQoV+6ITSzJ6rlwZHUvzwTLPheIIbV9O96dS7kxz++fNnXFxc6Ngx26Lfd/Tv3x8fHx9eXr+O6D+eIZFPSTUV3LTvTRfvZ7yybak0sxeWasTGOB8eJTgSm2lJSqaFvBb8apIrYZn29GvfFvE0rzeZf////v/95/6Xi6nOexsjtnkcwt7MhycOGqgkFuXB3+Fn75/uo6r5j3JK+iB14MABWTkbMGAAV69eZdiwYXLYrVu3lJQ9aZCjra14Qeen7LVt2xZ3d/ecr+HSAOf169eyAil9GFu+fDkVKlT4nkZaZvx3/f/pdfNH//9tz/e/7X7+yf//n2X5/zOv/1//1oIv6tc5lxHIIdmFlpWs7F1OcGJrrCt26T6/o+ylMiLiIc+uKGRSjx69ZAXo/PnzP8i2bEirF6Rfh3btMNC7zIm0AE7FuxCcYclQWdlTfPgfNGiQPJmQvddZOkrXEj03P1nZu9ATvT7fZDdh9VqUgSRt4iM0OHJtHxmx70mL1uDA/mlE+T+FdF0OXtyGn6cad16cpXiNkrxV24q94xtcfXxkV2fEWfP0wTUWL17Mq8fXMTHV5bOeJp7OFly5ehXDT294eEYxFj91ag8hji/pP3Ik9WpVwlr7IqKACotXLSXSTZ3bp9axau4o/G2eQKS+bMW6bo0K9Bg0CD+71zx9chVRoDB3Tq5gyrCOlKtWExOTj5gZfeLM2XOYGLxHQ+M5h06eJCY2CNJCOXP/ApVEOzYIrVxlkVdX+W9CifBPhJCVKeklffbM2ay1ud9//k4GTJ48iQ3rVhPuZcr2bVtYMG8OQe5f2LV9C2vXriHYw4wrF06zbOkS7M0+QJo/pAVw+thBli5dio2pNnrvn7Nq5Qo+vH2MvtYTli5eiMbLB7ha68n086cOYPdVm/17tgNheNjosGXLVtKkScTcv3hfUpOSeL3JCuOtFkwqtZb+YiHvFuswp8oOLg97gO0ZP6aUWc+u9mexPRXA9nZn2NPpAran/NjX+QKrmu3Gbnosc8U1+fknT/lxkNKiRQtCQkLkafrcnTB7Zu9tmqfsVP19igOVoyMRXRVWlPT19Zk3b94PaXJj69atvLp1CzFgAkMjnxD/VXDOcSRdvdWUlD1/2wokpn3mfIIHRYMD8cpaxik5bS8dGoKRtIyzYxuEZDlRMohxUdDbqx31DKojrgl6ebajk2MLxB3xh6j0VjDAW6CST9iPUGFMVB+KqxVB3BSMCOtJg8815bCBAV2orl2R1pYN6eTwa/n+Hoo9KcLoqD6o3FVhRtowFjCBMq9KyvmsYi6lX5Sgu1srmpnWU0r7Z1H+TRn5WQrcVWF0ZG857wJ3CzAuph/lXpdGnBUMCe7GnMzRzEkZTo33leR0Az070OJLXfm8g42glbR8MR/+fwUF7xWUn/+3R4UY4N+Z6h8qyc8ulUFXl5Y0NKpPW0tBM2mmLp/0EupLe51cvl9X0ZQsiCrHy0bhB4JBvoIyL5TDstHDWdDAQJmejSbSclZpuWYuWsW3gimxklXJ77Syr0sxIryXXObDw3pS4W1ZRoT3pND9ggwJ6kY1bUUZSxjm24WG+jWU8voZmn6pywC/DogLgqrvy7MvYRPP7d8zPnAGluZu6Nobsy5xkWyNc6pvFUo8EwzyKcCcpJ6Uf11Oid/P0Nq0PnMyJ9PIpA7V3ldgUEAXmV7jQ2UWMoNRkb0p8qiw3Kakdpw3/a9igEd7GhvUpKtLa+rqV6OJSW16uLVR3INVY7l9iOuCau/LMzy0R046qdzlfn1XmacMaVY4H2ucFhYWsuKmrq4uz9xl0/+qsufm5iYv6cxNv379Ou/eSf5VoV27dt/D1gsG+3SiqVHtnPvM3bdamgpamwvq6iroNT8IekkWZ+8Ian2qygD/Tvz2sDCrmcYcxsllL1QFS5nAHEZR7GlR5XL4BXRxakknySLmZckaaEN6ebSjjm41hknlfUNQ6kUxRV53BCWfF5etgK5hFlOThvDbo8JK/PKir09H2XLrYqbS8HMtmdbToy2NjGpR37AGvb3ay7QW5g3k86pvyzEnc6wsl/Lyyo2iT4ow9ltfKqiXYWREL7mfSfRREb0o8awog4O6sohZ1NGrJtP7+Xaijm5VmpnWoZtrayV+eVFDpzKDArvIll1npg1jPhOYx2i5zCfE9mLCtxIUl2bp8qTr4y6oJe3Ly4dnR1tBe6m+pZmVS4LmeoL+0vLzrOtfwhVBO5uuTE0eTpmnRRgW1I1Kr0oxyK8z1d6WpZ9XexrqVZfrMztNdytBx695+FwWNDWsKZdFmZclGejbibKPizAnWfGsU771k/u2VPcFrgsK3hCMiexDWbVijAzrSblnxZXvLRf6erajyZc6iHOCrvbNaWvZiLqaFZnDZFpYNKDi27IMkeTKZSHf/wImMy6sF4UeFGR0RG9UpCX3+fDNhnQPK5hO8ce/0cujLbW1KtLbra0sR8R5QSfbprIMa/yxKi2/1JXf39XelWMZs+klyZh8eGaj1MPCjMyS4VLbKn6voEwfHy1ZVZ7Cbw8K0c+ng1ze/b07yDJSyrOfVwcaG9anvbGgk2R1NZ828Eco/bIEY771VdyLqmBK0mDWMIOCDwoiAgWik2JmTz/Tm+rBgVzJWsZpkmJL6xB/tvzeMs48yl7fvv2xtbX9QX7lha2tHV06d+az/hU+ZHhTMThIXsb5FD+ajFPs2ZPkZN5VDdJ1tvzMhqTsWV/vwbO633g5/z0zKm/Fdr8dOiv0GFl4GYbrjLE/7EjMrVCcjzhjucOSoSoLUJvxhvnVdsjj4Wcz3/J2lRmun8MhJZTMpG8/DKOfqL3kwa2zGH9QY+KkKdy5dhYvRyN5UuX8qSN42eszd84sTh4/TLi3JWvXrmXFssX4Oxuza+d2SPGD9ACIcYM4T86cPMr8ubNxsfzIzStnWLN6Nc6WuvIYf+WK5RjrPOPts5vMnDmdx7cvIHtAz/VzcLXh4KqLXByqk6ss8uoq/00oEf6JELKC4uvri4mx8Q8VABmkJ4Tj6OiFxlt1YsI8MTQwwNc3jNT4SDQ11NHU1CQuKhDzr1949fIlQb5uZKbHkJkorddNxezLZ5ztrfD1dOatujoO1l/JSE7C9KsdjnaWBPu7oatnTHxMAmGB7ty7f5+XL54THuCKhsY7MvPcESnRpCWn8mykB897uLJOPGSleMCjDrbsL6/J9SamaAzw4vMIf/SG+Mrnx6rqcLL6JzQGB3Ksija7y7xAp1Ui88VV+fnzKntdunSRZ+hKlCjxQyeUZvZcvDTYkeyPe5o1B+Ld+C3qG6Lbryt7L2/e/F1lr67fZ5zNBTGOJfiWbsSEhHBEcDC+8pcpc1Yl+SFCIzDNdGFYq2YIaclcL8GQGt2IMjNG/+YdGopavDpxivt7DvxSp+lXVQUr1T/ysydQESpEW+hzY/MBKovyeGi9YcWQKXKYyb3bvD1zBYfXr7m4dusv5ftzCJl/hqsFJ5asRe3wMQjxpGvF1jipP8fxzQfWjpxBiJEx60YpDAYp8/hVCNqWbArulpxatpl0F3M5798kP3d2JnQu34rxrfuT6WoDCUEQ5ceEJgqfd7bXbnFo4gL5/JbkC+wPfTT9KgS/iSLEWn3mwpqdJNp9YXD9bpg9us/93ccINPjEgr5zuLBYsGvcz/Nc1luF99J+razroXVVMJcG+PnElSD52bN/IGj1m3JYNjSOCFYNUKZnY8tIFV5KFmJz0fpUUfjZ+yoNTGSaoEWRhmS6WchlnmT/hfalmxH5VZezK7fJdTCwbtecfuPz6Alr+mZbflTO80cIVg+fTqKtDYPrd2Vg3Y6QFo6jrQchbj6Ymbng7OACqd54OH/FW70C9YXA/r7kZ+89XUp1+OV8Tk9bJoskkwd3UT99mS/378r0Wd1Ggq8f1zbt5NK63Xwz16eAKPiLfPNCYHX5Ohv6T0Z15z50r9/B9METHu1XOOA9s2IDhqo3qS2qon76Oq7vvvvZk8rd+vaf97NnZ2fH0KFDefbsWY6BFQn5KXuSMvjlyxf5PD9lT7LQGRYWRpkyZZTykXDs2DE2bNhAtWrVcmgut++xY8SsrGsVVNcJjmX54zo8TXB6nmB+VxW5z01qqYLOKUW6MS36k2hnyYYxM/n64C6kf4MAFzaPn4Pu9WsQ6kIDIflgUvD6dQhubN6Ft44+ncq1YM+MxXy4fJk5PUbjrP6CKqICt3ccJeLLJzluq6KNIMQZK7UX4GlNFVHxd/JU3Lv1s8d4aX8k3cWRHZMVMuXZ4WOY3H2Ewa17vDl1RqYdmrsC3RvXGVa7q7w0ylXzda7yVOZdTVQi3saIbpXaEGbykR5VFIp1iNEHbm49zLlVm8DTjxVDFPsuda5cQeeKKuaP1bi7S7GdQ5nvd/7DG/ci1cmMY4vWQmoofAvg9clTbJ+yFMKtSTGrTe18eBheEExtk5efAnsnNuboht6UrNyCspVbMW1GK/bubSmf/wrKVG5BxaoduLpVHcICGDhgNAFmukwYMwM3Ay3mTFuAldZrdq3fSrHyzXLSrd/QkmUrfsxHCt+9aRtBhh+5t/sQth/fMqjHKIjyhYRQ3qqrcXLpOjI8rahepyN1G3YlydWcwQPGE2VnwrAhEylRsbnSPcq8KzTD8NVTvj58QvumPXh6/Sp3L5xj/YylkJ6M9YsnqB0+gbOBFoXLNmHGhDkQF8GL5w85u3Izya7mVKvdgdKVFOX0QxlUkp6jJVF2xvi4O7Np9lIiTA2ZP2sxn549RPf6bVo37sa9yxdlGXZg6XqO7j0gv7+3L19PmG8gFm9fULxCc8pUVi77khWb06XrUPC04tSyDfKxdbsBctxUTys83WzZPHMJcVYmTJk4B3PNl6ifvkjzhl0xUX/Gyd0nmL2oJXNHSD4oldvA70PQSKUO+NmzduR0Kopy8jvD+ulT1o+dSVWHiohuAtO31zmbEUixwGBuJiiUvRsJTlQKDGZX4v+Msmekf4XDaYEUDgxBPckRRzzoM1GxMuL58+fyqonc6aRriZ6bJil7NqrduVs2inttbdhe4jUa/Tx40tGOleIer7o787qHC8vEfR61t0Gjvxc3W3nxsocXGws+ksfD91pbcq+zM24aMZAeT2Zq0g/DaCtrOz7rf5B91fm622Go95FvYX5oar5D75M2mcmxuLj4YWL8mZgIP/T1DQkKjCQ5NpTXr17y5Okz4iIDyEyPJjM5EhMjQxwcvMhMicfI4BOa7zQID/bGzdkO9TdvcLU3Iy0xHi1tQ74affzhXqRfSGAItk5W2Pgq3iUK5K33/yaUCP9ECJYvW4aRkRHDRo/F5LMe4QFufPj0ieSMBFLCXXjwQFO2uuZg/FIe8O87dJE4T20GDOwlp7fUukjn1o2o27gplp9U4dtnMgO0SU6w5cCO5Wg8PcLGxeMpUbYCD6/vIz7IkW79JjNnQi/unlyBKFQeYwM9nA1VGTd+PDu2rsfVQpPVq1cRFeLFq1evePv2LcnffCHchNSkWLT0NIgLfseyddMpWKYApp9OMXBwS25fWyt3alK+QpKkvJoxe1Yfli4ZAjihensnR68sIvGh5FRdsYxzytQpPxgWkMyPZy/rzI2SJYoSHqWPDeFk4oEdfmwkjtp9FAZaJB5Sx61evbpS2gYNGvDhwwfUVVXlZZw/U/Ya+htgalKYJ5+6EJOgj5bba9ZEOBKcbkt6hhlG7s9YFWaHa6YL4+aMRRgJxBnB5q9zuMdJHnGGHjfaMkVrEOPeDUFMlQzCZO3P+Qkq71RhueRfaJpy2HdIfAS7gzegxj0q7anLCodFtJH21kwVzDSexmPu8BBVej3q+0v5/hwCMb8Y59MOoMYVVJaXZaPnCqruq896j+WU216TJbbzuc9Dml1o+x/nVWRtBW5ygmfclvMU84oiZhRkX9hmOa/94Vu4yxVUUw+hmnGUeoeayOlWms2m952e8vmoN4L+j/+T+8gNqS4KsD9gBWqc5R4HqbO+FEs/j+Yp57nPSVodqM+4h4LukpN0SeHLB91OCRZKX8+zrpvsEKyWZgLziSuhuLQ/7qughmThLJ9wCfO1BT3OKNOz0feSYLZkJj8Xrf4mwfkIwSqprWbRKiwqwLWU7TzjHBdiN1FpaSEO+S+Vn/cu+ym3tVpOm9tkt4h2F9v/Yj0Lmp5rwz3us9JpERV21eRpxgMc3EMIifbF1DYYS6cgQqOCMXdzYpdzRQquEKy2KYRqyhrKbKrzy/kMfNAHVc7xkAs84Q6zv0yT6W2udmKJ7VyKb6iCGnfZE7IpJ40ynz+CYLnpLDpe6siAl4PkPvaI2wx9M1QOG/RyMNM+T6HhqZY84QnLHRbklFvFnSqskL6cS/tclPiqICapIAr/KKckbNp9hDVb9nLs/A16DRqdQ798+wknL97Kua7VuA37jp1n1eY98vWICTMxsXHJCZcMa0mKnGRtU9r3ktdVQzacfULpOzRrX0tPwTqr+XS70TWnvEZJ7hYeKc77PBAMfCJoflZF7nP1jqowR1rZMFVQZW997nGTPSEbEYtLcpUj3OEKFzMOIpaWZnfIBoquq/gX6kHQT20AD1BjtNYo2t3ozOwv0+V2JskhSS495QHb/dfKcctsrcH2gHUUWlVOliFiWZnfyVNx7xs8VlD3WBOmGkyg//OBMm2ExggeyfV9hzHvR8u03k/6Mc9sJtUPNkQVVda5L8vhkS/vJSVl+SXJsZ2B6ym/s7ZM3+Kzmqc8lOnzzKbT9W4PmT5Zb0KWHL/NoFeDf8I3C1ME9bdUluXTM46jyiEO+C6m+CzBzfQ93GEPBz1LUXa+spxYpi9oe1CZLsYK2hzsSh+9BVTR7kGtD70p824IRdVHyOe1PvT5XdT40I+SOqMo82EcE3QWcyF2B51MR7A3ai09zcawI2I1/S3HsSV0OYNcFyB0hlPCYIyMgtpjKfhhbM61BPFhOL1cFnKfSzzlOquit9Hk6zRUOcaOhJ1UMRzHM65wnqOUNhxLBeMJHE4/QBOrGexP2Ucz61kU/DjyB545vHWGMy90g9yfh/mtYKLfKqYGr6Ov7VxUOc4DWa5cZ3X0VoTmELq7LGRz7DZqGk9AjWsczzxEKcOxFNUbrcS7mJ50HMv+1H00NJnIluQ93OcarW1nMTd0PY+5TT/PpYzxWynLsGGOC+nvIe1NV2VG6Hq62M5kS8IuVHRGUNzgxzKRUOjTKGqYTuGa/N68zlVOUMVkEsX1x3AobT91jMazL/Mg97hCM6uZLI3czBNU6ea6iAXhG5kUuBrxcSziQOPfb2P5QrK4WZqb6bu4yz5q7KzMbq9FVFhXliOhq6hORXkZp4n6TT5nerMk2gPdZMnxt5k8s7cy2h21lMBfXsbZu3df4uLiZGvDeWWXhFmzZhEXF0+njh2xsbyLHZGsIBwvvJlCBmK84kPKixcvfvh4JkG6lrYN5ab1G6JYxqnb+xtGH0/SoHkFSPhImPdzpi8aT2qkJvGBr6hRvzQuFtch0wgrc22SInRZu3U2BcsURPPZLuxs1XH19oV4ZzLjnLCzNpPH0o42X7lz7zYnD0ur6CL5+PYeJw5t49W1LXL+C+aMIy3oC+u2nqBxvepYap2jdOny3Hv4hmiP9/Qf1F8htw1uQpyJvIyzUtkSzF22i/RQa3ZvU9i8eHx+A3PG90IUKsyTO6eJDw9m3cZDXD61CydnUwyMvwBpZKZEc/LyJdo36o76ye/jcGVd5b8JJcI/EYIF8+cTExPD2Okz6dGuAZ+eHEYULMStRw+JiQzE7KuJvLkyItiLufPmY+vmDMm+BEaGUqV6LT6/OE77FvUYM2M2gS46EGEg48WrB9y9dYpg73csmjaMRm0642ChgaulOq269WLauMEYvrvHmk1biY4P41ugDQYGBnwxNiImKhhbG3Ncje7I96giBGF2aj8aaHF/z7M3jyhTsTKf1I7Rt1srbpxYD+k2PHl2h8+6TyHDjilj+jFv2lDIsMXE4AWfTB8QftknR9mTZvakr8+SFU0J0n6S+Ph4+Ut17n17JYoU5urtfdR49ZQT6leo9/Q+Z7Vu0qtNAzlc8iulp6fH/v37c3hlQ7Jip6ury6q5cxFDp/5U2WsSoMdHw+KsVZuJb5QeO9+dQuebKYmZtqSkfWXvu+M8D9YnOtORicfW0NG2B5Ucy9EypiF96MJAelDdsxL1faoyLKUGQ30FQ31+H4M8Bb2dlen5oZejoIddVhonwQB3Bb2Ps6C7nQL93ZTT/VkM8Rb0sFdAykvKV87TUTDQ43t+2fn/JxjspXim7PykvCV6T4fvzyk/m70CUv5SuFRm2c/az1XQ72947hyECHqmNWUYbelDa0rQm8Z0YjAt6UsrytKHainV6ZckqEkDBEMQ9MuFwVTKaEyjpHIIBsnXpWlNs8SSCPpnIXf8LKTnQ5MhxR9Ew+RyVM5oJPNTjjOEqun1aZBcMVf4YErRjs4xgqa58v6NPnSnDUNpRRfaUoQ+tKM9w2jNCFozLLJYTln0ytXOfgVSXKm+pDYyyEsw06woni9O4fbsFG4vj8vwUDuL9Zs9DLcXDPbOqmOprXkp8/sZpPrObvPZ+WXnL/GT2o7Unno5KKf9M5DamcRTamPZeUnnUph0lPKV2qREl/LNTve7/VqSC1KZdhUMrfkjepUTuDzfw7lFXelf+Ttd+9Rc3hyalnP9aPtozG+vp3d5xfXh6a1xfX6QkW0ryjJv48ZN8p4USTZWrFhR3qsnbRnIkYsjRzK8eUm81I+zc0wDBd+nWf0qV31Lz5jdz6SjVO4DPBT0bFmQ/bzZZZB9LiG7H0tHqa8rlcUvILvs+7sq6kIu89z1bKeQUVJcKQ+pzrPzzJYnv4dsWSrxlfKQ83T5/gx9XRQ06fnldp3rWfPyyg0p7+znz5ahEj1HjnsoeGSXr5RP3jb2M7SPKUJxmtCbNnK/7ZHZmta0R9CHAbSjZ2Zz2sYX4Te6IBiYS44MpElSacrTPB85MoAKse0oH9UGQS+ZVj21Fs2SSyHoi8js+TvoTaGMznRNEvRMEDQKrkfH1DYUozutMttTKrMbzTPbUzqzK63pxJCIEgxxEwx2zYJLFrKvXQVDpLaXJf+l8urtIBgolZG9oKf0LnD+/t6Q4g9y+U7PPko8cvPMzbuPY1a7chL0dVSgf653aXaeQ6X7cBb0ypWnxD8vz7yQ4gxwUvCQ+A1wzpWnsyI/ua6dBf2ynlOiSedSG/69e5eeNee9KbWlrLKT83T+nqd0v3nzl/IY4iIYkvUu/bMYElaInrRlAF0paVOcVjENZcvk3TNbM4w+lGxdnM/qV9idHszpeBeC0i1lZe9AnAs7Yl3xzvAmw2/sLyl7DRo0lJdaSqvYZsyY8cO4TlL0dHR05PA6tWpx8thK6qurcVj9CjpaZ+mi8RTRpZvMR5J/WlpaP6SXrh0cHHKuu3XrRY9+AvOLPWQDLbovT1GnVgXSAz4Q6/ORO0/ukh6sLxtoqVqpDPZ6NyHaBNN3F4h2e8tDtXuULFeJ59e2Y/0lt4GWLyydrVhOumPlJAJ9LfD0cCHE3wvtDx+wsjJD9/UtlqzZSFJaHGG+5kyaO5cGdapg9f4ixYoX5/j5UyQFGHDminRdAgddSdn7KhtoWTZnJLOXLMHf4S1vXt9l8KgJGGjc48Kx3VxSvSvP3rm72PHp4we83Jw4sHOL7HPvo/YTSHbkxPX9VBFd2PTvnr3/SQjWrFnDOw0NihQrzu7tq/AwU6Npq1a0a9GAL+pnqVqpLFFeuvDtK9FxcRgYGshKoKmJCfPmzcfZ7C27t2+UrVFafLgBMZ8hwZShfdpSsGgJ3j0+xdMr2+jdvROPb59D+8UNhg0bwvmzp+SlosEREViamfDh3SuESkGWLJqBifp5Wjaug6O+KoULF6ZUyRI/uF7Q0nov+9mTfAE2bdkKV9MnbFi7CM0nZ2Wrm327tmDn6umQ4caFQ6u5fmIDZLiyZeU0Jk/p9IPrhQ4dOshLMKWZOanTSh1Q6piSBc1swwJ/BtJyTYmfxEuCoaGhvHcxJ86UxQyNfJqvsift2XMyE4TalyE5/TOPU70pFxKAZ9aePb10J6qGh2CY4Uy/tg3R17zGxGEDWbNwGnEhlng5fKJXxw7M2r2HcLPNsK863OwHN/4u9IXrfb+f56XnhP0N+IFfPsf/ibx+4Jknr5+G/42Q6upqb9hfEkJe8yU1iMR0J7qHh6OR6IVdiivf0p2ZGJPEZvs5YCJY6noAEQIiKOY7QmCu2wme2PZGBGfK/hy7eL/jg3ULRFAsIij+x/jZCMyHJiNW5vnQti8L3I4o55eV50qXXajaD/0eHgLdvN6SYCrQsm6FCIpDBCbQIDSS+HRnTFPcCU9zoVlYBB6prnxJ8cI42ZOMC83hVJustvsXylmup+x0veFWF2Xc7Poj77/Snn5oF/m0DSX6X0Gee1S6z7+Yl1S2D/vBozx42BdUu8Hdnj/Sb3dXIPtaCpfiSfGl63u94FwTUs615OMnM67f/PGLtQRpwPTxox7aH/UwSU6G223hTBO43zsrjzzP+2eRuwyU6uU/4JvNL+c6D0+lsv+zef4k/t9S3/nxzk+25qIr5ZkLUrs514b328vQ+dVakjLd+JLiCZkORKY7M/dbEBpJ0r59Y3xtalPD1wwRnJYlJ+IQwSm8senAWI8bynIkMpGpL0yZ/MJUPhfBsNx1L3dtB8nnsnwKjM4fQSlU8nfDwbIk/kaC+xeu8y3MmfbfIrFMcadvRBifkz0YHRnK7uQYEu73h8ONlJ9PCXn7eJ7rvOWVm/6H9ZOHb17+P/D4nTx/hrz3/GfOc/L9GfLeZ548f7j/P8v7J5Da3vnOcKqG7N7r2YMz1K5YDS97dTYsnc29K/tJjrCmc4cWvFM/jW2mJ41C/bmatWfPMc2aHmG+v+9nL4+yl43KlSvLRviylTvpKH3Al6xy5pVz+UHa9yatoPv69as8qSHxkFasvX//XqZJS+D37j1Bpx4Cswvd0e4SgY3BXWbOngQRn3E1ukfNahWJdHpDovcHJk8dj5/VczJD9alRtTyfnp1i18Y5dOzSGWONK5gbvvnB9cKaRYqVFZKfvUNb57N4xggeXNhCwd+KsmXbFnlZeFpCJAZ6+jjYmjNwYH/WrV5GkIsBAwYOpETRQjjqXqNIIRXqN25MoPUziNCHIB3Al9XL5mOs/Yi929by/pMByC7VwMnNA3/vr6yfP5wiJUpw/9oBPmtco2rNWowa0JHQIAOunFvMkm4b2Cw0c5VZXl3lvwklwj8RCmVPWn5YpVYdDD9LU8TGLN+8VVakHPRUad22C5dUr5MZZoK51Wfad+iOrc51alYpx92790mOj8LN1RljY2MivU0hTFpC6cTm1QvYd/I8ibE+EG0OaUHyDGFifBzOLl74u30h0OUD42YvZsG0seg8OkS5SlX5oKeJ6btLtG/Z6KdO1SVlL9xZk6b1q7Fkw2Zi/T/zTus5LlbvIMWMuVPHce7gBki1xMf8CX4WTyHVjk3LJjNhYnslP3vZ6Nevn4y+ffvSrVs3ChbM3mvz51CrVq0cXpKQ+CF88qLfVfYkAy0hduWJSDOiX1QgIigI/3SFsjcj2hMRHIZppjMDOjXhw/tLjB7Zmwb1a2L+9RE3ru2lQumSiO3H2P9hFbxbkWd19L+///W/9HS40JiMgHssiA/GLsWWPhG+vE1yZGeMG/rJDkyPiWS9w0wyTAUL3XYjQqTBVPB3hKQyy/0w9+x7IIKTKBUUyBLXPahL/hyDQhFBYT/G/0OEIEISuG3fi7nu+2X+SnFC0lnjso579j0RIclZtES6eD8nwkzwRnIvIuUdGE6TsAA80mxYFO2JU6odrcP8cUi1Y36MD4UCg/lytilIH5j+pp+09zc//PvL//erZaMUL9gYm6WCls0EdWoJihQpTPfubRg8uAcdOjST5V+rlvXoM6AHBS1MsbzWGvzy7hX/9/e//hekx5uhgh6tm+GQ4cS8GB/SMqxIzrTkY7IDU6IDiEjRw8OuJtV9DRHBkjInyYlQRPA3ntm1Y5TnJURI0o8yJDKCSa/1mfjaQD6X5Npit53csO8vyxJZDuWVO9kI/kbFADssrEviZiK4dfkSQeHWNIoK4nOKgyxDdZMdGBHpgwhNRu1qDzC/kvfJ/v39b/+Fe8DVhkQHvaH/QMleggo+Xhq4OL9iyqQhONi9oEf31nx4e5q9GcEUDgjhdoITYMqpOGfKBISwLzHsTyt72ejVq5c8rpN8j+YN+1VIKx2yx5nSWDF3WLbrBY12QQS5aqOm/gS+meBseIdqlcoSZv+SjGBDHr18QrTXR9ktQ/9evTDRuIKVkSr2DsYkRlqi++5Rvn72JGXv2M4lrJw/npvH11CrUXO+mH4gMkCbM3uXMmtiX9IjLPHzDcHZyYmEmHDea2szZdJ43MxeM3nSBHRMTMiMcYIICzIjLLCxNMXTK4DM1EQc7Gy59fQZHtZvsLHUpnaTlhzePJMrRzbRfdA4nO0+EuSuz6jpC9m8Yi6PLm2jecsq2J76zJp//ez9T0LI5q8tLS2pWacuY4Z0lxWtwkWKMm3yKJIDvnD4+C1qVq9KqP0z7PTuoqOuSaS7DkOHKtbuWr6/SKdWDShdvjxGX8zk/qg0CJBoScEkBb7H08aQtl1GMntCH55d3U7Vmi2ws7TCVk+Vug0b0aNTS75oXKJT22Y/VfY0NbWIdH3PjGlj+a1IUYzVzzOkbydUz2yGdAt0P3zCzvQTZFoye/IQls4ZDZlunDq0ng1bpxCnGvqDslekSBHmzp2LjY1NDqQZPsmRphQuLeeUHP/mnumT9vZJHT+3pTnJIIHUgSUHxNl8jhw5ItNq166tiPcHM3uSsudnW4GktM+8T3FlYpSnrOxlZFrwNcWWSdE+2GY40rtjUzQ0zrFt21IOH15JaKgJbm4f2LJwNDUv3WW3xlLQWKo0wP0X/8uRkkDmhUZkBN7FMs2d6AxLuoT78jzRUf4yGZ5hydjoSNY5zCDNVLDAbRciJEX+KJCDkGRmuh/irqTshUI37yfEmApe2kqza5KyJyFX/D+EpLjFo2rfiznu+7KUuTxxQhKY4HGKbS6LESFxOTTJtUi4mVD4kpQGa4Fh1Av1JyLdCqtUG/zTrGkc6odLmg2WqfbUDvFH/2wz8HivXDb/4n81cDcg6bQgyE2gdkfQvHl9oqONsLV9TUCAFo0a1cbX8zXmVq+o6eHAl/PNwMdAic+/+N8NArR5PVzQoX0LYjJtsUyTfGmZ45ZqQ9UQf94lu5Ka9glnu1pU9zVABEszb5KcCEEER6EmK3sXsxS4XDIkMpyJr/WY8FpfPpfk2iK3HVyXlb2ELMUur2zKQnAUFQNsMbcuiauJ4MaViwSHW7EozhOHVBu6h/vwIdmevbGulI6I45Gk7JldUHq2f/G/HKFOZF6sS3KcDtofrzNt2lBcXV/RpEk9btzYRXy8JR3aN+Od+hnsMz2ZEuXJmyQHeRmn9P5c8M2D68nBv7xnL0cJ69tX9p8szcJJ4zrJv6jklibb756E9u3bU758+ZxracxYo0aNH/jUqVNHdqqePT68dOmS7GBdsusghct79i725GP3b+i/PkuTRjVlx+l+1s8ZOWoIcZ5afHNRp26tqjjoSzYyTNB4q0uYmz4zpozm4tENRAV9RO/9s58qe8d3LWXp7NEYat6gao1azJ00mJe39tG+bQtIsyfW24gFS3fRsE5VTN+epmaN6qSnS6Wf/69u3fpMnbmGRH8zNixTuJp4fn0PaxeNp3zlKqjdOkCUvysdu49h64qJXD+2mrqNu+Dp5IixxiWq16pDuxJDOd5MYeRKgby6yn8TSoR/IgTz580jISGBmYuXMahHa/SenaB85WpoaL8mOdiEvSdOUrdmVWx0rlOtUjne3tlPUrAuqo/u0q1nH2wNHjFn2jhuPlYjIzMFUuPIzEgkMMAPGxtrwkMC8fP24IuNAyH+dqQn+LL10El2b1zI/bPrqVSzHgYGb0kINGL5lm10aNkAk7cXf1fZkyx1Sk7VNT+qU6FqDT49PUa/7m24cVKazbNC59MbbMzeyfv3po/rz8LpwyDNglC/r4TGmhF0ziNH2ZMsxS1cuFDeQJu7U+aGZJlTcg4suWXIpjk5OREYGChb75Su69WrJ1usk+hTpiisVEqQlGmJJjnlrCUZb5kw/w+VvWC78gSkGjPmWwBGyXYkZ1qQlGHJ5ChPXqc4EY8Nndo34+XLk/j6fmX69KG8e3eJgwdXc2HPQuYGh7L+yRzQWKIQkJmZ/+KfAKmukuPgQkPSA+4yIy4I6xQb+kZ4o55kLzuI/Zhsz/TYcFnZSzcVzHI/ICt0IkgxC6xQsvIqe0/59vV/WNmT8g+OkL+w59zLT5S9JmF+uKZZM+ubhzwQax3ui12qLdOjvSkWGITpOclCqta/bfefBOmt76YnK3sBroKndwRt2jTGxeUNs2ePwdHxOa1bN8LF4SkTZ42lmIEeVldbg7fev/X8T4JUz/7veT1C0KNTC/nD47QYb8i0wCfNGhEYRK/IQKJTdXG3l2b2/jvK3rXLlwiPsMQr3ZbEDEvahfmikeSAf7olHWIjuXmlJ3w9/2/b+ydBqqsQB7jagGBvNUaPH8TXr3dJTDSmUqXy8scld/e39OjeBm3106xJD+FivDORGRaysrc51o2dsa6EZHj98p49aewnOT93dnaWl21mTwBI/kGlJZjSuE9FRUX+0C8t7cye8atfvz5v3ryR9+JljwWlWbx79+6xa9euHJpkG0IaH6qqqlK7dj16DfjuVF335Wlq16pMuv8H4n11eabxkowQQyIcXlG9cjkc9G7Jyt4rzVeEuumgo6dBxWq1eHZlWx6n6srK3pxJA4mLsmf0tDlMHNqVt7f3UrZyDd5pPYMYax5raDJh7CgcPj9hyOBBWFlZkZwQLVuql9zzJMVFQUYipMUzftxYbj1RIyPeQ3oJsHjmGN7cO8js8X3oPngk/q76BHia0HXAUDYtHseVwytp0LIddrb6xAaYMHPxcgYM6o+Nk2WucXdeXeW/CSXCPxGC1atXo/PhA8VKlGDVkuk4fr5P9Vq16NG5Nfa6N+Q4nTq2wdfiCT27d6FTx3Z4Wrxm2uRxmFnZkp6SQEZmBj5+/sT5GkHIJ0gwZ/r4gZSvVJl3j09zYu8Klq3eQERYMGEhAQQF+gJJvHtyljZt2rB57QI+ayiUrwljByv27DWp+1NlT1rGGemqRed2zahWsxZ2+neYP2s8L1QPQ6Yzw/p3Yv+mufJs3pa189izZTGkWBLh9IZQfzWCzv9ooEVaL/2zJZvSrJ7kC0pary11aKljS19nJGMskrN06VqKJwkCaUmstMcwd3opXKLJZnYlp+q/43oh98xeSvpntFNcqReqcOIufTm1TrWlSXggxhnO9O/UFC2tC4wfP4AdOxYQHW2Bn58BU4Z2pcC2Ixz8sPJfZe+fhixlL3tmzyHdjdgMCzqH+/Is0RG3NCsiMywZkzWzl2wq2OKygjLygCeXApdH2ZPaWOR/rOwl8NCuMwvc85lJlBFK6QBnecClWG71c2VPmtmLTLfCIc2GgFwze/Zp9nJ7l2f2/lX2/lnIUvYSTwn8nAWPVQVNm9YjIsIAB4e3eHu/pXHjOni5vcTWQYM6Xk58OdfsX2Xvn4Zcyl6HDi2Jy7SV+20m5ninWTM4whv9FJf/+szezSsXCQy3ouM3f0xS7Ogd4SN/KJsS5YVKWALPrvX4V9n7pyFL2cu8WIfUxE98+HRDXi1gb6/G5MmDUVM7RlycBe3bN5Vn9twzPegQ5sdNeRmnGd7pVgyN8Gb3n1jG2adPP9mIiqTk5TbYlz02zB7fSXEGDBiQMx6UZgAlWw0FChSQryX3MpJCt23btpw42ZDSS25sXr/Ro0O3rD17XSOx/Hid8SN7Qbgh7l8e0LhBbaJc1In31KJfv554fX0MYQY0bVSbz6/PMax/VypVrY6R+iUsPr/NV9k7f3A1h7YuYPGM4Ty5uhNRoCCb1szHUu+R7Bd13owJxIVa4+XpJrtPIzMFR1c3mjSsIyuXNapVpk79+vJ+QaKMyAzSJT01FndPT2K/hREU5E9iiB2kOrBt3WJat2nDuydnOLx1LgUK/8al4xt5//QUZStUZNGM4XxUO0Xx0iVYtmgN+m9Mc5VLXl3lvwklwj8Rij17L54/p3LNOhh8fkd8wGeWbd5KiyZ1sdN/QPeevTCxMSc93ApPd1cCA0NJTYrDydERW1cHEkO+YPjlE7UaNOHVjd2QaAYJZgzr047B46cQ5mOMl6shnfsOYe+6Gdw8vZ1JowYQ/c2Rb5GhODi48C0yCp33b+nZtz9+Id7YGjxm4pihOOorTH0XLlSQMPtnefbsvaNJ/Rqs2r6LhCATPuq+xcNOG1LMmTRqIMd3LYd0S4yM3mFqIs3yWbNjzQymz+hK4t2IH1wvSF8qcne+3JA6qfRVp3HjxnInlTq4NP0+cODAH+JJhlhWrFihlD4bkgPN15LrhV9Q9qSZvfBUIzpFKF5kAVl79sZEecl79r7Ke/aa8v79RUaP7k2NGpUwNr7L+fNbKVW8KGLnMQ7prPpX2funIc/M3uS4YCxTbOWZvbdJ9qyLcZOXIkkze2sdZhAqtRWzgixx3fajAvY/ouzFcshpKmM9z2UNvPLECUlhses2LjlIBlqyBnE/UfayZ/amfVMsscqe2Zsc7UPRf2f2/pnIR9lr06YRjo4vmTZtBHZ2T2nVqhGOto8ZM3UkRfX1sJb27P2r7P2zkGdmzybDkUkxPqRkWMorUIxT7BjxLYDQlL9nZm+x23au2A9EhGbvS84rm7LwE2WvUVQAhil29MlS9kZEeiPCEnn+r7L3z0POzF5DIgNf0ambwm+kj48Gfn5ajBrVB2vrp/LMnrRnb3NGCAUDQribtWfvYKwLJQJCOPAnlD3Jz540/ss7nssNSVlzdXWlZ0+FGy5pzCjN8uV2N/PkyRMOHz7800mFZcuWofHuc46y97pNEIm+7/GxfCzP3jkZ3qF6lfKKPXshn3mp9YZYH10yAj/SuX0bTN5eolu7JrINi7jAL3zWfvqDNc4VcxVudI7vWIjq+Z0c3LmGp9cPMHzcRIKivxEfG4WLszMebi4Y6uvRpUM7Qu1fkhLyhRNXr9O6VSvsP92gWpWKHDx7luRAQwjRla1x6hp9pGX7bhi+usCogV04fvwkCXGSI/c0fH29CQxyYve62cxcvJL4WG8CPIwZMnEmy2aN4cW17dRqUY/Xxx3YUujfPXv/gxCsWr0WA2MzKtWoy6oVC3D48op6TVrQf9AwMjLTCYuOxz84HD9/X+o0bMGp84+J8jZmwMD+aDw9T1K0qTzzV7hkOT69vgLJNpBkw9JFMyhUvAyPbhzk2N41FCxWhpP7VxPsbkvbbuNZMm8cH15eoEuvEXzUNiAt1omgyFiCJEt9iQm4e/vgbatFjToNaNy8FZEeuhBnQ2p6OhrvdYnw0GXooJ78Vrw0ptq3GDG0H3cu7QHsef5MHRM9LcCRBbMnsHLJNNli0L4dK1mwYhTxd2KZIW7Lzy8pe9L667ydLxvSmmtpCWfVqlVzaF5eXvIa7tzxJAuckmnxvOmzIU3d/5FT9R9m9tI+o5fiQo9wH3zSreUvp3apNvSJ8sNMsjjaqSmamudZtGgShw6tICrKXJ7ZWz51IGUOX2Cf1vJ/lb1/GvLM7DmnuxGXa2bPM92Kb1kze9nKXqSZYIXrhv9hZU9CCJX9rSkV4PJ95i43QlJY7rqJGw7ZxhR+ruxlz+w5p1kTmGtmzznN7t+ZvX8q8lH2pJm9yEgDnJ015QFZo0aKmT0HZy3qejn/O7P3T0Semb34TFuc0iU/Zua4p9nQLMxXntlL+5tm9qQ9yfftelAmKCB/uZONfPbsBYVbMTLGB8tUW3pG+KCTbM+KaHeKhsfz9F9l75+HPDN7+p/v0KdPR3mJeLdubXj8+AgJCVY5M3uemR4MifTmUaJjzsze1ChPTiSG/rKyJ83s2dvbK43nckNS9iTfzJ07d5avJWubM2fO/GEmULLwvnv3bqW02Vi0aBFv3hrIyt7Xcz3R7pLIZ82rtGnbjMzIL3hZvqB9xw5Ee+kQ4/mBRk0a42T8CGItuH33NUEuhowaMYCCxUqjrXYGC5MPuHiHQmoApNixe/tqqteuz/H96wmJ8MY/KJjUjAz8Qr8RFhWKxqNTlChbiZnTxxPrb8WcRXvkPXzOxvfp0LEr5y49IdTlA/UbN6FQ8dJ4mD2DRGsIN6Z16xaMn7FJTjdz2ihUipTkwbVDREY7MG/GGI6fPUtiSio+QRFEREVx4/YtOvUcjY25DTqvrlCuSjXaFpzEZqGbq0zy6ir/TSgR/okQzJ05lYRv/nz9rElsgCOp4e5EetsS52cJ/tq8fXGX4d2a4qR5inb1K/Dq6S0yfd6i++4ePdvUw+b1QUZ0rsvevZtJ8NQEr6fg+RRfe2369+jI7f0zObh0qDxT981dm7QAAxYtmMXsIa1ICXiB2+d7OJq+kTd937p2hikD22Cjfoxx/TqSGOxCjL8jMQFOZES4gc9bUsNc0Hl5l2ibB6S6P6VPq2ro3d3G5H7NeHR8MUS8w9X6PQH2byFKk5WTu7Np9v9j7y/Aozq39n98V2l76lAqFHdoC8UdSltKcYfiVtzd3QIECAQJriGEhLgLcfdM3D0TnYnPJJnP/9o7CQ2hp+ec73nf8/5y/mGu+5q9n+eZHZLZe2bd+15r3T9AgQ0JAcbERRuSe8GHZc3OSb+/SPbEnOmvv/76JYjkTlTyxGd/f38GDRokjYspnCI5rLuLUwcxzfPgwYOvHKcOFy9exPTWrb80Va+v7KWpPfm1MF1qyqKqrdmbUpCIpSqSMkLo16c7xsZnycwMYvbsMZibX+LgwdXoHlrOstw8thgsbCJ7jQ0NlL0ZDZS9jYpY7Booezl+Aqtjdvwvkz1R2StGJ2Ics+O1arvoNViTrWJVzE6uyX7+h2RPVPaiK4OZXZhAeD1lb0aTstd48SdkT1T2ZLJnzJ79q6TsiTV7orI3cdZ4mj13blL2GiMaKHvB1RFMVyRLNXsptTV7A/IzKfwfqtmbGX+WYt83OR0xo7bx099R9/5OzV5adYj03VlXs5ddHUj/ojxuNNXsNT7UU/YyE58wdsIPBAY+orzcW6rZ69SpNTEx5i9q9tZUyblaEoWitmZPzIzZXxRDnibhn67ZE8leUlKSFPc1jOm++uorSakTyV5cXJyk5InjsbGxzJw586X4UDQ0Fxv3NTxGHUQxwNLKgz6DBAKv9sdtZByeTw4yqFtzKqMeURFrjLe7CSQ+I9/vBn3af0S0zRlINyM80J7iGFNk/hb06d4O80trkDnfJyFM9MFzRZPpSZk8FkWqjHJ5DOeO7mTP0p+gNIxDB3awee4IbPU20btbO8J8TCDdlut65xnQuQUV4ffIC3xAqL89qgQzbMzv06PNJ0RZn4YsS0gwZHjPlpw/dxwyHEkKt2FQn+4YnVvB7qVj0No4hYosc4rSvPh9+Xz2LP6BMrkPirRINIo0KvPieXzvBP3f7svBd540kb3/Tcz//h0qL7ZEdaE9XOsJul3hxneg1x312ZakHfyQtJ3NqNRqQd7Bj8k9+RlV576i+GwrMvZ8gOpUSwoPf0qVdmvQaY1G+0s0576i7NzX5Bz6lPKTn1F6vAU5R1qgOv815We/IPvIJyiPfAoX21B1oQ3K0y1Rnf2ClP0fkLX7XUqOf0zM1tfRXOoCt3vD7V5SO3rNuVZUX2hPyckvqTr7JeWnPiPv0Ceoz3xB3qGPKT35GRqdryk48jHFx5ujufA1xcc/o/jEZ2gutKJM63NKtD6n+vwX3Jv4vnRSjf7xR/Ly8qSLVbw7I0Ikf46OjlKetphzLRbWigQvPj5egtiUpWFtnr6+vtSwRZwXi1jrjiVui2OiOnjx8GGEn2b8Q7JXV7MnKnv9cpOlWghR2RMD48H5afjUU/YWL57C0aOrKSwMIC3Njd9njub9I+c5Ytuk7DU6NFD2omuVvf75aTwtjySxVtmbVFTIlsh5FAQIFAYIrI3d/h8geyXcDxvE0jjR6uFPGrT8U2RPbL2eT7vcTAqqgyTCl1EVTOfcdKIrQ5uUvcaMPyF7dcpedPTLyl5EtA3tkpqUvUaJOrI3TqDP9z0kZS+qKkz6fhLtVHrlpeGqFpU9R2JlrfgqzR1BXoyQLUfIzkWQKzGW9WZS0mWEHFXteC0KC5hh5sJ0M1dpW8ipZmbiOfAV0IsYg5BTgZCd8/Jr6iBX0iJTRnDoeyR416RxisreT0Vp+KvDGJafikOFjN+VibydV9qk7DVG/ImyN2jQd8hkTyWF78mTUy8pe4maeEbnJfOgtEbZS64KYkZ+Iqf+BWWvd+/vpfgwISFBihHF2FCM68TUztDQ0BfWWqJPc0pKihTrievF+r368aHYoE+MAf9efJieno6e3mO+/V4g2+lN1HtboD79BYVHmkvxtBjvKo+3pFr7K6q1v6TgSHMqz9bE2rkHP0J1uiUlJz9HfuATVKc/p+zU56jOtkVzoTWa821Br2dNLK3Xk/RdfyNli0DZyRbEb36T3P3vSz9LvvdDKV5Wn/mcrL3vk3/wYzj/Nei0Je/QR1KcnXvwE3L2f0TlmS/QnP9K+vmFhz4hc+/7Nf+HEy3J3vshKq3PKTz0MbniuFYLqs5/Rfa+D8jZ9x5c6Qi3vgPdznClO1zpQuHxT3CcK3oWvspR/u/xykDjxJpvBJ4f/oAVj46iyo2lKj8ORXYkpfJQ4gKuM/fqBkIDbNDEmWLr8oSZF1YS73eZeZd/55HtfSpjjAnzNyM95BFVMQ8gRh8Sn7Lz7nr26J+hNMqCwggrVt0+yE3TvZhYH2Op3l7kMitKIow4+FCbvXc2Euypw0K97aSFOxHjf521D/dQLo+iOCWM4tQwqnMiIdGEyuxwXEzvkR9wmx++bcm5MweoTDInKcyagkgTyYx66fg+XNo5C/LMifEzIt7fCPIsOLl+AkumDofwLTyZUnMRig1gRPWuXbt2UoGqCLEhi9h5s664VsTnn38urRFR/yKuw8cffyzd6RHTPrt16/biWGKtnzgm5nF/+P77CDOW/VPdOHPUHvRtULM36U9q9iZPHslXX9XU7Ono7OR9sWZvf1PNXqNEQ2WvRC6lIP0gj8OiNJSNRQnYVciYX5jFutB5pHi/Sar3m/wu1uzlVP4R+ORUsiDhBA9lQxByYVDKU5Si112YeJ6J/lUi/iRgyhb99ETU7mfV3kXPykaQl3IrfAgL4g4iyFU1c/UhV7MiZjtXxTROeXntWBn9kgwlnz3T0G41pDE5jS4Z8USrg5lRmEi4KoRvM+MIU4UwVZFCs4xMfJuUvcaHemQvTSR7twS+6dkBmcyYGTPGEBpqIHXLk4XoM2762CZlr7GijuxNFBg+uFeNsleUKtXsqTT+eJcF8qsiE7nqOREh7fgqwYnX03J4PTWF11PTeD0tm4fBfRkfe5HX0xW14zV4TZ7BzGdOzHjmLG2/nl7MtJizFHq+iXboBF5PL+D11NSXXvMCadl8luSPi/+nBLk148bVy1LNXld5Im7loYySx+NUHsZEeQxCVnFTzV5jRD1lT6zZ6zewlxR7iTeS0tJsmTBhxEs1e9sb1OwdKYrmvbR/rWZPTMUUYzcxhhPts8SGgmJcJz6LilxdjCjGf+I6UQEU48D6saMI0XxdXC8KB507d34RH4qxonhs8TUfffQxg4YK5DkLcLUNCpkRAZ6mkGJMnN0ZBnT8kDyfqxBvhJfLU8qjnlAd/YAxfdrgZ3iQqUPac+rYTqpSrPE1vUhiiCdkOKFJd6MiK5LilFBUWZGcO7iFU+sn8lR7JdPGjaQgyRV1siWHju9g5o9d8DfYx5DvOhDkY0p1khmPHl1mVK/WRFudZEzfNjwxvEZVognEPoI4A8IDrRjapwvud3ewbFJvtu9aiyrZGnm8HT//MpQT6ydAvjVZMitSQs1RJdhSnCajKjdOytRLigkl0WofXsv+v6jqiXhloHFi7bcCXmc70fz8bvbb3iIuyY3B1w+x1PQmFVUqUoqLUaiqyCtTMvGuNgeuPCQvwZ0xdw7RXWcH8XG2rHx6jh462wmIMINCP8lEfavpBT48sR77QGMeejzinaOrueyqR5zPc0YdOY2W43U8Is0ZoX2KJ4amlBWGk1ZSSmU1lFWpSCoqJFlmT7uuPen5fT/yE1z+qNmzq6nZ69vnO95v/iVetrcoVgRSkekBRT7cufUIJ6tnQCTr1yxix5bfgVT2bPudqbNnQYIWjye+TNbECy8sLOwFxLa6dW12/wyi557Ylrdhwa14ke/bt+/FcUTrhZcu/H/SZ09d5Y6jKlqqZ0qsrCF7oeoQvs1Lx6s6ih9qu3HOmvULBw78LnXjFJW9+ROG8sZeLQ7bNXXjbHRooOxFqaIorg5iqtFpbOJNSVCFUVgVyhana7TTXsLwSwsZpT2TNo73eC2ngNfS02qQWcK8mGPcDh3Ga1mVDEowINv7DZ4G9+K19Mxa1KyVgqzagOmN9PQX+yLeyszgncxMKbXynawi7oT/yLLYY7yTVcY7GRkvI6ucddF7uS4bzztZJbVjxQxPNELu9y7PIgbybkwkbXT38vPDoyjUviSoZchLvRirf4KkgufEqyNpk52Kc5Oy1/ggkT1nyrRfJznqXQzuvkuvXt0oKHAjIdGRlBQrvvm2C8nxJsQmONE6ORovkdQ3kb3GBfF9jjPHbvM7jL+6m5LqYKIqAtEQQlqhM/P1D+Cv9Kak0pdJt9fSRmcjHS7vpMPlHbXPO+l7aTk9dDfQ7spe2l/eVTu3g1ZXtrD0wiWWXLgkbXe4vJueuusYfmkBfXVX0OHqHjpc3f0qruyi/dU9dLy+hxFXf+Mn3XmcuXiXvFwfppudJSjbntmm2nimWbPF7hJCUBD6t0c3kb3GhgbKnpPLLXr06Ch145w0aRRPn2pJPnv1a/YG5aZwu7Ybp6jsTchL+n8yVRdjOJGUiV02xbjO01O0e/jspc6a9bfF9X/WwVOE2IylLj4U6/jqx4dDRgjkOgpwvz+etvcYMnw4FPgQ5/eUDp06UhBvR3GyE8NHjSDWzwiU/py/cI8UmTMjh/Xnb59+gYv5Nfw87YhOyqmt2Qvn8IGttOncnbMndpCVn0y6PAelUkl8upyyKiU+MnPantrMgpv7yQ13Zf6u0/z2UIuERBtG6Bxk37FrVKS4Eu5ryPS7J0hMsIcCX8j14jd9LabvOEV2kBMr7hzg8yPr8I20Qc/9Ee/vWsQVFwvxU4OyymrKKqu4cv0a/UdMIToshucWt2jb5VuWjPwC/xXi3+BVjvJ/j1cGGieWdheoePAzq0weM+P2Lsoy7HELMMLM24FKeQjmAT7Mf6xFQYYXsbnp5OYrqVaVEpubyajr+wgKfcJv9/ez0egB+Ulihx4nCUFhbgzWPcgj16ucsTrLuJtnSI33oiQpgN/vXWO9+TWUZYXEZGdSoigmX1lAeEwY1QX+RMXas8lUh9jwp7TaNJ2O22eTH28O+V5SN06rWp89KwdzPvm8FQ6PT7F07jiMbhyCcj/8g7yIi3SXunHW+OyNk7pxBvla4ezjBkG7XpA98QIVO2va2dnx3XffvYB4x6XuIhQ9VcTuSnXGl+K4mIMtdmCq89kTx7S1taWxbdu2vTjOkSNHpDExJ/t18cNg1u//kOzV1exNKEzHqyLsRc3e9IJEzFWRlNbW7Ik+e+np/syZ8wuWlrocObKOS4eWs1Sew9ammr3GhzplT7cLVWl32WJ5gYhsWxY+OsDzOGO0HC/hlWjGEdtzfHxwKa20NvH1yQ20vbCd9tf2SAGPhGv7+PbKevpfXk77a/vpdmULI3UXMPDy0j/WXN1Dm2v7aae3nzbX99FF7xBr9R7TW+8ErfR200ZvL8fdnTAIj+BuSAh3Q8KwDbThWZArd0PCa8fqIxyToOfYBNpKa+teYxDsjXvAM+wDrbgXGMhdZ0csfB0pLfMnPj6A4lI/rPwdKS72JToxmPYpybhcaiJ7jQ4S2bNCod0W1yATrDxMMLE3p6Q8kPisKJQlfpjYm1FS5EN4dhztUpPx0enSRPYaG6T32Qyn3e+ywPQU0XIHNpucAoJIV7rS8exaFuofJFPhygi9PbQ5voyuWiteQofT6+istZpuWsvppvX7i/G2WktYduYsy8+clba7av0urWuttZF2p9bR7eRSup1c9gq6H1tEG50dfB5si4FHe6zsW3L58jXy8wLILHCmQu3D1Du7cYk3JkfhTv+8dG7qDW8ie40N9ZQ90Wdv/OQf8fd/QFmZl1Sz17VrW2Jj/6jZW18l53JJFAW1NXtblTU+eznV/3zNnhgfirGgGMN5e3vTv39/Ka4bMWKEZL8lqn3iOhsbG2mNqPiJ+3fu3JFq90SPvvoEUEtLiytXrryID7ds2SK97vz589L84OG1ZO/BAJyMdGjX+kvJZ684xRlDi2eUpzpRle6IzPkm5Um2VGe74O7nQ2Gyu+Sz1/zLNhg29NnLd2Hfg0MIS37m6rPTmAQYcP65aMiewClHM3bZ3qOotJDwnHQySwtQlRRzydaaSTd3ExFpzNDLu7DwdEOV7k5otD/hMlPK0+wg6zlkOTH+5k5OWVmgTvfDI+w5zvHR0vGylDmE52WgUMSQkxzKJlN9brrd4571ZYYc3k6czJfcKHuW6F5kwe5B+C+tI8Sv8pT/W7wy8H+Jl+8c/CtY2UMgXKcn7XV2s8rgKGERxmwxOk213Ju0WHN6X9jC4EsbSI8zZ9GTs8zU1yIt6TlbzC7jnCCjvFxBeqEcZVkZ5AZDhr3kC3La+iqfHFuBqdcdtCzOcMjRGKpUVFeWkVVcSJYiCbdQU4ZcP4C28x1k0XZ8e24T241PEhRqwPjrO4iLNuVb3c30u7qVgiRryPOUyJ61tQ35MbZMnzKWt5q9g7elLqMG9+bG2W1AFEsXTuXSqa2Sz97i2WNZs3iytH3+xFbWb1oD0UdekL2xY3+ViF737t1f+duIEHOyRaInXrTinRpRyRPNMpcsWSJd+KI8L667e/euROjEMdGove714t0fcez06dPoHDmCMGbWP1WzV1FZo+yNz08ktSqYavwJUocysTCFoOoIRvbrhpWVDlu2LOHEiXXk5vqQmOjEkoUT2H/zHNmuC9CYr276MmtMqKfsacSavTwvSlS+zHh4ENsYI5IK3Cks92On9TlaHF1K57NrJXTRWlkb+CyvxTI6nlr9IkDqfGolX2ttpK3W+hdruh9fTMcLm3gv2JtmUSF8EuTHgUtPaO/lQbOoYJrJAjh0z5SJfqF0zcyga2oeD8PmsSVah66phXRNSXkZqQr2RGpxN2wJXVPza8fymB5nTlxwT4KdRnLygTWd03IYKU+npDKQojJ/ciuD+Ck7lTh1CMryIGJVQZRe6YQm1rbp3G1MkEiAI6Xa7xAb0ZOnj3sydvyPFJf4UFQqIyvLgTFjR5OSYo2iVEZsuT9llzugSXRpep8bE8T3OcoG+cnX8Q0dRrHKn6gcx5punKogOsUE4ZblgkrliLPvN7QKM+ft6Fjejgrj7ahw3o6O5pLXUIaHXuWQzxSmBx3m7ZgUaf6thAhmGdowy9BW2n47IZIh9q78fvIkbc+upMuZ1X8Hq+h0bgMdbh3g5+uzmHBlFmcu3iE/14dt1meJltvzm/4hPJLMOOp0mXspzhTqD0bjo9t07jUmvFD22qEqccTR5RaTJ48iOtpYsnW5e/fwSzV70ZoEphUkYlwmk8ie6FO7qDAe3fLsf1rZ699/gBT/DR48WCJn9WPDb7/9lmbNmknqndjERcziel8s1REEAgMDOXXqFJ9++umL9XVET0zZrBsTY0UxPhSzwXQv36VXX4Echxplz8VElx5dO6LJfk5KoCE//TQSZZwVJQnWTBk7jGS/x1KsPebnEfjb3WD5oplSPGz94DhBnlZ/kL1cF07YXuT1o4t54H6Lq/a67Hl2Eo/AJ3x8ZDmbjE4RGevIqJuH2WtxGZRRKMpKSC2Uo6pQ4pkczQL9UyTFmDPp5iEm3dxLdoIVyF3QZDqRkpNAflkJVJZRpa7ggIMhLiEm3Pd8zEC9AzwPMsTI7Q7vHlzMUbPTFBd6cN5Jj+NWlwiNMKXjtYOs152C3+JX4+9/HQ250f8EXhn4v0LDX/Zfw+qeAg4nW9HryhHcglwoSrElMsIY5M6Up9kTFPaEuCgTVOkOBIcaEBjymLIUayJkhlTn+EJ+EBSGQIE/lGWBughNZTFJ+Rn4pyegLMknWylHnhMBuT6QFwCFwVDgR36COR6BD0iMeiZ5iviGGBATa0FQ2FOm3t5DXJQpPc+to4/OxpfInqWVNblR1oQ6XSfIXo/SRBsSfPTJjzJDk+tBpOtt0gIM0OR6khrwhPQgQ1CHsX3NbMaP/xniT7wge3PnzpN88xr+Xeog5llnZWVJNXvivnj3RbReGDJkyEvrxAYuojzf8PV1OHToENYPHvzT3ThzKz0Ylp8h1Uyl1dbszSpMkGr2fOrV7E2cOJy2bb/Ex+chV67s42/vv8fpMzvBd2ET2WtsqFP2amv25pfnElwZzs+JAVgp/dlekoyjOpIlmTEs8pyPh3MLPJ1bMN9vG82iEmkWEVyDqASmBRzitNdPNItKo3/wbbydWqDrMZhmEaE0i4yhc6gJt7y+5/3sBISCEpqlZ7PruimfxyYhKJQIeflsumFOR78whIJ8qf7uVvgA5sbvl+rzXq3Zq2R57FauyEYgyCtqx8rpnfyEzGABP4evuayrxZHwCXTITSCiUsYcpdiNM5QueakEqEL5TSnajATBtfZNZK+xQSJ7LlLNXnqUgP5Nga5dWks1e3Nmj5Vq9jp3bk1QkL7UnTMjUh/udGsie40N4vscY4H33mbsstpKdK4j2yy1UVf5Ua4Jw604gLUWFyhQWpAa/TVfZXgh5JUj5OQh5BQg5JViEtGL0akPuBr9K4uSTiDkUzNfVMR0c1emmbtJ20KRkn5uiVhfWcJBv19oFhXzx2dcfUSH8ql/IHsunMXYtjVP7Vpx9aoeWXI/fr69A79US+Y/PoRXsjlzDQ5jE2MKhk1kr9HhhbLXkYJMU4aNqrE6SEqyICHBnGnTfiQ09ClDh3wn1eztq87irfRs7tbW7GkVR/NBeva/lMY5evRPUgOVhvFcfTS0XhAhxoPz5s17sX/mzBl0dHSkur6Grxch2nbZO/jxTe9asqfXk8xoJ4wsTajOfE55kg2BtleoTHOgMs2RALuauFeT9Zxg+2soYy2IeH5LioeLE615bmv4Etk7bnme1/fP597z69xwusZ2YzFbzwG/UAOy4i0pSrbCM/AhUTJDyHKGgsCauD7PHwpCiZInUVZeSFhWEv7piZLIo1EXS6AoWornpdg+P4DYaDPyEsxJizXBPeABuQlW5CRY4h9iUEMSc91QJNuQnGSFiecNel09SpCdNl4LX/27/L+hIUf6d/HKwP8Fan65I0dO8+SJBXfvGv5LuPXIFp8LS8jQ6YOJlwxZaByx4TKSI6OIDA0jKjSMtMgoUiKjiA4LJzkikpTISGlc3I4JDSEiOIjI4GBkgQEUF5dIubnSF0KDf4XyHML8/WrXBxEVEiL9rNTISBLCYsiKCoUCN1D6SGRvSh3ZO7+ePhc3vUT2LCytJLJHqQ+oAiHHDUr8IN8DTbojKLwg371mW+kNCm9p3e71c5k8ZRzEHX9B9mbNmo2fn9+fnDA1EPO0xS5LIumrG5PJZIwePfqldaKk/1em6iLZM75x45/32atyx7QihpbZaSRUhkhkz0sVSuucTNyroxgtkb1LjB8/nC1b5lNQ4Cspe5NGfk/rnQe547S6KY2zsaGesifW7PlXxqGoCqR/YSZPK6KQVQaRUx3IxJIitkfPoyRQoDRQYH3CzpqAKTe/BvlIQZRB1CCEAhicZkxFgIBVRA+EXAVCnppOWZ64hbfik3QZgryAd5LT2KVnwpeRsQi5ORJZ23LLnJ4i2csT26CXcDt8OIviDv/L3TjTgwW8HLvx6PIBrAJb0U0eS1Z1OAHqENJqffaiKkMIVIfza34i/he7NqVxNjaIH/INunF2796enJznBAQYSQFZly5tiY8xxj/AmF+TQwi91FSz1+ggvs9R1qQdfx2HwJ8pqvAlPNOGao0/KZUhzM6NwS3dEVWFHVHhbf7UeuFJWB9+SLzLRdl4qWvwi8+ThtYL+bn0co7F88Y0biaMQMhXI+QW/PE5V4dCBe8n5nHx6i1S/V4jwV/g1jVdMnKC6JMYiGdJAD8nBOBcHMD05AA6ZWXhfLOpQUujQz1lT13qiKnlJb76qiXh4U9YuXIG+vrHUSj86Nunu6TsRWgS6CFPQ68kCvAlpjKIkbkp7CnN/afJnmi9IMZ7DRuu1IdI9sQunXV2XGIK58aNG6Wsrro1VlZWUgzY8LV1EIUCM3MXqRunRPbu9CHA8R4zZkxBleogESSKfWpTJ59DeQDIXdFkOEORt7RNoSdUiCTNA3vLxy+TPavzvH5gwQuyt+npScmsnQJXVKneRIZESLF+UkQkESEhUoxeE9cHkhApdjP9+/+SYmIJDwiQYnsRieEyKbaPD5eRHhklbceJ21HRJMgiJP4QL4sgMTIKd18/nnlHkGZ7jZzj7blz35g7956+wlX+CvfuPcXYwJrvevap/Xs25En/Ll4Z+E9DVJne5MiRM4SHJ0t/9LS0QtRqyMhQUl4O2dlFlJZWk5tbhlKppqCgnMJCFUplJbm5pZRoIOPZIRQXBpGSVk5+fimyiHTyC8sJCUshM7uI0LAUChUqgkOSyZYrCQpJJCtbSXBIIgV5pRQVqSktqUSpVFFZBcnJchTKMjIy8ilWlpErVyCXKyivqKZAUUGhsoKS4kpSU/KJiEpDkV6OlkyPafnTsXFz4bD5OYIlZW8vcdFmfKu76ZU0TktLKymNMyU1lFkzJ0t3PLatno31w1NQ4k1KYgA5Kd5Q5svh7YvR2rcCKgPw9TDF1tUBgne/IHuzZ8+Rim4bXnx1ELt1/vzzzzx9+lQifrdv35Y+eERZv/460UjzH5mqm4g+e/8E2ROVvQy1J3MUaThVhFOuCaCiOpDFhfEYVkRRRCj9+4o1e9rExrqzcOEE7Oz0OHNmGxcPLGNacgZrDRY3kb3GhgbK3u8lGVJTnpF5yZiXyySPIJeKMH5T5v17PntZxXRKdcE+pB0fp0cgyAt5LSWHnXqm/2tkz9uxK/cvH8YoqAvf5MQSVSljpSKOCLHpUE6KpPAtUyYipGfh0dSgpfFB/AJqQPZEX72oKFNWrpyFTGbIt992IjLMgAUr5iC4ueN/takbZ6OD+D5H2lJ6RqAovjOh1ZEsKkmXfPaSRZ+9zCx+Ls5FoX7+d332/hWy19s5FtfrM7kSM+rv++zlyHk/NpOzV64T7f02Mp/XX/jsyYiiWBNM74JMyaM2nnC6FCm5eqXJZ6/RoZ6yl51ixJx5E3F1vUlxsQctWnxC377dSUiwYsjg76SavV1V2eiURCGvDpTSOA8UxbC3KIa06sR/umZv1KjREtlrGM/Vh0j2xGyvuv4NohI4Y8aMl9Y8e/ZM8mFu+No6iKbq5pZuf5C92pq9tq0+R51iR6Xcg9iEIMhxRxFtzuzJo0nyfSQJHPEJQZRmeJAQ78/MmVNwMTqDn6v5y2mcNjq8fmQx991uct3xKtuMjlOR6UtoeBAh/mFERKaTnlFAcGgSCmUFyiIVZWJcX6SmSFFOQnwm5RWVJCZmU63WkJwkp6xMTVJytsQDxHWFSpUE8fVhshSSU3KJjskgISmH2Hg5SSl5pKYXEp+QQ2a2koiodLIylcQlllIW+BjuDKASSElVUF0tcon8GjKZlIdGI+7nSfvieFUVpKQUoKmCvPQK5pQtYrfnIUZ9/1Pt37QhX/p38MrAfxoCb7zxFvb2XqhUVSxatBR3d3127dqAi8tjdu5cj5nZDc6e3Y+R0VW0tQ9w/fop7t49x9WrJ9DX12HbgT2UBx+k8ukPmFg/YuPGlXh4PGHR4t8oLw5Bo4oiLNSCGTMmkZHhLf2hS8tU0rOyuIwtlndIKPThmMs9QnM8oTyS4vwA1PnBlJeEc8LpHvf8jFAXh4EqElRRUB2PRawVp5xNUauqoBriKuJxLHfkgqkdv1zbSlCIARPv7CbKV5+PurXl895dyIsyhUKfFzV7YoOWefNqLigXI20Gft+NKyc3STV769Ys5rrOAagMIsD2KsEOeqAO5MalQ+w7vBciD70gexMnTaK6ulrySamDWIgrNmCp68Yp1umVlZVJd2/Ef6KC98EHH7x0sYq+fGlpaS8dpz5ycnJ4rKv7Io2z9C/IXlpoc0or3TGpiGV5YTyZVUFUaQJ4XhHGUmUiERoZw/t1w8LiAidPbufYsTWkpbkSFmbB/jXTaHvnKTvNVzaRvcaGBsqee2U8+VWBDMpNxqhMJilh4rkw5X+Q7L2fEUuz7CR0QqZy4cplmkel/K+TvW7yODKrw/FQhZJaGSyZrIvKnrtaRvOs9KZunI0Rf0L2RGVPLnfGw+MRiYnmdO3ajoQYY5576PNJjAyviz2ayF5jQy3ZKzotkBbTk3xNGK4qsSbKn1h1CB9lpfOkPBZ1pRNRYa3/A2QvAyEnlzfiCjlz5cYLsnfjqi5ZuUFsL4knujKEwbnJ2FWEc64kivfzirl3rYnsNTrUU/bKlHaYWlxi9eqZxMeb0bbtV1y4sJWiIn+J9InKnp8mkSWF8dL7LpI98ftztSKOhxWZaNIm/1Nkb9CgwVLMJ6ZlNowRnZ2dpfIesYmLePPf1NRUGl+1atWLsp86PHr0SIoBG8aFdRB99p6ZOP2RxvlgAM7GF2nf5iupZi8t2Jjxk8ZTkmhLQaQZH/ztHcKdb0GBJ1OnTSLA4RaV6ijJ2uHuuW2EeNdr0FLsxfY9yxDaf4Huma3oud1gj/FJHHwfsviOHglR2VSqq6Tfs6xULT3HF/hywOkOqUWBbLG6TlaOL9XKcOl5rclVItLcqFKGU1IYyFar64TleIEqGqrEGLmC8nK19J5VVlZRWZiMShWF1pm9aGvv59EjHbZuX4NKFUu1MpRyVQJEXMF3+Uds2roOf3+xJ4ZYXmXB6tVLCQ21ZOHC3wgNtWDNmmUEB1uwbNkCfH2fsWXzKlyd9XGodkBWksT4n6f+95I9Y2Nb0tJysbe7RVSUJ506dUFL6yR+fsbExHgwbNhwVq9eRViYDZGRTsyZM4fx4ycQHe2Kvbs52bYHKL45AvcAFywsdHF2deDQaS1SUyKhWkFJSSb29rZUVeVQWZVMSnI6FTmRJCelYhlhSnC0F+etTXDw96S82I/MzBCqkv0oT47GJ9KNiGg/kiJiSQiNQiOPgoJorF29eWTvgzpXAcXZqNKBKsjPriA2NROKSolOTyfG4+6LiyUn9Ako/VBXlGJjY0dutDVd23/B4rUbKEx25ZnJIyL8zKEyhOH9u7Nn3RyJ4BXnySjJCwN1ANtWz+LXX396qWZP9EcRDTDFOzELFy5k0aJFEsT9+m1zBw0axNy5c5kyZcpLF3EdevTowa+//spvv/320nHqMHv2bL7r1g1h2jLGFxtRHfD3yZ6o7BVUejCpIE36QhMDYvHLdJUiTqrZ86qt2bOz02XcuKH07NmRoCBDHjw4yRfNP2TukT3EeS5DY7Gq6cusMaGBsrexNF1SvkbkJWNWLuNEcTQeqjDm/A+Svfcy4nkvK4YQnw+5cfk0H0dl/K+TvZ45scRUytisjCWqVtkLUYeypSiBK6WR5Fzp2FSz19jwJ2Tvu+86ERNjzubNi4iIeMo333QiPMyATZsXc11mSf6N7k01e40N9ciePLYnEVUy1ikTUGsCKNEEYFEezjJlKnkqZ2L/E8peVj4tswI55zefK5fPE+H9nkT2RFN10WevfUEGrqowKTvCsSKcUXnJrC3LJutuXzQ+l5rOvcaEOmXvakcUcnMmT/tZir1EshcYqM+SJZOJjDRlsKjsWZzjTLVoG5TNrdqavSslkTTPyOJA2T+fxvm3v70vlexMmzZNiuvqx3ZiTZ5ov1UXA4p9HObPn/+nll2dOnXil19+keLvP4sPxfHevfvTf3BtN87r35AWYc/dxw+kdMsot7t83uIjcmTPqMpy49ajOygSHKjOdOLLzz7E8ckZ9u1YwuUTG8hOtsXFzoiY+DQoS4RyH1bMGSP9Pw4tn4WyMI3s7HwKc/IITcikOhfSYgqIj8qlLEsJFdmEBoVz3dKehKgI3CPsyE2IhTR/cuNjcYmwJTIukPI0V9ITg3GOtSQoxpuSVFfS4kRBJhFlQSaRcelEx6VRKJcDRYTLAomICCYmxhkjk8tkJwdQnPwcuSIZ8q5jNl6gVev2hIV74epyDwsLIz79tAWeng48d76Dj7cjzT9tganJE1xd7xMe7iGRWx2dMzUCVI6aUT/UnBOv8qV/B68M/Kchkr03eWZih1JZytHt2wjyM2NorwHcua7N9fNH8XxuyIxx4zmydytG9y9iZXyDzauWs3zubzhZP+DCuTMU+x6g/MZAyqhh9Hll4tsC+UXV4h4p8ig27NhHkTqVauLJL45GnetLgViUSQpFqiQKy5PJK02mslSGsjiNPeptDCz9mV+YwI+Mp4dyDD2UvzBM8wvDGUOfkvH0LxvHYPVPjOAH+peP4ydmMp65TGEhY5nHevagLC3E0NyBZ9bPqShXQEmk9L80d/AgN9Gdzt260qnPcGJDrNm6ewfWprfF6nFOaV3E2OCBeH+CPQd2c/T4fiCTLRuX8cuUaZB87gXZEzssGRgYSN2QGl6gIsRum6LKJ65pOFcfot2CuEYkfQ3n6uPdUcPpYXqaW886cjt+DEMynmEb2Q2hoJr22b6kBAkURLxPeZU7emViIJ7+ombPvDycT+TZuFX/0aBlzJiBLF48iawsd8LCzOnVuysHj2xsatDSGNFA2bNRJ5BTq+yJHcXcRSWsKoip/8Nk792sWNz9vkbv8lk+iUr/Xyd7orKXXh2ObUWYlPrVLSeVMHUIdqoIKjX+cLVDE9lrbPgTsieaqGdlOWJre4OEBDNJ2YuKMsbW9ibV+XZwvVMT2WtsqEf20mN6klMdhlVFhJR5ImYdiDdwHpfHUVrpRPR/QtnLUtIhwxmZ6yfc1NUi3Pv9l8heh4L0l8je0Lxk9KuT4WGvpgYtjQ11yt7ldlQU23Pj9hE++OBvUor48ePruHZtLzk5HvTr1wNr8/N4aZJok53O1dqaPX91CH3kaez6BzV7k/PvY3W9Jl5r376DFNeJDVYaxnJ1EJW9mzdvYmRk9KdET8Ty5cul4wwdOvSVufoYMVKg9LkAd/sR5GXOvN9XS/7SUX7PaPFVa/LinSjL9GbWkuUky2zRFAWzbddpYoId6NSlM3369SHM/xnu7o5EpSqhKhsqMwmWRWFo5sDOiH1MYAYTWcg45jOVhYxkKt8oR9NdOZoBFT/xA6PpUzKO/uXjGVA+jkmMp1/ZWEZV/kD/srFMZwrRZX6o8yMoVMZyzPMxnqn+qIpkKEriOOrxCPuE5xx1MuKKjyVl6kwxJ5C7Tx5w8cZliWdI5KxUQ4W6GiPnUHbN74vDFIG+3foQEmjDqb1bcHV+QrdWnQnwteD4zo0E+lnQvVVnnjsYoLVvKyEBVvTt8h0Pbp+TjieXl/DDDzWk9lW+9O/glYH/NGqUPVNjB6k+7ivjdtwJuspI12HcDLvMUMshnPI+whyvGRwN2scch5msfv47W/03sNJ3KbvctzLAYSwlzrpw8gN4PBr0J8OTqfB0OuiPR3N/ILk63bg9RqDsVh94PBIMhsKdQfB4CDweXrNvOAxsh4D+MHgwiucG7/HAQOC+vsC1xwKXDGtw4XENbjwR0H8i8OBxzZrbBgLn9AUuGAhc1Be490jA/JEARr+B/WKwWwiPJ6G5M4TqB7+gvDiEyhsDcV38Fk/GCORodcFpvkD83q/QPBpO/vVBFN8YJG17r30f/w0fonk0msi9rQjb+hnc74z+tJqLq03btmzatEnKpxaLaHXFVMt6F59oni621N25c6eUdy2u+eSTT165SCdOnCgd58aNG9Iasc6v4RoRH/XuQAftTfQ+t5ix9xfxzaP9TLo7h1aPL9L50TGm3xjLVsM5pFX4sKk4UUrfK9YESl57O5Sx3CqPJk8TysC+3TEx0cbPz4JVq2bg7n6fGzeOsGfPMiJjfNDYTmsie40NDZS9PWVpRKuDGV6r7J0vicJXFcrsRk72RGUvrlImeR5Fq0P4JieFYFUo+4vjiRNV7Cay1/jwJ2RPrNGLi7Ng375VREYaSRkIYjOFvftWk5RgAre6NpG9xoZ6ZC87tifRVTJ2FsVLNXuJlSHSdb9AkUqx+j+l7Clol+GKt3tbbuiefkH2xJq9nLxA3NXhFFQH0Tc3BatyGX7qUNI0sWjuf99E9hobXih7HcjLMGHdpgWYmZ2jsNCF5s0/ZuzYIaSm2jNo0LfYmp/jdFUGp4qjSRI7POPHhZIodhfFEFmV/PfTOJVldI63Y8bmrlK8JlpviXGdKAaIXnoPxI7qfxLXiWqduE5fX1+K/0Qlr/68mD0mzovxpTgvKnkNjyHis29bcOlGLzj7KRknOvFwvIDm9iBKLvfGefk7qK/3p0KvDwazBfIvdEdzbygl13+h+vYIvNa8z+PJAhnHO6C8PIDiG6PR3BsG90aDhRhLLyTdrIcUX4vQeyRwzkBA54nAtXoxuTT/pCZm1zEQOP+45vmCOG8gpqQKlDzuDXeHwZNROGp/Sebtb+HBUDAYht3Rr0m8/A2+Z9oTrtMVHg1Goz+M56vexmaRgEZ/HBhMB4MpYDCZxOPfYTdGwPasQH+3wRiEPaCNcVvMIp7wjVMPLGSGfGnUCnPZE7516oFphAHtjNvxOOQuA573RS9EB0ogJ6f4v5nsvYnpMwcKC0tofbAjBt66/Kg3jIe+lxhxfjDn7Q+xQH86px33suDODDYaLGe35XrWPVvCQbMtDLnyCyrfs3ChK3ieQeN+CI3TIrBZAG4rwGY5eK0D3y3gsQasl4HbarBbAe6rwXp5zbPjcsJ+2smWPaOJ9JyLqUdXdrkJEuI9J4DjKXA+UAPHUyR5TnoxL+Kx+3dgfx30T1BsM49d7gLbnV7nd/2+LDffxibrfRS7nQC7dVQ47+ec9nBSDedg/GAK+84OIt1oLo+v/UzI4+ng+jsxv+0gY8cmcF/L/SWtMVjZHtx34LWrF1tW9cfQajbmU16+yEQ5fvfu3ZIJukjqxDs1oodK/TVixyRxzcOHD6U1Ir755puX1ogXtbhG9FOpWzNz5swX8+/17UFz7YP8cHEmyyxn09v2LBtMf+VTRws62ulxwLA3V21+IF/lxa3yWA5KJqBBVGoCMCiLYHdxPAmacIb064a5+Xnu3j3Lvn3LiYmxwcXlAZs2zcPawRCcZjWRvcaGBsqekSpRulsu1ps8K5NhVxFGQmUw0xs52esujyOtKhzjchlJlcF0z0mVGtEYl0eRXRWIponsNT78CdkTlb2MDAeMjS8SF2dKt27tJdJnZHyRXLkdmuudm8heY0M9spcR05PM6jCelIvKiT9xlSG8lZnBhdIEKv5jyt6fk73rV3XJzg3iYnmMlD0wMDcFm4pw7pRFElgdD01kr/HhhbLXnuJ8a0nZO3ZsLWlp1nz+eQt27VpMfr4X/fvXKHtW1clsVsbhrQqVyJ74/blJGYu1Ov3vk73CPITsfISzV1+K60T1bteuXVJHTUNDQymuE4ldixYtXlonlvqI8Z/YkVNc01DJE5u4iPOiDUNdfCg2Z3mxZvAPjLK8AKc/BYdV4L0JHFYjfzCDMxM/pMRkHhqTNcROPI7q4XqwXcKxUQLxumO5NfsLNvQSkJ0fTf7j5RSa7QCPszxwPMJy8+0stzjKBofhUnwtwsb5GzA8CCbXkHtt+iMmdxfQe94S7PaB+9Ha5xNgu4WjLs3Y6S5Q5LUA7Fdz4PEAzH7aSPWt7eC2DFxXwfM14LYGXNZIMTiOv9fAZxP4bgbnpWhs5qJx3wJeZ5BZbefhsc7Y7RQYdHUg5kH3aH+oDfbh+nx3vgeOYQa02v8VDmGP6XWhB/Zh+nQ43A5T/9sMvtyXe17nxTLB/35lz/iZLVlZBVg+uEF0uBv9OvdF99xZPG2eEB3iyvgRY9mxfjNB7haE+9rx+7wl/DZpFpGBTtiYm5DrtJfiaz+TIbbBofSFxJqel0B5RQRZealQlVTzrI4iMzeF8rww0nOSKSeCzJJkqopCseih5K0TOlwr8GSCZjpC7aN/2VLWJ5mwLvO2BHF7YNnvL+bFx0imoRLfrLhiojCpHX0HIfIAQl4ZrymqkFfkQnEk5cAeUyPi45zpNPUXftHVIbcgjLvBLgQmeUlfOqaj8vDdkQqEcPfxPfSNHoq/ESc3LkaYvJqVqc+wn/Ay2at/Ua9fv56lS5dKXZYazouYNWuWtEZEfUuG+ujXr9+LNSdPnuTx48fMnfs7Xft9wnn7ftjafcat+LEMyTTBPqorQiG0l/tJgXFR5N9QVrqzQpkifaGJX1bi73WoOIY3suV41KZxijV7v/wyiGHDehMVZY65+WWpFfGe41vAd1ET2WtsaKDsnSxLlZSuYXnJmJbL0CuNIEgdyqxGTvZ65MQSXyXjVEm01NShp1izpwpFqySOxMqgJmWvMeJPyJ5Yo5eYaMWpU1ul9M0ePURlz5CTp7aSmmwON7s0kb3GhnpkLyu2J/FV4RwrjpNq9hTVgdwtFW9IJlOodiIz6jO+yvZBKKhEyFcg5BchFKiwjP6WHzMeciP2VxannJS++6T50jKmW7gzzcIDobQcQamkl1Ms3jencjdpuBSYC/nK2mPVoqCSdnk+hHt/wa3Lp0gOeJPUQIHb1y6RnhtM65J8XNQRDC/KwkEdyUBlNtc0GfCgKY2z0aGesleUZ8XKtb/x2muvExNjgq3tZbZuXUh8vDWDBn6DrcU5blen8UFGFtdr0zgNymS0ysxk71+lceYX0aPIn8WP6hp9vAqRnIlxndiIpWGjvjqI/RvENZ07d35lTkTXrl1fxIeiwCDGh9tEn+ZRvzIswhyudkGdG0puSgRURCLzecYnX7RGnuxAdUoUd74ootA7Csr86LpsOq7eTxm7bw0/rttKisyFo5a3sIhPkWL5+UXiNaNCyAOh8tCLuHs5M6FAQbwMrhSZvRSTv0kb1ic+YH32A9al3mR91mOWJV+rict5Ddc8bzQFMXwdvZ8FraKQ3StCVRVKVnYCxUQjVyWCXEapPJrC0kTySxLJz45EIQ+mWJEjtoIBylEWKXieWY655wnsxgt806YXslAP7A1vYW9tTMdPO+Ln5YCtwQ0CfBzp2LwjNhZPcXh6m8hQd75t/Q03dC9Iv+d/vbL37JkdeXlF3DqrhSzInoHd+qF3SRuzB1cJ9rFmyo/j2Lt1C84WD/F0eMraJctYOH0O/m5mPLp7mwL3A5Q+7EOJfTacq5KaupzYfZ6i/BJEL4VAf2t2rJpJSII/J0oKiM+OgKwAFGlhsKOMIr94itNjsOyRwxcnjqGfZ8X88gkImtrTprAlQvhYBO9lNQj/tWZMfIhrNALTmSYxc/v7TizY+nPNXMW7CCHbEdIzaJGVQW6aPchdpG6czjYOFMbYcl97M1MmTiHC4zEXtA7hYXULKt2w/jmWwJ2hUO3K3Zva6N+7ANURnFo5BWHsLLbG38eutmavIUSrhdOnT0uyvbjdcF7Ehg0bpDUiOnbs+Mq8iJ9++unFGi0tLel53LjpjBstUJ4koAwWOB8x8U8btKSHNqek0p1DxYm8kZkhqR8i2dMrjeSdbLnks1dXs/fzzwOYNGkESUkOuLk9pFOnNuw8It5BaSJ7jQ4vlL1OkrJ3U5NNanUog5TZPFNFYVQVS1R1OFNLi9kZNxdVsIA6WGBj0k4ERW3AJEIBi1NP8jRmIIISBmeaUB0kYBfVDSG/GKFAQye5N16RX/FOXgbNCtIIDv6MG1fO8GFCPkJBAYJczjo9U9qKZK+wACGnnJuy75kdvxchpwohO/tl5FSzJHYTlyOGIOSoascq+CbFgKxgAR+HL7l7YS9Pg76gdW48CdUydCuiiK0MoXVemkRidStiSakKalL2GiMksudCubZARrSA/nWBtm0+IynJGt1Lu4mKMuLrVi0ICzPg0qU9ZKRaoLnRRPYaHSSyZ0exmMYZ05qk6nAulMdKmSdiBsre0liOVyRQUOHBnmfTaW6qTQtrfT6zesBnVg/5zFqfpUZT6GN2lNnG8xlpuoPPrJ9K8x/b3mf+zYfMv/mITy1v8maEH/38UrlyfgszTWbymfWT2uPUg/Vj2lvpsOvRRM5cuMzuxz+wXX8IOro3kef60ef5QzxzXZnsY4xrrivjPAy4n+UFj/s3kb3Ghjpl70p7SgttOXxsfa3HnRH37h3hxIl1pKU5MaB/T2wszmOuSaFFZibXasmefUUYnbPS/0HNXiVTc29jd/nVmK4Ohw8fluK5Y8eOSQ3+Gs6LEJuuiGt69er1ypyI/v37v4gP67Bo9myEkb8wIuQpXOlAZLoP6+NiJJ/oKJfbfPLxh8ijjNDEeqPfLplCV08odGTPfT1iI6z5cfk4xiycR7L/M3QtLuMYKYOyWFalBdbc5E1XIRTteEHoepu3R2/LaYpiKzHNs3wpJhfUzRCSeyP4LETwWYLgNxchoxtC9Wu8rXmLwBwbyIykd+hOVnb0Iv5RIpQEUpIbCMeKqHiWxuWCBIwyEigu8EQh96QyJw3ylRjIq7lbUQUVMZAWgrLAGiLHYzVO4Lt23xMW7MyDi1o42z2l82ed8Pe24d75kwT62tLls0442Bjy8NJpwoMc6d3uW+7onZfI3n+5svcmlk72FFHEp9c/RT/2HEMtv+N+gjb9DXpyNmgXs57/wsmwLcyyHstq59/Y7r+MlV6z2eO1iu9NB6EJOgkGI3geYcvFBzrciTrJ51ebE0IwpzlBoSaEC5eO4Rhvz2vFW3FT2aHFUmQqa07rHiM0yY7dbONoX1c6HNXGUG3JQmrJXh3hSxuI4LW1BqmDXz6pNAJdNJ15wmOsw2wRtGpfU/5ePbKXSW7Gc8k4ss5UPT/GBjSp3L60n/jAx/T7thN6pzdLcv0Lsoc/syeNZOnsMVAtw+/ZVfo9smBN2DVsG5A9sQ7v2rVrXL16lYsXL3L06NFXyJ54cYtrxPk6NLxzI6p+4hoxN7tuTf36vanjxTuiAln+Ahf+DtnLCPuUfLUHx0oSuVoSSWF1oHTnVKzZOlsaS4YmjEF9u2Nqeg4rq7ts3TqfoCBjnj27xI4di/Dys0PjMKOJ7DU21Cl7ul2oTr+Lvv9DMgoc+dXPHKscdyxD7xInt2FlpAs/PF3EccMBnDAcwC/mm2huZ0pz28c1sDNhlMVOlppMp7mdBb2stDhpOIBVzybQ3NaA5rbGdLbWZaPRz7QyvcaXZpfZ/WAYp89fotvTB8yMDmVzXBx37Fw57B/EppgYNkUl4BB2hhsxpqxPymF9YsrLSMrhTvRTbCIusj5JXjuWzak4DxLCNxPgdxQLa0Nsww5yJC2WElUwimxflKpAjqQnklkRjEIegLrCX/JRaiJ7jQwS2bOlSLsl/qF7MbPby3Ht45RVBKKoSKJA4cmxs8fIyXNDUZGCWu0Pl9s1kb3GBonsmVF09nOSkk6iVgVRmO0vfddmqkNYl5BEWkYolSo3zlv9woKTG+h1dCVdjy+k+/HFdD+2iFYnNtLp+Apan1hPh+Or6H6sZq7dsbks1zotocOhGXx2+wC/PjVlzcnLfHZitfRa6Rj1cWwRHY4vofvJPew7c5e2J3fQ8vhWjp2/jzLfB3vZI3KLXJl1eyeu8ca4RRuRVOCJ5tGAJrLX2FCn7F3pQKHcnGOnxB4J+5HLHSSfvcWLJ5Kd7cLAAd9gY36Ou9VpkrdeuFq8We7HwzIZ25WxeFem/v00zgbdOOsgkkoxNtTT03sR14lNWxr2b9iyZYsU/126dEla06dPndF3DcSOnA3jw+nTp/+x5pfJjAw1gssdcM7y42t5OpU5biijzXh0ZR/l6TaoIt0lslfg4iGRPV+vIIqSvdA9d5x33n2fp3p7ifKxJyEhvYbspYu1tA3Inhh7OwmMOvQrPilBzGfeSzG59FC9h+C3DsFnPULQshfj71a/S2ClOSdZSfPo39jcLohM8xTOsQIvHqJ3VwdXT2MGak4zL+cylIg+4ClY8wB99NmkMWUIJ3GuvIkeB3DmHBciBaz3igS0O2bJN2l5/UPsM+7T6elXOKY/4ONr7+KQ8YAuRq2wy7jPFzc+xiRRj96mnbgTe0oie4XVxYwe89/ajfP1t7j+mzNWC7OZsec45xa7s/HkLS6u9WTpVl2OLbdl1yEDtLbas3H9fXasecLRXZYc2GfC/pWmzNv5iKjlp1Bu/omdq5yYvPMwF5Z6Mm+vNtq/OTNm43a8d1aQeB5is1I4VXKAK8u8+GHNdnTmeTFm7y7OLXZj8sZD7G/lTrdLZ9m5z5WfnKe9uHsgPRStEWSzaqBo8wrZE/F92Ej0r/r88ZrSv0/2rK2syYu24eCR/RzauYKsSBN69+zMVa1/QPZMrtFP3/IlsifK6RcuXJAuuuvXr0vm5/UvTrGWT0zDvHz5sjQv4r333ntpjYhly5ZJxxFr9cQ1olVDwzUiJo/758ne0ZJErtUje6JHkHYDsmdjc58tW+YTGGiEkdFFduxYjLe/PRr7JrLX6NCA7N0PNSJN6cq8e7txjDbELMKYmNznHDE5zNs7lvH2kX00O7KPjw9toeOBhXyzfwbf7J/JN/un0frgCj49tIVv9k+l44FFvHVkHx8d3lY7P52u+37jbycO0NL4Oi3M7yCYObH1oiG9n9zksrEFx4PCuOHowRH/IDbHRLM5JobfbT3Yfe8mJx9oc/LhhZfxQJvt+g9Y//gpJx+cqx07x4FH11nw2IrNhrYYmrty3dANXev7lFX4kVcQSVGpL1ds7yFXeJBfEI1KFSi11m4ie40M9cieX+g+zOz2cfL8yZfI3nHtExLZK2wie40X4vscbUz44a/RdrVFXRlCXoHoYxZMTpE7R41ukJYZhqrSg0vWYzmrfZkhxzbR8dj8f5rsrdA6xRcnfufzI0uYf3QHq87coOXx1XQ5uZi2Z1fS5eyal9Dh7Cr6n93KgbO3+fbsBjqfXsOJC/cksucY8Yi8YrcXZM89xpjkJrLXONGA7B09sZFbtw5IZK95809YuHDCS2TvTi3Zk9WSvQdlEVKTO59/gex9/XVrKa4TydutW7ckBa5hTFdXzyeuEwmhGP+1atXqpTWiCCDOiyRPnB87duwrx5EwZtLfJXuPr+5/iewVunpBgQOHju0jPsCYW7cu8d4HH2F0bQ/BXnU+e39B9hBYxRoe5Bm8SvTEh/odhOThCEFLETL6IVS/KY03U73LpbWujNlwkGYuC9jxbSAWQwsYt/kARxfYM2vHcXYsN0LbUY9nRUYkPAD3rSq2bn3A0qW6HFrymLUrdDiw2JKZq89waHEwa3eMJ+bMl6w5c4eLi/2YtfskeksDWal9mWuLApm+57j0LO6L4+L8xUXerD2tx/nV7nitUOK5rZihHcbV/i0b8qV/B68M/Kch8IbwFvsEdwwH5JKwoQLH2fmsFe5xupMHceur8V5UzOY3n3DgM1si1qgJXVnB7o/M2f7eMwKWlxG4AnznHyR9wxDM5ijxWpWN+a9p+EzOwGxCBr5z89AfE8/zJZHkZSmgogr/TSr8F4HJ+Ax8f8vEbGI6flMzefZpHm0uH2X7Fjd+tKut2Stsi1D8ec22qOj9iapXd3INcZvA5ZVuf5xof0H2bGxsJbLXpe3n9Bk6ksQgU57eOEioaDKpfjmN886Nszy6e/7vpnGKDVZu3LzFmuUrX73wRLInCFw7fpzbZ8++MlcfG+fPR1f7Aq1atXtlrj4mjxDIivtrsleXxnmkNo0zsTaN80ZpJO9mZ7+Sxjl58kiSkx1wd39Ix85tOHx0I/g1WS80OtSSPalBS/o9TKLMySpyZ+7dGrLnGGdOUo4Tq2SOjHi8iAMGQ9jxZIj0/MuzdXxmZchnlvel5xEmO1hgJKY+GfOd2UkOPh7CsqeT+cxSTH8yoIuZNivMpvJGTjavKQuYm3CJY3r3+Tw2gzU3LWkeGsWyO5Z/pHHmF/OL/Sr666/kXdP7vGty/WWY3mfgk1VMfDyVd03v1Y7dpb3RQdY+6s2m22PRPvmYTYd0Gamzmgzlc/RDHpFc4MRo3bVEZNmgH2ZARbEz6HVuInuNDX+RxnlZd+9LaZzifnm6GdxsatDS6CC+z3FmWGxrxsg7x8kscuNh8D2qqoPIL/VEx/kc1/1ukV/2nAPGszmkrUt348d8an2v9rPnEUueTqWP2RFmG82XPqfqPrc+sb0npXHOuG3MKLPVjDddyPAHluhe3MUUs9l0NrzH+FN76FpLDmvwqrL3+fGtnLxwn/w8H/o6P6hJ4/SuSeP81d0Ak2wPMGhK42x0qCV7UhqnwpYjJza8SOO8c+cwJ0+ufymN06JBGqdDRRhd/mEap5rx+fo8vVgTr7X74ANunTvPzq07Xonl6uPktm1c0L6AILzxypyIxRMncu/8Ofr2/O6VuZdQR/audCQ23Zv9cZFSGmfkn6RxKt19Ic+elp+8K/nsDf6+KyPG/CLFw97Oz/6a7NU+NpZswSH/+cvxeMX7CLldalaI6p4o0tQjgW+qmqG7wJOwKYV0ttvHul4ePP0+B78ZqVj+moDb7Co8llRR4liKOqeY4DvpPJ0ah8OvaTyfkIHdtGzcZudgPS4Nj0npmExVk7bNnKjfvmaV8ACrqTkkb9Rwe3AkK4WbPPk5iZSNGp7+kizt3xwok+ZtpslZI9zhQg9fnBcpePpJBb2ESbV/y4Z86d/BKwP/aQi8JrzFkdc9SPVTYmqhTVyqI9/27MLlG8dxfX6LmER7fhkzjO27VxEQ+IQwmSnLfp/NrNnjiYy1wsL+PoV++yl91A91dA4Y5lOmCoIyf0qkDkbhFJeFQLE/8tQgKBbv4IkGiSUUVeSLThkUVUaA2h77vol8fvQkj8usWFA9oea0iJmAkNm3ZjtxdA3qHrUnVk/aM5NRdFV3ZVlJvcYt/5DsWUtkb/qCReTEOeJqeoFEP31QufxB9qqe8+zpTSxMbkN1OKdWTX2F7Ilo3uwtpsxbwOdLNnNwzYoarP2dratX8vaCTQjjFyOMX8j6Fb9L43VrvlyyifkrV/PN0g0Ik1cwYtosdi6bT4+lG/jl97UMW76efsvWc3Dtcn79fS3Cwv3MPParVGel9hK4GTadYQm2OAX2RsiETsnhZHoJVAS1gEoZqwpL+DSzjJLKJCCQA0XRvJElx7OeqbrYoGXo0F5ERppjZqZLh1YtGLd/N4HuvzeZqjc2NFD29DzvkJLvwAQvI6yzXTAMuElUqilT1Wp2xtbU7GWG1tTt7Ujc+Eejg0KkxgdSzZ7iL2r2Ir7kb7Wm6mE+73P9ymmaR6Sx4Y4l7UKjWHPf+qUGLU8iB7As9dgfP6c+CmF90i7uxY5+6f8xKNOUEplAlPsX6GgZsEn7EUOc9EkrcuWGmy6JCleGuRgQWejGTY9raGV6kXq1exPZa2z4E7LXrm1LYmPN2bN7ueSF1aZ1S8JC9dm9+3eOy2zIut5kqt7oICl7loQdfIuLz5eQWvAcPdfLVFb5odCEca9YhrbLdRSlVuTJPkP3shYfxechFBW/aNBiEf3dXzZoGWEdw8bMTZxOncHXHiX43JjClczRdA7JYbfOQ5pb3OIz89u0lHCf9mbabHkwhdPnr7Dl0c9seDgCnUs3yM4PeKVBy3BlFnPKCki43a/JVL2xoU7Zq23Q8vvq2VKDlthYE+ztr7JlywLi461eNGi5VZ0uNWi5USKaqodjXJJJ54xyLpRVQ+oMdoUuQyiAEY7xPNv2hKUP/RHyYWraU+yMvkBYtANh7ibemTCPGbNm02LxJnbWxobbVq+kxeLNUpOWlos3IUxcyrQZM9i7YjFfLdnE3JVr6L50I9NXrGHw8vUIU1ch/LqIn+cvYdTydQxdvp6xv6+V1hxcu57pY358hewlp3lxMTq8pmbP9TYtP/2AnGgjqmvJnsLNG/IdmDvzN0KdH9Dvm/ZMmj2XzCg7PB1FU/W/T/YGqLoxtmIAfRUDmJk574+YXHyI2Xfhc2u2yz5BCF6EUNnsRWz+dnUzgsutoSKcPrIdLP7Ek5hHcVKqZoUqWzJQh3wol1Gc6AtlYaAJl2r6RGjEbcKpLBW5RjiKamdIm43ZrwKdOrQnOuU5liYXcPYy4KuWzQmKssbMWJuQaBtatWyBg7s+lmY6xKQ40aVDa24+0JLSOD1nQU9hwn8r2XuTY697ke5WSjutDjXWC9eG8dDnEiPODeG83SEWPBKtF/aw4Hat9YLFetYb11ovXP6FSu8T8GgYXs/deXD4PmFKW+4Xn0GWZ8utgr3E5tnzVLGL+FwHDAt3EJVty438nUTlxWCEGXmIpDALq665tNh/lCcKKxZU1JK9xB8RoichlH2KkNe5BqWfISi/ekH2lpbOwSXP+A+SV3fC/QXZs7a2oSDWln37t/FWs3dwMTrL0P7fck1ryytpnHMmjWTZnF+gOhKne6fpdukea2XXa8lezd9xwM8dOcZFvuY0N9jHTfZzk31oc4B3OYOANm9zllMckMZr5vfTFi02c5gBnETgHL9zhJvsoS8nmc1RfuU4ozghjf3GUQT06FH+G3tTBPamCkzM7k6b/HkszPwCoegInxauYkuqwM7M9zhdvZIzbKRl8R5OVx2iQOPGs7JodtVaLwyttV64ffsM+/eL1gu2uLo+5MSW3+hh5sBmkxVgubLpy6wx4YWyV9Og5SmZZFaHMFCRhXFFFLbV0cRrwpmu+KMbZ3RATUfOTdEb/+jI+f/YjfPqFW1aRKT+XbL373Tj9H/elosnH7H2mhWd8uWkE4pRdRxJVaF0KZQTWRWGYXUi72Zn4XyhO8TZNJ27jQkS2bOjWPsTQsIWY2KxmM07N1JWHkBZVRJ5BW5s3L6BPLkTiqpUWmSm4Xa+KyQ9b3qfGxNqG7SUnRFQJHQikwgMqsWbkQHEVgbzdlYmFyozKNM8JznwSy7qnubTyDSEHPk/bb3wg0U4q5M2ciR+Ju1c8iTrBe2kn+nqHce6+7YICpE0FiLkF0pKjNiNM8z7y9punG+REihIpuqi9cKFsj+sF2wrwnlUFsHH+UXcvDoMfC82nXuNCXXKXq31ws07Rzl6dDWpqTXWC7t3L6GgwIv+tabqNrXWC56qKFy4zk220K9sGyNVBzil6MHQ7O8Ryk7RJmE9s+yn833YcoTSE3TLncy8nNYI6EhxXUe02M8hvuQ0F2tjw3Mc4AtOc4hDtEJLihEPcIib7KUdWmzgCH04JcWEYzguHUfEYo4yieOM5ThzOMr3nOA+Z9lqOb+GpPws1uw9ldI4n2f50VqeTnWuO/LQZ2zYso6iFCsqozxeqtnz9A5GmeLFsSM7ePud93h2fd8/TOM8o1yJff7Zl+Puuti76EuEkIUIBR1qlL30AQjqd2v2q97gXU0zAgosuF64h8/DF3LlSCTqODkPuY+/Qoat+gb+iifYVVwloPwpVnm62OfdwKnwEVaK2/gpHmFfdAmfPEOeKHVwz9flnreA3VaBQZcH1VgvHGyLg2i9cK67ZL3w9b6vcBStF87VWC90PFhrvXCpD/e9z0E1uE2Gb/5byd7rwlsce82LGJtC2ti1rTFVdxvGzfDLDLUawkmfI8zxnsHR4H3McZzJapff2RqwgZV+S9nlsZUBjmMptz8Ft35AP+gZW012Y55+kUXyL3FMM2WVYjbGaTa8X7QM41Q73lEuxTLVlhUls3BMfsbfbr3P82xTjJ6ZYLsunu9MzqIXZ8ns4lqyJ+b7uu1FyOjzx0klpnLG/fpif7ZyOoaZD1494f6C7FlZWUtkT1fvIm+89zFOhqcZOuDPyd7MiaNYPHssVIcR4fCQEdburAq5UluzV/u3HCX+xGZ8WjGd+ZrxzNeMYz6/Ml0zjrfKpiGUTufNsulMrR4vjUvzmnF8Wj6VH6sm0K5iCkLJDIZVTmQ+Y2lTMYW+6kn0VE+mi2qyNNa/UiS9c/m6qD/TcwUJ/Qq/pkXxcEYWfIxQNof3S8YwMVdgakEz5lePYZZmMm+WjUeofoMojTH7lencbmCq7u9vxcqV03Fzu8/164e5sG8JUyNi2P50SRPZa2yoU/ZqrRd2l6YTVc9UXazZ9Glgqt7YyN66qxZ0y04hvjqUvfVM1WXqUOlGxkeZGXjpdGsie40NEtmzRqn9FV4hl7BwvoTe/etSzV62Mh5FkTfX7l9HUehOdHYEbdOS8BYNd5vIXuOCRPZeNlXf0cBUfZ4iFWXVc1KD/qfJXjzr71ohyMXj/LXPXp2pukc9U3XrchlBotWLooDb15rIXqNDPWUvN/0ZazfOl25415mqjxkzSDJVH1xrqq5VlcHp4mgyq+KZohlCb01bulXMpmflTOaXfk23wvYIqnl8lv0rQ0IG0T75J4SKubQqGsCIgk8QymYhlM7gs/KpjKsaz0fl05hVGxvO0Izjw/JpjK8ez8flU6UYcVxtfNi8fCo/VE2U4kAxJuyuniwdR8Tgyol8Vxsb9qucRNeK2QylK8Lj2kyzPyF7VTmu5EdZcuL8WUrTbVE3qNk7evo4CYEm3Lmnx5t/+xTDa3v/Idk7XLQY44IjL8fddbF3cUsEn40IIQv+GBNTO0UCWPEO72rewjHZguWqDbwf/RsmVvFUF5SwjQU8y7xPj4ffcMhtPyPNRrPaZjXaymNcztFGO30uWvIJbIk4zuiwuRjm3GaPYiOG2XrsChRwPPGHqXrbZ7Wm6s49MBdN1Y1bYSaaqjvXmqo/a4++aKru0pdroTpQBe5TNP+9ZE9U9o684UmmRxnHDmwhyNeUYb0HcPeGNnrnjuDh/ISZ48dzZO9WDO/pYGl0nc2rl7N83m84Wd/nnPZpin0PUm7Ql0rbAtgMBbkPUUTNobQgFApCCc+TsT4znZD8CNYWyknIDwd5IIVZ/qxbMh8fz2es+30GDjruDAu8jGWxAyuYUnOCJI9A8NiBkNXrBbkT0vsjJPz04iRbUD4Va+WdV0+4vyB7orIn1uytWzyRqb8OI877Icd2LcPZ+BxUedSr2fNE9+RGbmhvEwsNOL1kHMLIiWxNeFBP2asje5/ToUgPQ40WhppTGHISvWot3iu8hpB/nWaF19CtOi2NS/OaU7RXXmGv+ixDiy8h5N1gg+ochhxnUPElFpWfZ0qpDmNKL0pjS8rPIxTo0z9rCdfjBAmL0/rSWb6Z7cmtEQrv0zL3COfiBC4nf4Bh9WFuV+vwruIMQtV7xPME+/IEPpFn4VavZk/8gFu6dBLZ2R6EhVkwvE9XhM2HOO6wvonsNTa8UPZqTNXt1AnkVAUyKDcZ4zIZHqpQUquCmNrIyV7nrBSyNMFSK+yUymC65aQSVRmCrSqCVtlpuDUpe40PtWmcos+elMZ5Q0zj/JyMdHtMTS5KqVZizV5CjDFxSf60TY5rInuNEfXIXnpMT3Kqw7CpiKBKE0BmVRCbFLEYlMdRWu1MUuBX/2dkT1T2MnKD6FiQjqsqjJF5yThVhPNrfhKCvAwjvaFNZK+x4YWy146KYntJ2fvgg/elFPGjR9eip7eP3FwP+tUqe96aJNpkZ2BYksFv9GMhI/m1+C5TKm5imN+PcanDEUqe0CXiFGufrGK4936EYn36ZC9nS3I7hMLbCPk36KK8zKnKM7RSXuFOtZYUA16v1pL2z1SeobXyihQjalWekeY6Kq+wS6XNwGJdNqrOMaFUR5oXsbriHDPLLjC5VIfF5ecZU3yXzUz8U7InkwewKi8L8j3JCDBg8cyfUSaaURnt+VIa58p545A9v82edb8x9dehhDrdwMfF7N8je77rEcJnS1YLL8he+ByEimY043XScAF1Nd/JDrG0hTuJ9+Mlz78KZSS7N6/Gyuw25w/u5JbuKVDFo1HEU5Cwn8qU3TwLdkTXRR91QRhkR1KoNIKQvliNF+jTtQ/Bgdac2L0ZV+cndGvVmQBfC47u2ECgnwXdv+7Mc0cDTu7dQnCAJX27fsfDu+ekNE7X/3Zl7/BrHkRZ5ePvbkh8lB+9O/XhnNZZovztSYrx55dhv7Bp9SYSwt1IivRi8ezFzBg3k+RoX7w9nMmy2Y/y6iAS0hJITgkkJzECUiPJSpVBUSTZiWGQ6kd2UjgUy8hKkkFqAJmJ4VCdRG5WFCgjsPkqnU92H8aBOFawuOYE+UdkD4FZiukYpP9ryp5ovZAbZQ2l3lLuL/keIDYxKfKGUrs/yJ7KHgo8a1DsjZbufoQjF9gaefMlsvfFqI/pz0heUw1iPL35QfO99DxY04c3KgYiVAzi9YqBDKzu89L8G6qBdKvqR0t1f4TyQXSt6scv9OKryn50qOxHC/UAvqzsL42J+0LFMJqXdWSQUpDQsaQ5H5Z3p0fx3xBUQ3mnvBd9lQL9i99ilKYXP9EHoWIwY6t/IENjz0ZFKkJWDt71avbGjRtKz54dCAoy5P79E7T89EOEXcebyF5jRANlb0NpBjJ1CCNqlb3jxdF4qMKY08jJXvfsFOKqQ9mkjCVKHcK3OSmEq0NZX5TAB5kZeDcpe40PEtl72VT92287ERNjxqZNC4mIeEr37u1JiDbB3s2VL2Ji8L3UrYnsNTbUI3vy2J5EVMlYq0iQukWXaAKwLA9nqTKVnEqX/1Nlr47sdSjIeInsjW0ie40XdcretY4oss2ZOPUnKQ5OSDAjKOgxixdPIiLChMGDv8PO4hynqzN5JyObJ6XJ3GQTk+nPp+r+tKgcwoiK5rQqaYmgHs6Hhd/TNakLLXO+RVAP49OyTnQvfl+KvcTY70PVAL6v7ssHqgGMpTej+J4x9OZ91QD6VPflb6oB0ro+UnzYizdVA+lS1Y/P1APoVtWXryv7S/MixBhRjBebqwfQsaofX1T2YzyD+f5xt5fJnl4XMsKsuHfrGuo0R8ljmmIvyHemVOYqkb18F09QOEKRV818oWdNPFzsjb2F/v8S2XubZrxFGsmQE8g3IRtZ1cGb8BvJoAggNyEEVImU5MZClgxVegQVuRGU5kRQlhiBKimC8lyRM8RQIK5NDSIuKR2l721sJgh0a92LyHA/gl1NsbYwod2nHfDxdCbI5Rn+3i7SvoWJMSFuZkSF+9KjdU+uXNSRyN5/vbJ37A0vsr0q6La1G888LvPTwaEYuF5kzIERXLE4wkKdaWib7Ob3i3PYcXsl+x6uZeONxZx4so3Rx8ZTFXAc7o3AKsWa3W7HSC56znPFbVIKnbDP1yGj8DneBefIKHTBruA8adLzBdIULviob5BR4oxT0XlsN4fT7c4ZDHJDWKSqLe4UyZ7bHoTM+mmcgxDixr44yRZWTMW2+F9T9kSyJyp71YogvGyukx9pSrDjDTJCjKDi+ctkr9Cr5iLIsMc0O5SvFdWs97vwUs3exFH9SSSVxYpsfCriUVWJ6XJx5FZG82lmAUK6kvczC8msjMFXFUdFVRR+FfEsKsgiWh3DrPxshNRizMsSSVBHMUyei25xCk9KE9lQmCGN3SlJRsiA6bF6KH0ECVfCpzA00Ryb4O8QsqBDSgBJPgL5wWKDlgDMytNZWpCJoioajSYQl4owliiTiNDIGN6vGxYWFzhxYhvHjq0hPd1NUvb2rZ5G5ztP2G+xsonsNTY0UPY8KuMpqApkYG4yRmUyAtUhZFUFMeX/a2QvK0syWl8Wu4UrsuEvmar3Sn5CZrBAgHMLzh99wEpdM1rJU8nWBOOpCpWUvda5aURUhuKhltEmOw3XJmWv8aGespdeq+y1bfM5crkznp6PpYCsVasWJMY8Iy0zmPap8U3KXmNEbc1ejbLXnnxNGG4qmVQyEV0ZwtvyTAzL41BVO5Ec+BEXdU/9n5C9G1d1ycoNYmtJvPT/GpybjF1FOGdLommRX8Sja01kr9GhTtnTbUdZkR1mlrpSCUt8vBnt2rVCR2cbRUX+9O3bHSvz8/hrEllcGI9NeRgQQpg6llWFmTypUEDqNLaFLZYatAxzjsBg1wMWPfaQGrRMir+FRXAfhMwKhPRihuXkEKOKpU12PlZlCaCJ5FlpIm2z80lQx/KdPFeKEaPVsQSoYllckIVMFcuU/GyMy5LYqUhHSCuScKskGZOyRAxKk7hSksIweR4J5GBlUNvtvY7s3e+Fi/EFOrT5iooUO8j1QJ0XKJG9shdkz0Mie+rcAKqz3aHEF3fTi6QFPcHN/q8btPxDsuezASFkPkJ17ZiUxrlAUvbe1rxJmCICFCl8E76D5Z95kvE4HkfNeeIKbQhWPSShxIaQCn3iyy3xz39AUMFjQhSm+CueEqs0IaToPtGFFrgXX8ch0Z3TN+dgv0Zg8N6B2Abco/uaTjwPeUSvzd1xDX1Mx5XtpOfeW3rwPPgRPdZ2wdr3NkN290Hf5RziyfFfr+yJNXsRFvm0DWzHzVA9RoQO41rkFYZ6DudE0DFmhs/gUMQ+5vjMYZXfSjbJNrI8fBk7A7YzIGAcpVZaoPcjN8Mes9xpNYYpV5ma1wGLZGNmKsdhmGRB8+JpWCZaMrVoDHaJFkwvGYtFnDEtbb7gXoghc8uW4BjtxQ8+l7kcbsWsook1J0jSKISAFQj5nRAqPqxBTvcaz47ax9yCOZgk/2sNWupq9p6Y6NPsg09xeHyKIX27c/XUppdr9iqfE+Z0gwiXW5DvSmK8J2NSClgZcLFezZ7A6JH9KEaGQXk0qxUJxKhDWalIIE4dSovsDISMbD7MypTG1ygSiFSHsV4Rz93SKJSaAMbnJyOk5WBRHsH10kg+TJdzqiiGjKpAqUD4akkU90ujEDIrmRx/iWw/QYKOZL3wFFPJeqGU9qkeRIpzoZ+SpfZitiId53IZFZpAKqoDWVQYz9OKKIoIpX/f7jx7pk1cnAcLF47Hzk6P06e3cvHgMuanprP1yaImstfY0EDZW1aSSag6RLorbV4uY19RDM8rwvjtf5jsid04g3w/Qe/Kmb/sxvmnZC8ri69SUxmalMvhiAs8CFvPwOQcBiYmMjBZzsIYK6KDhuHtPo3bN0w5qm/Pb6lxxFeFsEIRT6wqhAXpccSpQliqTOJvTcpe44RE9hwo0f4bUbJhGD0dxoIlc4iJNWfFimnExJrx24KZpCdbY+HsxOfRTcpeo4RE9ixRnH6ftNh5hFXKWFKYKNXsZauD+DYpmXH5qRRUeRAfNBEdXV0+jUz5j5M9sWYvNy+QyKpQSqoD6ZOTglW5jISqIL5X5nOrqUFL40M9ZS875Smz507Aze0mJSUekql6nz7dSEiwYoio7JmfY2dVNjolUcirA6WbEfuLYtlbFEt6dTKkTmGTbIHUCXawayD3999i/lMnhIJKxidcxSi0t3SuChk5DMlNIVwVJp2/0wuSyKwKYVx+Mm9mZhFVGca3OalSjBiqDmOTMp6bYlxYHSC9Toz7tinjENJFsiVHuzhGumErpjyfLo6RYsVryLEyOPEK2XtudJ62rT6nKt0BZZIjt/TvUZ5pjyrCrbZmT8xac+SuwQPSI2wI87jHxJ8GYvf0LH5uFn9J9k4pV2CTLzaWqRd3vyB7nyMErERI+BGh8q2apoqqv9Xsq9/i7eo3cEmyQ1NazLdRBzm6yJ94EyVz1RN5mHabPvYDOBJwmJ89xrLBcyMHCvZwMvsYR9OXsFc+ne0xR/kldg63s66xWrGMe5nXWRsq4KQt0C9sMI9kj2jn1gHjSEN6BPfARPaUVq6teRbxlJ7BPTCKfEIH1448CLtPv5C+XJZd/P+Pmr2jb3iS46Ni9br5eHs+ZuTQgTx6cI5D+9dja32T32ZN5NTx7VzVPciDe6fZsW0Fq1fM45nRJXYd2EF50CHUT/tSYS2HFRXkF9wiM/pnypRBkO9LqCKMidnJZCqCocCbUoVfzV2GshCmT52Kh6c/qMqx6V1Iy8NHeVZiweLK8TUnTew4hIz+NdtJI2vQ4OSarBnJDfbyYeWHdCjr/E+RvTqfve+6t6dtx85Eejxk7cr5mD08LdXpvSB7Gi/2bl/J0X3roNSLU5khCAXVbG2g7E36oQ9uxNI2J4NAVSjF1YFSIbdYH/VJVjpCRhZ/y8ogoTJYGi+qDiRUHUoHeRqOFeHMKUhASJPzpCyCmMpAlhbGY1QWznZlLBPzkkirCpAIn5CpZnL8RbL8BAl/z2cvNbQ5qip3zCpi+Dw7jYTKEOnDylsVSpucTMlnb3T/btjYXGLChOFs3TqfggI/EhOdmDiqD8L2oxyzX9dE9hobGih7AZVxKKpFZS8Fo7IIZJXB5FQHMkWR/z9G9v6WEUezrERuBv/Mhau6tIxI/tfIXnY2v8bHox8chnGQE9aBllwPlXE9NJTroeE8DPbCPfAxz/2MsXTx5KmrN08iQyiqCiRQHYpCHcjTqBAU5YH4qWW0lafi0qTsNT5IZM8KhXYb3IKfYOX+BCNrE5RFHgQGPqRA4YGh1TNKlF6k5PjSIS0erwtNyl6jg0T2jMk93Z6QGAsUmhD81WFUawJQVfgTE++PT3kY5dX++Acack5Xn+aR8f9xsleXxvlNYZqU+i6mwovf1VMKEhFySnnalMbZ+FBP2VOXOmJmpUurVi0JD3/CihXT0dc/gVLpR98+NcpepCaBnvI0rtf67MVWBjEqN5m9/8hnL+EKTyWyl4+QIWdAbjIxlcHMKUyQsquKNQHYV4QztzBBis26S2Qvi2B1KGHqYDrL07Aol3GoKAanClEYEMletoRbpZHsL4phgyIOYzHluTCeaJJ4+rgB2bvdkyDHO0ybPgny3InxvE+bVi3JjTF+Yb2gdPeRfPbat27Jc2NthvT7hqf3tSWbMUfLx39J9laUTkCraCXN1S1oV9b+ZbKnaI0Q/lvNdtnHCGFz/7Be0Ag0q36byBJLyPKiZ8hWjAOjKMpWQ2ECkMDqFbMxMrzAgZ0r0Tm3j6rKKCqV0ciTNlGetpYHgVYcdbiBqjgYTW4IeUp9Kny7YDVZoH/ffvj7m7BmxW94uD+mZ9cuBPg/Y8XSWQQGPOObbl1xc9Vn3cq5+PsaM6BPLx7ra///T81epH0OsmQjEtMD6N6rO6cvnCIpw4m0nEBGjRnFms1rSJN7kpHry9zFc5k0YxIZuQEEJbiSZbcf5fWBZKWkopLFkJEZRGWeO2nyMKoIIC0jhOo8VxLiQlAVB5CcEQ/FYqfLQqCU1JxYNEoX7L9P5otjJ7iZZcOsskk1J4bYeTOnR812ytAa1CN69U+wH5U/Y5hgVjMvPv4B2RNr9rp1/Io1O/dQnOGJnYMpsSHWoHKq57PnhIuLGR5uZpDrzMMsf74sLGODn85LZG/yD33wIRYhM4cl4sWnDmGxqDqoQ2iRXUP2PszKkOqLliniiVCHsEYRx2vp2biJSkst2bMoD+doUTQHimLIq/ZnkyKOT9KzeFQm415ZxD9N9rLCPiW30oOh+RnSF1p6VY2p+szCBKlmz6e2Zk9s0DJx4nDatv0SH58HXLmyj4/efxdh76mmmr3GiAbK3rzyXILVYYwoTMe8IoLtJYk4qiKYU6JgW/Q8igIFUoIFCgIENv4/kr2P0yMQ5AW8nZzB9utmtJbF/F2y9zBiMEuTjiLkgZCT9zLyYW3CTm5Fj0bIr0bIFceqGJj2jIIwgTDXr7h44hFrr1rSNTeTKE0YC4prunD2LMgkrDKMuSXpvJuZhU+Tstf48Cc1e99924nISBMWLZpMeLihVLMXH/UMcwdnWkbF4KfbpOw1OtTW7JWeEVDGdya4KpLZRemoqgMpJxDn6mgmF8vJqnQhM+QTLl3W4uPYbITCQoScAoTcEkwiejE69QFXo35lUdKJPz5PipRMN3dlpFUk69M2cjJ5Bq3dlXjemMaltJ/o7JfM+nvWCAXicWo/d3LLaCf3JMirFTd1tYjza0a8v8Ctq5dIzw2iU0E6bqowhisypM/OcU01e40X9ZS9gkxTho4cIMVvSUkWJCRYMG3aj4SGGjJ0SC/sLc6xtzqLN9OzuVsq+uz5cKo4mg/SszlSlvMvkb1eOSmUaQJ4XhEuxXpifDizIAGvCvGmRiCd5GlSjCgKABsVsbyeni2RvbSqQBTVARKhqyN7t0sj2a2MZUFhghQjHi6K4Qg5WD45/jLZu9aZjEg77j81kHpORLnd5auWn7zksyeRvXx7RgwehI/1NQb17sLSjVtQpnnibvfkL8leXdw9N2sx16LuvTQmpXEm/FyzXVerV/3Gi9j8repmuGbYQaE338m2sqq9N2G3k6gmR/LghlSyChMoFnt9xPlSqAimsCSEwixfirJ9yC8KpawiGHlmABW5PqQqQyBrO5aTBdp370JUkj8xiZZYOjzjyzZf4BPsTFSCOX6hLnzZ9gtMbZ5K8zHJfnTs3oFL12satHjO+C8me6Kyd1jwIvVRFeP7/obVlUfMHrSAp9r3WPbTCu4f02P95A3o7tBm7/zdaK09xomVR6TtKzvPs/DXrRTbHaHifj+yT+Yh760kxz+E3OehyL2CkTv6IPcKoMDFC1RhkBdEXmAF2QHVyP2iyHPyIdc3mDy3YMw7Z/Cl1gkeR1qxIHfCy2Su8l2E+J9rIPp1/AnZG5A8ghvmpi9OqL8ie2I3zvwYW6ZPGcs7776Ht6Uu434cxF2dXdIdnD+sF/xY+ts41i2dCqJZfJoDh3NTWOR36aU0zvE/9CGQaMYXJhOuDpHSPmSVIaRVBfFxA2VPHBeVP5HwTchPlNQ28cKvU/ZSqgL4MS+Z88VRXCqJZJUijtSqAK78i8peRaU7jqpofs1PJLUqmGr8CVKHMr4whaDqCEb264aVlQ6bNi3mxIl15Ob6kJjozOZF4/j8/HUOWa9uInuNDfWUPU3GPWLyvSip8GJoSjjGRcEkFTpSWO7BzOwklnrPx8/lE+xcm5Pi9To7EtbXBk25CHkaFiaeQD9ysETCBqcZUxYgYCnrgZBTiJCrolOmBy7hrfkoOxYhv4S30nPYfsOMlhGxrLllwZehUay4a0Vnkezli4FVKUf8xzLFbydCVAJCRNDLiEpilt8mDnr9jBAVXzsWxzfBN3nu9i4mll25cOwha3SMaR8TRF6lHzF5DmRU+NExPpjocn9i8pxpl5GAi06PJrLX2PBnNXttPyc314XwcHMSE82lbpyJsc/IyQulQ1pCk7LXGCG+z1E2yE++hn/YYIrV/kTnOks3I2NVQXSIDcYt2xV1pRPhnr25cPEcX/iF8lpcGG9Fh/N2TAy63kMZHnqVw75TmB50mLdjUnk7Ooy3EiOZZWjDGGMfFoStZ0vwHLrZxmN5bRF7wsbxrXMgG26Z8VasjLdjwqTXvB0TR7soC0ztv+HKJW3snL/G1vlTrl25QlZeIHPK0gipDGNUcgiOxYFsL0ni/fxSHjfV7DU+vFD22qIqccTJ5RaTJo0kKsqY777rwr17RygtDZLSOUVlL1oTz9SCRKneXYwFRWVPLIW5VJ79L5E9sd4zWBVKR3ka7qowyjUBOFSE0zEnVWosJloHiTGiGJ9FVgYzKT9RWieqyI/LItiijH1B9vRKI6VSHzG9VIQYK6aQ+CfK3jcEO9xk1uSfpOYryQGG/PTTCAriTamK8fojjbPQkWfGtuTEuLBgzgTefuddrB8cJ8jT6p8ie3PyFnAr+eEfYy/hDYTCtgih8xBKPkPQvCaNv139NoGhNuQ6htDVZzurO3qRpJNAjo83cnd/8oKUyAOqqUhMgvIQiqP8yXLxJcctlBzXUHI9QshzCUXuHkjOcxkJHvpk3GuPy8x3mfT9XJzumDL+m+m43DdjTNdJuD+04Jduk3F/aM6YbpNxuWfGxO9m4HDLmMm9Z/JU+xY5/mpsB1XzjTDxv5PsvSG8xakv3DDpWsoBwZ0bX0Vy7v1AbreOkRq3XGkRxsVPQrn+ZSRn3vXj/AeBXG0p43LzcC5+EsKBt6IImnaU7PVDeNiyCAMhH4OuUTxs54lB5yQed0hGv1sOFiPzUFeWEVGkwmhIBg87pfCkSwqPOyTxpGsK+h28uPt2Eu2un2DnXDd+Mpr20gklpPerKfgUkTbglRPrPd5jgt0Szk/1oDWimeVfk726mj1Tm2d80vIrnJ5oMXpIL26c3fqKz968qaP5fd44qAokM86dScl5rGhQs/fDyH6UEoZJRSQLCxMkIjevUKzdC+GzBsqeOC/ewRHv1uiXRVCi8a+5W1ir7OmURPJeejaniqLJFdU9ZSznSyK5/y8qe2lqTyYUpuNdEYZKEyDdQZpekIi5KpJSQujXR6zZO0t6egBz5vyCpaUuhw+vRffQcubLc1lv0FSz1+hQp+zpdqEq7S6bbXSJyLZjvuExnONNOeV8Bc8kcw466tLy2FK6aa+mldYmjj/uwdbwlbwVn8lbsRG8FZ/BzJDDXPD9gbficxkgu0eY64fc9OnPW7HRvBWXTMdIK+56fEuLCDfejommWVgEO66Z0E8WzV4DO4aGRLDriT0/+YXSPjOT9lnZ9DG5yw/nt/LD5Z38cHmX9Dzs8n4J4vaIy3sZfnnfS/OjLu9mwOW9TLxyEr2rJhy59IBFBqdJzHdiq8UZ4vOcWPb0LIm5jmy0PIcQEYrH5e+ayF5jg0T2nCjVfpu4iE4Y6ndi/MQfJWVv7txfiYw0Zsyvo0iJt+CZnSMfRMbg06TsNT5I77MZ9jveZeYTLaLl9mx+dgIIIl3pSseza5n7cC95Cnfu3jTmxKkHDDy9mW/ObqDHmTV00VpBh9Pr6Hx6Nd21ltNN63e6nl4poa3WEpad0Wb5mbN8ffp3Wp3+nVmnj7Hp7GW+1F7KeO3D7DirRwftNXTWXkeXWnTQXs1A7S0cOHubXtrr6XpmNcfP36WowJeMYg8qKv2Y8uAAzxNMyCnx4dv8LK5dG95E9hobXih7nchKMmT85B/x939AWZkXn332KV27tiU21lxS9sSavXVVcukme2F1gBQXblXGSnXvOdUJVKdO+afJ3pDcGhFAzJr5JV8sywmW0oLfyMoksrKmm3RdGufvingp1hPjQpEk3iuLlH5uHdk7UxxNXnWABNED8L10OefJxqqhsne1CyXxNkS63oEsJxSJjhhbm6LKcnhRs1cgduMsdMTSwYrceCeeu9vSslVbDK/u/oc+e2Lc/Qkfc0JzEjeVO1/x5SsCjKTqBS1H8F2LEDbvhbr3VkUzroz25GlHOa1M9rCxjwcmrXMkzmDQORmDLmk86JpKsmG+lP0XoqXgflc5jzqE8rB9AI86hPGwnR9PuqRh0CmNu51TcRmxj9TlXTj9t1BufR3HAcGVe+3iOP2OH/faxrFfcOFu21hOv+svjR8UXLn1dTRn3wvg9tfRGHTJ5Wm7Evq/+99K9t54k2eGDpQWqJkxYToudvcZM/IHnty7xKZVS3n2+AqLf5uJ9om9nDq8gyvnj7Bv+3o2rlrG/RtnWb1uPeX+h1Eb9qX8cS6aKZVkZVwjKmAEqoJQKlJkKHMqUeaXklgawai8VGLkIVQkulCcFUBFijelOYHEBI/CoJMpX53U4VmBBYsrxv9x0oiqXuJoBK8tNRBtF8SxeifWeM14UEF1PnhUeNWSvWZ/l+zZ29hREGPLnEk/8MWXXxFgd535M8bxRO8waLzr1ez5sGXNPPZuWQLlPlzKCOb1/Eq2NOzG+UMfPInhu7w0idCVVgcSVRn8p8pedGWwpPyJRPD73BSpYcbsWmXPoFbZE/fvlEZI6ZxzCxLIqvb/l5U9dZU7TqpoyYMsUbSVwJ8wdQjf5aXjVR3JD7U1e7Nnj+XAgRUoFAFSR84FE4fRcv8pdOzXNJG9xoYGyl68WCOr9mXmvT3YRRmSWuiJstyfXRZafHxwKV9rbeLrU5tof3odXc6uocuZ1X/g7Bo6141J22tf7Hc6s45O2usZenkRHfT20FZvD4Mvr+TY+duYOHlh7eXLo8AgTL18MQgI5H5oCPdDQjHzd8TIz4UHAf488PfjQUAA5n4OmPvZS9vGfs+l/T/m/THw98DW1xIbH1us3b0xcfHE0vc5pSpfEvIdKS73xdr/OcXFvsTmuzAoKxbPi001e40OL2r22uESZIa1pxnmTlYUl3gSFWWEosgLU0crSou9ySzwZ2hmLAFN3TgbH8T3OcYct93vsNxoJyXVwUSVB6AhhDTFc+YaHMZX6YlKHcj1q8YcO/WQfpf2s/XsNYZfPEzry9voc+l3euiup9WVQ7S5vJcOutvpoLuDVpe3sPT8JRZf0KWz7gq6XlrOtIvnWHv6Kp+eWs5Erb3sOHONTieX0PXkMrrVosPJZXyrtZN9Z+/QSWsrX5/cxEmdBxTkejPn8QFCMmyYp38IryQztpudpGWAF2Z3RzeRvcaGesqeuswJJ9fbfPNNJylFfOLEkTx9qkVJSeALZS9BE8/g3BTuSGmcfiRXBUk9FA7/i2mcYjds0QLph7xkfFShUkqnWL4zOi9J6vTasx7Zi6sMom9uKrbl4axVxEkCwMZ6ZO9maSQniqOlVM67ZRHMKkiUlD3DhsrenW8IsLvJuLGjIdeNWK+HdGzf5k9r9r7t0REPs0tM/GU4zVt+jpvpRQLc/7pBixh3LypbSFFsGUXRlZiqzV4me5Kq1xrBbw2C94Ya0lfaQlL3mmneJiLfCnWSHz2Dt7G6ozcZBvGo8l0pSfejXBlEaWEQxelelOZ5oSrLokyhJi3yBFlxW8hLPkVS+ExKM2VUpISQm3OfMvfW2E59nWEDh+PlYsTsKZPwcHpC35698XN/xvQJ4/BzN6bvN9/j7mDAb9Mm4+lsyPABg3hyXwd1sYbM5BJ+GDnmv5XsvcUzMxuSUrOIjbIhKTmEnt2/45TWaTIzvMjMCueHkT+yZs165NkByOUhzP1tAZMmTkUuDyMi3pd0y/0orgwmJjWWtFRfQiIiiEoSW9VWgLqMyNhogsLDiY6RUVgaTkKSDE2mF8mJYWhUoaRlyAiK8uJJjxS+PnkCvVRbZhbX1uyJj4y+CEFLatq2igha+kc3ztoTayy/kFeah2d4COfirtfMlTUge+lOEtlTVZSgb25CdqQlSRFGePg/pyDFDWd/JxJjnEDlUK9mzxFPT2t8va0hx5GzWSEIhdVSzZ59g5o939qaPbHoViR8v/0dZU9U/MS7PMtq87Dd69XsiR5DB4qiOVgUg6Laj82KOD6UcsYj/mVlL0ftQd+8miL0upq9iWJxeVYOvvVq9iZPHsmXX7bA0/MeOjo7ee+9dzh8Zjcan0VozFc3fZk1JjRQ9jZa6SDLtmWuyVmckiw44XgRj0RT9rnepPXpJQy6uJgBFxfTX2cpPXXW0vHiNjpe3Co999BZx3c6K6Xtrhc30O/CMnrprJD2257fxtQrEzD3bc97KVH8LSUMe+823Lx0Bp3TxpzXMaBTRCybHtnS3y+MD3LkfJCp5EH4z6yMP8n72RW8n5nF+9kqjkev4HTUEt7PgY2x+7kVMZH3s8tq50sZlWxCZsj7BLp259IFI3aevsOkO0clorfZ7BRxuY7Mvn+QyGx7tlicRSa3p/pGVzSxtk3nbmOCRPacKdN+g6TIDzG49yFDhn5PRMQz6YZUuOwp/Qd8R3S0GTZ2jshz3NHodUST6NL0PjcmvEjjfJ2w0MEEVkYwVZGKqjoIdZUPAXkuTFCkkFIWyL2rBhw985gvZZFsum1JpwAZr2Xn8jC4H+NiLvFRarL0+fN6aiqvpybzWnYGM5858aNZCCviNrI/eha93JLYdeokHXUXMVbnFNvP3aSt7jaJIHaUsIMOupsYrbOWw9o3GabzO/0vLOH0xXvk5Xoz5s4u/NKsWKB/UCJ7858c4UmMOZonQ9D46Dade40J9ZS9/AwT+g7sJcVvycmWpKXZMmHCCIKDDV7U7G2vzuaN9Gzu1dbsHSmK5r20bI7+M2Qv7HuEHCVCdr50g72cANyrIpmqSCFSHcJERSp+lRFSp/QOuWKdfC6hlWGsKkqUOniKsWAWwRQRyBKlGLflSbhdJhK9GBYUxlNIAEdKE9hHPpaPj9WQlNGTGRJmKtXsZcc4YmxlhqbAkzivB/Tv1YX82GdUNSB7fb7tgYe5LoP7dGPl5u0SyfKyf0pcfBqUxbAqPfhVsodAN9+u6F7TIygsllPJ5/+IyaX4W2zM8htCyMKauD14EULkNITKN3hL8wbOSfaQHUSv8G2Sz17w9VQo8SIjMZjy0nDyc2UEBIcSGBRGqUJGYX448qxUQAmkoVQEk5EYIvXbiEyOoDDkANaTBTp27EFUTDApSc5YWJrS6ovWePu6kpLoiJ+/m7RvYmZMapIzMXGBdO7QhYuXanz28hTF/DD6v5bsvYmpiQPl5Wp+nP0Djm43+XHmYJ6YXWDJlmkYmGqzcP1ktK/uZN/p1Zy9toO9J1ezYe8Crj88zLwdC1GHHKH68Uhs0p6z1uYuhepKsjS5lKqCkSscUZT6k5ZrQ1FpIAUKW+k5u0B8DkCusKOoIoDMYmeMvk2l+fEzPFPZsIBa6wXp8RZCtajkvV0DcVsce+nxFu/xCW9XfcjrmvdqxireQwjbhZCVy4c5+eTk+EKeL2XqCmY+OEe4zJT1phew9XxMRa4X8+8cwcTzAeCF5Y/JBOwUOzAFsXLpLDavXQCVQehmyfigUMO+AJ2X0jgnjOiNN7EMLMyQim9FZU/sviTK9R/JsxCyc3hPni11XhLHRWUvVvTuyU/DVRXOrMIkhMx8DMojSavyZ3JhMtdKozheEssiRaKk7F0ujUaQa5iSeIlc/78me3XdOJ+roumbm0xSZTAa/CWSOSg/DZ/qSEb174a19UWp+cHRo6spLAwgLc2N6dN+5OCFg5R7LGgie40NDZS92NJQSir9GJQVh1FpOMllXigqfZman8Wa4HnEezUjwKcZCV7NWBu+kddTFbyenMjrqYXMiTyKXtAIXk8rZWCsPsmezXgU8D2vp+bSJt4Fmc9b+IQ0562sdN6RJ+AR1Irbl7Q4feIpp8884rPIOFbds6JrXc2evJRb4YNZEHcQQa6q8daTq9kfNZ+jkbMRcmFFzHauykYjyMtr58vol2RIhmSq3opzWk/YdvwaE25tpLDCi9jSALJLPPjh3gGi85yIKw0kT+1P9ZVOTWSvsaFhzd5NgXZtPycvz5XoaBupicLXX39GbIwJBYWhKMp9qLrSoYnsNTbUKnsee95h9bNtlGhCiKoMRUMwKQoXJhqexLvUH1VlILeuPJHIXsuYRDbcsaJ9aCxCQSlGst78mHyXk9FzmZl4HiFHjZAtRygsYIaZC6MsI1ibspHjiTNp51aAo94cjsf+Qnf3SDbcseD1tGReT0ms+axLyaJdkgNOzzuhd+kMPu6f4uvxLtevXSVL7s+Sp4cJy7RhjrEW7qmWbLE4jXGCDWqDwU1kr7GhgbLn4n6XgQO/RSZ7yqhR/TE01HqpZi9REy+pcQ/qKXsz8hM5WSb/S7I3MfGKFJO9npzO64nJDMmMIUwVzKD0aAKKvKmo9sNT6c3gjGgi1cF8mxHL64mJBKuCSSz1ZFhuEg4VESzNicTk/8fee4BFda9d35Peu0nsLTG2NGOJmqapmqImscRojL13Y+8FVERAFFSKYkHp0otI720YZhhgZui99z4wv+/aGzRqknNOzvOe97w8H3Ou+2xmDwyYvWfve/3XvdZqSGJzhZIHMrLEsqqVY1iv5mCdBstaOdMLFBS0KEVW8oEnHufxb6cxXWYNl94h3MuS90a/R0tBMG2l4ZSqb9JeEUJjahRX+xVSFRYLtSFYWjpQkBLMlC8+4smevQh0MyM0zBNFRgG05rG0WIWkpErMcpY07Py97257gAeaHudx3XM8qBP68rv/92Bn3/7Y79X+uPjKAzxKSosvpVWBDFZsYfnABIrdcilt96G6PobS6gCq66MoqgyirCaSitpgKmpDqKyNpqoujBpyKaWelpoK2knlit8lpk18llu/SJgwfSzhsdf58ucPCI+5xtufDiVG6sCns98nRmrPO58NIyzalinzPiI0+ioTvn0Xe7eTYs5eSUk9kyf/rwV7j+DqfJPMzGL6yQZjobDkI82HmKWZ86HsY47I9Zipnsk+1V5+SprLiqRVrFdtYLF6CduStjMu9VuqnfXA5gOa6woozcjhYsoZviv/AEe5BVNK3sM92YapFe/iqbjC52Xv4KG4wpdl7+KWfIkpJaNxTrHkh+rx7JlwgfcO6WGldOSX4i95tlHCMw0SnmmU8GyzhGebJDzTWcLXwuvPCq83SHiqQcKjDRIeb5LwhPBzTRKeq3yUZ2JW8YwmiYE5GsqrsiH/Jq2V2Ti7XKZcbk+U1I8Pxr9NlNMRvv96NFdPbYDGmwROlSLfEQ6Nt1gx8yM2/vI51AagTrlJhDqBuuh1OEzvPCEefJDPpkyksV2GR51UZO4Eyr6D2Uvk1VwND2Zm8EJOOqktieLrgmZPEPo6VCfQ0BbNNyUqHtBk4VUvw7g+jaeycjlelUxla6T4QT9Zn8aVuiQezKrimxQTMqIeEXP2/grs3dbsTa3KJ6Yl6Y5mTxD8erSk0Nip2XN2NqSwUMqcOV/i7n6a/ftXYXpgKWvLy9hj/0v3GGdXq9vMXqcb58yGUuJb5XxSmYt7czIbajPwa0lmbl0lW1LmURUvIUMqoTpewmb1BiRl7UhKSpGUtbEgQx9b5UTRtGVCjhN1cRLcFSORlDXTvyCGnAQJEdIePFKQ0xGqniCAPQNOHHPixMlr9EzLYPVlH0bEJXe435U2cUn5IQszDiEp1XY0ZyXavwX2jh11wcTkGKkJA8nRhvNdTRGKFhlv56eR1JLI9Np8ehUXkCiM93WPcXatusPsPUh2ylPY2TzF++PfITnZmZk/fi6OWo0ePZIMlSvOPrcYmpZC4pnuMc4uV6Ibpw/lxyRokt8lXqtkWmW2mLOX25rAAxlqxlbkUNwUz+VOZu/VVI3o8Ds4MQ1Jec2d6AVzxZf8qjn0u4vwX0QvhFn+iEnO57wRk9XhxlkuGEaVdlzrSusZWBxOXEQ/0Y0zLeYJVLESzp/tyNkraIyiuS2WMfkqvBqSKGmK4PPqIq6c787Z63J1F7NXmGnPlG8nk5BgS1NTlKjZe/31fqhUv2v2VreViJFXgiOmAPY21ajF2IMy3T/S7LXwRY4Ndr696GOyg56G65nloN9hHmb6G4uu76e4JoS5V/YyxHwbmsogvrE9SO+T60kp9We31wlupDnT0JbMj84GuKQ5czTUgh7HV/PS8dVYxl+mqlUm1vlEW57VW4FN9AWCNC48s3MpX1t9j9LvJbj0JqH2+rz7+qto1Y5oc7xJSwmjPc+N5gQPHF6TUXXTG4pckEmDqdV4kxDhzmd6KwgJPsU+u904x/pAQykbi9J5Jl3BM+lFPFOy+k7//UyzhCdbJTzWJOHJ+3py8evOXl3s4e/q3V+pewQ/hR1fVI7iBfmn7Hs9lJRTaUxrHMOFtJMsKPiaM6rDrC6YycmMHfyWvYh9mWs5kLWW33IWYJC+izkFU6lKyYGmYq5V2PD1TQnBZySMzpjAFeU1Bie+jkOKIyM0I3BSOtEvcQCOSidGakZgn+LAa4lDuKS4wmjNaEyVplALpaV1/5vB3u/M3gc/fYBf6Hk++2UiDp4m/Lz5O664GrDgtxmctNrONoOl6J/bxJ6Tq1h/aAFmV/cxa/sctOoztB94Dk4PBfORVBu9SsGZp6gx7EW2yaNUGfQkw+gRqg16kW/2BNUGvckyFvb3Iv/Mk1Qb9iLX9ClK9/Sk6MirVGWCZRAAAP/0SURBVJ3oQ6nRc+SYPEbBmSfJN32C3FNPkCtsTR4j95RQT5Bn2lGFZ54kx+Rxck89To7xo+SdeoRck0fIOvkoeUavUHxmCKVnhtJ2+g10xn3RnRpM07E+tJ/sTeOx3mT99jiNR1+mbM8z1B95CZ1pX6q2vUrd3p7i15UHX6Dq0AvoTvWl5XhPtMdeBdMeXJ3xSMdJ0edlltoeRF7kxzzn4x2aPZ2UNG0yBfURvHPxAK+e3s4Iq/3k1ISK++t1UlRaOb+4HCch34s1/ud4/MQmvDSu5LWls8jvHFfkdljFXWR7qDUFbRlcVdjz4qntDDy9ja3XP6Q6QQhV//ZPwZ7I7Gk7mD1hlSi7rYPZEzR7kypzib2L2Vu+fDZ6emuorIwjNzeENXO/4En9M+z27tbsdbm6i9kTcvZS29TUtcczriwHx0alGAhc2Z7A9P9Jzl5xPf1zI8mIuxfs+cYMxsr0xB2w10eewupLnrwZJeXBonwezKvgXOInzE89wIN5NTyQk8WjBfUcTl3GUeVCnixuY23abiySv+XJonqeLCjgyaI6Ps50JjfxKWKDh2Fwwo2zZifIVrxGS1soma0KCrWJvFWWj1qbRGZrkpgreas7Z6/rlQj2PKk+OZhA6S18om5xMzKQhsYosrI9qa2PxjcikKaGaIpq4umZl0lYtxtn1ysR7PlSd+JBCjSjaNAlkdHaYYam0coYVl4g5u61NsdiaebE4RN2fwn2/pM5e5Znz1BYJuXb+jwSWuV8UJnHzZZk1tZlinENV7vdOLte3c3sNXQwe5Mnj0WpdGL8+Le5fl3/HmYvXZfOlIos0RFTAHuZbVJRcmPY9A+YvZp6XpQF8rHxHEYaLKGP/jJmXTtAWokf31ltJ7HkFs1ticQU3mSa9XY0Zf58Y7Ob3vrLSCm5SWZtLL866hOd68Vmt6P4ptqjH2TOy4cXi2WfdI3LCVc4H2vDNakNC+0PU9goxyfNiVf1ljHw5Eo2HJtM28FnaDn+KiV7nkVn1Ju2k72p0nuVdqPe6E72oWXvINpP9EVn3JtqvZdpNexFs2E/Sg160WLUhxK9F6g50Qed6WtUmgym0PR1is8Mo/B0T7KNHyPb6GFyjB8m6+Qj5BgLPfnj5J0WevHHyDv1mNiTC89zTR6nyKyzRzd5VNwWmz1FnUFfsoQ+3fAZ6vcNounIYBEvlJ94maLTz1Bh9DIFJs9RerIHRUbPUHzyOQoNnyPf8BlKDV8kz/hJtCdfR2f6Bo3m/amyehL3nx9h/JxxhMTa8vHPYwiPs+Xtb4YRLbVnwuxRRCfa8c63wwmLtWXS/HEER19m4qxR2HsK2YL/P2D2nJ19RWZPI7tJpiaJt14bxXE9Q4oyoynMSeaziV+yZtkGSnKllOQlMW/Wr8yYMpPiPAXKhJvk52ZSlSEjPdKPtoIkKEmBvDQxZoE8b1JCvEi65Y0mwpPmdCcyIt3QJV4nK8KVVo0rOTHuxHq7Ig91h3w3ChM9aIl3pDLSk/pkT+qSvEn08UTm40VLqh9tal+SfLyRentSkeBFvdKJ0rho2rLSKArzBY0DzTGXiHe2geIUKEoSS1ckBdV1tHmxhLmcpzL6LN+M6sE54720ZzijjnagPNEW8u1YPn0k5junQ6EDmbF25MRdhyJHDNdNYeP84TRZxbDiqaMdJ8UjD/PjzMnEtip4WK1ifqdmT2DwBCvpPuokHlEm0SMtibTmBDEfRRinFFyXHklLJaI+nl/yE3lQLse7Jp4DtRoOF8dR0xTCb8UyXtII7kxp2FYl8LAyhy+lJ0kKe5qSuH/M7JW1hjP2Ps2eGAh7n2Zv2rSPxWDRyMhLmJru5JmnHkey9zhHu3P2ul7dx+zNqSsioSWJSeVZotBbWJkUw1xry/4p2PtFc4QryRORlML4bEeqYyW4yt8U2bb+eVFkx0uITnyJJ4qzeSAvj0kXVqF/4iynTjhwwvAao88eYbOxFZ+aHae3xU4Gnt/HxLOLeef8egZaHuQV8+0s9XUhSBGGV6I/NvIU3BKD8ZP6YiNP5mKSnItJCuwTowiNdyEw1gPP0Gg8Q0OJSfagsTGW9PQ4ahvjcVUlUtuYQFqmlNdysgk53Q32ulyJYM+DqpNvcDNBjm+8nLi0RBqbpaQXKalvShCfNzXGE5cjZ1BOJtHdBi1dr0SwJ4SqD0aa7kd9oxRNehxt7fGifknVmIgqI576uhisz1/vGONMy+gAezJhjLMOR8UoJmdd4ozyG35J1xPHwSVFQhZfRecYZzKrszdwJGMWA0Iq/i2wdztUfUhnzt4nnaHqonN2aQPO3Tl7Xa/uYvYEzd64CaPEHk7Q7OXmeosmLYmJ9nc0e9vv0+wdqU3jqfx/otmramFMugOyoOc5GzORh1UaRuWm0twWQ2RVJD9W55CqlTOjOoeEqghatLEMy07hIVUK8mYpq2qzeVStxqs2gdKGUOpbI1laouChtFSxbGpk7ClNZGFREjXNYeiVJ7GXSrxvGPDwC8/wwAvPM/j5Twn+KIJ65RWSYxwhw5YM7yN8MvQZysJMIP0yOpUFqGzQyq34elRP4q7vYO5HAzA5sgVdxg0Sb5wkJyEAsj0gyw+KFVAog+JUcsL9yfY+T0WINWHXLpMTEoLS35sYLxfK4vwgxxNVgC/xXu7kR/jRrnGjMNwPEp0oCPdFq3EjK8odEh0pjvCiIceBrIQbtCc4UhjpSnWqCyWJrkR7uxDre4NmtRcNad7IbgnlTkVSNJSmQ1lyB94ojqTOKZj1jxkzdOAI0lKk5KYG4+HqRv+XBhEVHkpOShAxUWHi8xtOLuSmhaBKkTK03whMjUxFzd7/embvxo2bNDa2MHvuDELDLvHx5HFcu36SzVsX4uZuxtx533LM4DdOnPyN85YH2L5zGavW/IztdQPWrJtFc0sdbcA1Z3MWrVpIRJwr382aho58WmmnrgWqWttJzy3h06mfk54dTHuznOraRL6c8TnhsS58M3sGbr6XadUl09gkp7kqhqY2Dcs2LMTqygl2HdnG1v1baCGdFtTomxxk9W+rcHI/z7yFP9DcXi3+DY2twuhtG63tWqobmsUDPOyt0Yx+/0Mqs8KhXk5ruw5Pv2DK04N4663hPPdqf2Rh15k3fzb2NicAJRbnbPBzdxSU5GzasIxd21eLotDtmxYz+5dPaLjcyM+Sy50nhYTvPnybMDS8UVkijnB25Ox1avbKhHG1Cp4sKxU1e0ptopizJwDC4RWFBLQkM6cmG0lRFXbNKWS2xfFzTTZXmlLYWZfBzOocCtviMG9UiY3399mnqYj/1zR7fi0qBpbkir9XAHtCjssbZQWEt6fyaacb5/fff8auXYtFzZ7A7H3x5QRW6O2kPGJht2avq9V9zJ6iTU1tJ7Pn1KgUc4Iq/g6zJ5/AA8XtjM+0pyz6AVxkI3mgqJb+ORGoYx8kLOFlHs3P4vECNTbB73L21EkMjzuKzN6A6CjWXnDl3cAQHlUl8ViKCr2Ir/gxdg+PK9U8LI/nlfQijJS/YazYwJC8OrYrj2KdtJAhOeUMyc5mSF4F32vcSJcOIzp0MqZmXlham5Eq/wStNoyaJhllWimfF2SiaUmkpilRXGBp6Nbsdb0SwV5H9EK6cgAOtgP4ZPIE6uqiqKlXUFh4kw8/Hk92thc1wrncFEejWbdmr8uVCPa8qDZ4HI36W1rbZVQ3ScXJE0Fb/m15JlkNCtragsScPaPTxrysyOoAe9JUJGU1XEsazeSMi5govmGeWo8Hihp5oCAfSXkJM28EMtldzsrMDRzUzGJQUNn/COyNrsojskUuWuUL2WjfVmRh0JJP7aX3ujV7Xa3uZvYaA/C7ZcHrr/dHobBnzpyvRM1eXV38HWZPo0tndGmu6IB5m9n7qjyLff8I7FW28kn2VZriJbgoRyEpqWN0VREp2iS+ru44lxp08QS3KPimJk+cSBH6QKFHlGrlpGmljKwowqtZyeb6THxalKyry0BSXCmWVWMaB+s1bKnLwLY5hZ9rBC/OTBxsOw1aJBL6ST4g4IMmYgJtmPTlZKiKRRXrSN/+A6hIv0ldThCff/ohmngndDXx6B89T1bSLSaMH8Uzr/QlzNuKmIibpGaXg1bQ7SnRP7yToW+OwsRgD43aauqbWmhp01LT2E6jFq46evP1D9NoblfRrkshMNKZT7+bSozMg8+/+5TCkmham6QUFEcx6etPkCl9aG2W0dikYOoPX+ITcIUWrYJGrYr5S37C0fU867etQ//kXlpoEeweqW7WUdWio6mujLYmOW1aFW1k4R1hyaQBi1gmceP9j94kJs6en3/5mvBwW0a89TpxcY7MnvsVcfGOjHzrdULDbJm34Fuiou0YO/4trtsJfb8A9hr+N4O9R3C/cYvs7FL6xQ7CUm7BB8kTMU8x48O4j9CTHeFH5Q/sTdnNTwk/sVK6knXKdSxWLmJb4jbGRY+jvqBJNMg5KD3AqNhRWCSdZ0jkEFwynZne+CNeWbf4qmUKUamJSGNltLZWg66JVioZkDiAS0k2vBk/kvNJ55hXO4tLOVYsqZzH2QIzpkR/zW+JW5kvnceSuKUcKT3ItorNbI7dwrSsKVSUF6JUKgCteLCuXnNl/k8/kBTqIG6VwVYd/84HH6BU7gDVMWL0gqenl5iz5+3vzouv9hFz9ibfztlrjqcpN5SWvBBoTeBnIWfv56nQJiM+2pMImQulZ7L4RWJx58Ml5OzVo8CpOUXMzxPclgRNnrpVRo/73DiF14UgzWVV6VxtUFJ3X87emfoUcfXoaG0aJe1xIhtj+m/k7OW3RjCjKo/wZjnNnZo9IdLhRksK9cgY25mzl5MTw88/T8HLyxw9vfXs3bucytJU8J7eDfa6Wt3H7M2vKySxRcYn5Vm4NynYWqMWV6f/KbNXXkufWDc+Np3LQMvDDLfYylfmc/no7EKRlRtisZPPzecy6ex8BlruY4Dlbr4+Px99I0tOGdh3aPZU2ay+4sOIhBQkNTVIqhsZ63mEsWdX0P/iMfpd1KfXhWOMPreIMecW8qq1Hm+dX8n75xbwgtUBJpw15DPPZN7MdxI1e/GBr6Kv54KpsR758h7kasP4oTpP/CwNLc8lviWJn2qy0QgxI+cGdYO9rlZ3G7Skdhi0DB3aT9TszZn9FUlJdrw2uLfozunnd4umshA43w32ulyJYM+PWgMJZerXOt04OzR72VrB9a+IcZVFVLQFUSh/mVOn9XnHzJCtxtZ8cPY4vawO8MG5RYw8v4Xx55bdmRQQrkO9rHazyNScX0zPM8JiBW+fX8xkE2uCbH7B8G+CvfPmHZq9jLYk0XBtVGkOHk3JoklHI2lweVQ32OtqdYfZe42ibAem//gl0dGXaGiIEDV7I0cORqPxuKPZ29hWzJn6VCo6NXvbajty9orbM/+BZq+Vj7JsqYqRYCcfjaSggvHlechbksTz7ZuKTHHSSohdePBPcvZWVmuwaUih9nbOXsMfc/ZK2+MpbU8Qc/aEXtH07pw9iYSBkg8Jm1xN8I2TDOr/Mm15AsALxMHDmfbiEMqTb/Dqyy+gCLSC6iiiExOoyY3AP9CDl3v3uy9nLwMao1j167fiex/dsYhL5gfYvnkF6FTUFiSTm19ORUUFSqXgwt8EdY3YKC4yKHYQ9snX6RvVH3fVDb5u/Ezc9onoh0OyHdMapuCa5cSQqKEibphXPwuz/NMkRygpLy8kK1NNYUEW+9jL/kJ99MsM2FW1D+OCk6wtW8z5XFMW18zjVIYhffXHs2aEI2PS3sNWeYVBMYNxTHFgmGIYzsmO9I3pj5PSkeGKYTik2DM45jUuKy4zKnkUpsmnoA7Kyxv49NOv/veCPQ+3AJqbNSQTS4m2ilTSKG4rR4WGwvYSNGSQRyGZZJNDHtnkISR7CPvSUNHWBLRCQXsxKcLPtpSTQipFjeVEt8VQ3FhKpC6KmsZ6EZDd/VCipKS5AiWplGoridMmkt1QQEJrEhmNuahJJ7stD4342/NQtWSQ3JJGnq4QDem/v5G2Gmo0GBha8tbQfoTdMGLEkP4oQy7y6KOP8uwzT1OW7HIH7Hl7+1Ch8uWXn3/gkcceJ8LdlC8/GcMFo23QnsrWVbOwMdkGOjW/zPySlQu+E0/sMyd2sOfgr9RaF/OLxPLOh+vrSaORkcbs6iykLUnUticgbZWR2yblhfty9oT9Ne0JJLYkMbsyg7hWGTOF8cq8EuwblWS2xfNRWTaGdalYNihZW60hoy1eFAr/q2BPYPaatGH4tKiYVZkhMoztungx42V2dTZJOiUfjxmGp+cpdu9ehb7+GoqLI1Cp/FiyZAYWl09B6M/dYK+r1X3MXrxWQ3V7Au93MnsC2yzcJGb8U2avGElmNg9KE3hSJuOT6JPoBU9GIkvjycREXotzxNm/L5YBI3lWGsrzibc47/8eZqeMOdnJ7PVK0bD6sjcjBTfO8jIkJbXsjp7J9+E7eVKexs6QGawIW8RDSek8lCj8HgVzIn5jV8h0Hlcq+MTdm8U2YYzKcyFPNGgZwLFjNzhjeoyMpH40toUS35pCnjaRN0pyxdHohFYFNe3x6Mxf6wZ7Xa2E67g6SAR7uakSrl+QMHz4IMrKgklIcBbdOIcM6Y9a7UZpaSItTZHozAd1g72uVsJxTvEVwV6u6k2qdUnEtQoLtnHi4qigufVsVtHaHkimtA8mZwzoGxzFBosbDA0MRS/0AwL9evFO7EW2hfzItMh94rXjSWkkjydH89N1d762D2FWzFpWRs1lhJuCYKs5f5vZEzR7RWVSltd1GK4Jwdh+zQp21Krxa8/sBntdse4wewNprvPH19+Cn3+eilp9gzfeGIiFxR4xZ2/0e8NFZk+hy+Cnqgzcm5JFsCdMZS2tSseyuQhd3vR/Gey9X54n9oV9SvK41SynSRcvRiv0LclD3prEm51gT5i8krUmiovyQq8mkABXG5VsvgvsnatP5VKDEouGFIzqU/mwLIcMMnG8nbPXCfZCJ1UR6mbM0Nf7oCsOIi/Rie+mTaUu05eqNHcG9n0VRZA1VEeiLYtCVx7Owl9m8uhjT+B56TDSCK+7wF40G5fPFN/b9Mh6jmxbxK+zvsDtykHmzp5PYVE2UPR7P94GJS0VKEimtLmKZJQU11cQIeCB+grkyClprCBKG0tBfamIF0paK8T+P6sp7/f36XykCv9rUqFu1ZDSmkp6SzaK9lSymvNJbJNTSgU+HklYv5spfm+5tuN3lrdUd25rxL9F2CaL22oRe5S1Vom/W8A7ixcsxsbGnh9++Ol/I9h7gAceeIDhw98kIiKEhhIthblVlOU0dG7rKcqtpjSnjuKcGkpyainurI6vayjOrKWyqpbGpmbysyrF55maEsqyG8jNKic3rZLsjGLKshrQaArJyCxCrc4jJTWXTGF/Zj0Z6mKKM2rJyyoXFwX+6tFc3U62qozstFIKMiso0FSjUheQlVVMXm4RVy/aMPGTz/EP8iLay5zRbw/9S7Dn4+NLWao3wwb3YsXmrdTmheHl40Sa1AtapXw8/i12rZ8H7Un4+TkQ6O8IbUlsXTWbH2e+R9PlinvAnpCzJ0QvCDl7K6s7GL0V1RrU2sR7mD0hlmFVtXDCythYo+GBgmJC7srZEy4qx+tSRccngdXbUK2hR0ER9o3J4grP3WDvn7lxlmvD+bQiX7yhCWBPuJnOF7L9ikqJvkuz9+23H/Laa32Jjb2GpeUBnn32afYbbIfunL2uV/cxe0vqC0lqFZi9bPHcElYlg4Tzrab8H4O9woIOwFdeiaSinY/z7ClMfIzDmkVIKtroXxRLcaIEqfw5Hiot5vHyHGJkPbl4+vgdg5Y/gL3ieq6lvM/i7MNIqsFUPZ3dGSuRVNLxeyphbeYOLqo+Q1IPo6MVLLgcLoK9fIHZuwvs5cn7UqANY1FNLspWGW+V5Yo30+U1mShbE+Hs4G6w19VKuMjfB/befnsIqamuLF8+i+RkB0aMGCQ+DwgKorI8rJvZ64olHOdOsFeiHolcm8zCqkxa2hPEsGlhVHJOdR7F2mDypb0wMTvBi6oS1tj40jc5l2vp42hLkDCmwJPzqqn8mn3092tIXR0/uofyiVcq6/M3cixnJv3CawmxmPm3wd7tMc7XKvMJETR7FTniVMSH5dlYtuXClXe7wV5Xq7uYvcoiNz778gOxf8vM9CA1Vcjz/AqFwomJE94WNXsH24t4NL+4M1Q9mpN1qTyXX8yBfzLGeT/YEwzE6nXxol5+YefEl+DtENysEFnj10vyxB5RcGnfVqPioYJi3BuTxbHRyvb4O5nMQl1oSGFHjVr8eaFHPFCr4igleNrdy+z5jSukWOOHvZsdVEWSGmpDr5efp1ThQntRKLbOdlRn3qK9MID5P0xGFmDJO8MG8suqtVTnhhN+0+FPwd6pw+sw2LuSdUt+5Kz+GoaPGo86L4/U1DTU6gLSM4pIScslJ6OEkow6NKoiKnMb72/n73nUFLaQrioiJ7WcvMwKsnNKUKny0aQXkpVVQq66kmxVKYVZVeRnVJGTXk5Jdg1Z6mLy1cLzMopkdZTEtFKWXU9BTiXl2Q0U5Arbxr/Ydr6e00BRXg2ubn58++2PvPzyK3/ASf/z+sOO/0Z1nBxDh77FuHEfMHr0+3+rRo0ay4kTJ4mMjOKtN99l05plxPjbiftnfDOVgpQIjh61ZsZ300kItOPjjz/D2OgKeYoQPp88iWFDRxJ/6zrzZ//AG2+MIDwiWjz44g3hvof+sZPs2bSEbIWU72euYeem5XjYnmbSpz8QFRKLo7WB+G/ZtHG5CPbGvDPsH4K98jQf3nyjP8Pfegd1tB1bNy3H294EtHGcNjTCy05Y9QiBGilUJ0BLPNvX/MSsOWP/FOyFoqZnSSERLXKRuYtsSSJXm3gPs5euTRT3C2xLTIucvsX54s3tNthzaExG3iplebUGjyY5m6s1fCXk5LXFc64T7E1LP01ZjES8mJgop/0p2MtLeolmbRh2TWpeKM6/o9kTGv1XS4sIbf8d7E2dOpE1a2ZTVhYlMnuCK9WOQ5u6wV5XrPuYvXBtOpVtCbxf3sHsJbTKKGqTMqOmg9kTQJ4qXkLZHbDXKo5RdVRnM1TcwPgsR2qjJfjJBv2lG2dwfD+s74pe+DOwd1U5gUVZh8Tm7FTaDHZpVorRDpLScnG7Jn0H1qmfIamFMVFJ/HIlkveK3CiXS5CH9BHBnpnpUQqSe9LQHkpou4bcNhlDKgrFFdKIlmSq2hPQdYO9rlfCRf4+sDds2CBKSgKJiLhGZqZ7J7PnSmGRlOZGgdnrBntdroTj3An28lQjqdDJCW1Jpl0XJy5K/lqXg1tbFk3tgRTKXuaUmQEvphaxxsaHvoocrqrH0RIvYUy+B2fTpvJrlj6Sis5rSG0tP7qH8IlXCuvyNnA0eyb9w2pEsGd0D9gr6Yh2Ea5zRTUi2IvuBHvJUU+jvAvsDa3qMGj5qLoA/xYlk8qzse4Ge12z7mL2WupvYed0kh49XhBjXbZsWcClS4eorIxi9OjheLsbI9NlMqQkT2TTIEacjJlYmsPOhrK/BfZGl+eJvd/S6nSRHRb6Q2EkeHl1uji6PLw0984YpzDp1b84X1ycPVGfSlhLkjjddTfY21WjFkkDz2Y5K6rTSSIbJ7t7mb3AD8uQh13il4WzoTwMVfhl+vZ8iYoUNxqzbvLT3JlkJziiKwtl84Y9pIQ7khR+kSlTviDwxhniQtz+KdizPbOLx596kk0bVlJbp8bL7hwzp39LQWo027cbM+3rqUR62zB1ytfU1f1xsu/2Y9r0mXheM6WqKolF8+fw9tvv4edkicGhHbz91igsjPejliUy48dVGOlt55qlAV989TNxYbFcszjOvJkzgApUhcm89944se7HKn9V773XsRXGN59++pnO/4b346T/af1hx3+zOk6Sf6fmz/uZ8vJypvwwky8+eIswlxM88ezzWF8yh/JYTK1s6fnyCxRLbfG4fARHd09qM29ywuQYdo5ONFYXiC45Xt5elGbEoCtLgMpEautL2bhjH552ZliaHmbVmg0ok2JA20RUbBIp8lDMDi7kyRf7kqyIoTbnFgvXrGPUiEFEepxh7LvD/xLseXl5i5o9R9drPPfSK6Jmb9L4t7A4sRla40hOkZGjiRVnlU8dWs25YxugNZ6IYCduRV6lzDznHs3eZ5+MoQoFV5pS2VzTwehtrFGL+qHbzN4zncyeQMmnamWifsqyIYXK9ji+6dTsCR/wiw3JvFBQhH5tmgjyhO+3blCKc9wC2PtZo4+9/H22pG3kbPIXTMiy/wPYK5S/SFFrBAtrcvFpUoiC4Ob2BHEe3LY5VRydGTd6ODdunCQ5OYDFi6cTEGDNqVM72b17KZnZieh8vu8Ge12t7mP21jUUiCNIH1YX4NacwpG6NMJa5MxuqGGrah71Ugm5MgkNUgm/pW/oaJrKKjpWyUvKOsFeIx9mXaMp+nb0QoMI9jL/Ltgrq2a8537Gnl9Jv8sn+dh6KRMurKLfZUP6XToqbsdeWMdk60W8euU4X50/zYZTlxlis4NpVtOYf24RxgYO7NY3ZZ3DPPKq/NH3NRJzij5wP4O8KpR1DTmkCZq9brDX9Uq4698dqm4p4fXX+5CW5sb69b+QrHAQQ9ZTUlwICQ2mqiIMznWDvS5XwnFO8aPOQEKpehDJbcmsqskEEsmuC+eFy8dZd+MYxbW3WHf9Z3YcM2W4tSkbjC7yjtUpPrwwkwXWXzPCdj9fXFrEuCub6XP9NH2uGfGynSG/mlsx9+xlxlxdyQdXFvLhWQfCbX7idP5nDInNYe0lHySVVUjKKzqvdc0MLI0kMbI31meOkxH7KJnxEizOnqG0XEoCamqQMdX7PLfy/VDoNBSRju5S9xhnl6u7mL3SXGd+XfIj/v5nqa0NFUHfBx+8Q1aWDxMmvC1q9va3FWFUn0ZBW4I4xincP3fVqshsz/rbmr2kTs2eMF0lLLj+WJnBQ0WFKFuT7tHs7ahViQv7gk5wfFm22Pfdrdk7WZdGTptU1I4eq0vj+YJiLlD4B2ZP1Oy5GDKg70u05ftTk3WLi9cv0VYYLGr2evZ4DnmnZi9BoaAqJ5yqajUB7hbky+wIuen0D8HewlmfU1EUz5czZjH9s9FE+pnx7afvEeCkDxWxqFS5hIcGU1ueg39AAJq8bNqqU1FoVPyycCHZSX5Qn4KuQkZooC+N1flAC2Ehgbzaqy+XjNaxYMYHDHlnDMkxzjRUqHj/sxlsWfot5kdWMHDkWArzUslVeLB0y1JWfrsJw3F+f8Anf7/ux0b/J+oPO7piSVi1ciWpqakMf/sdpnzyHuGuJjz08KNs2byKnAQHXh8+jKefeJgatWfHMK/wgWutFbdbt24jLc6Hw/t2smjRIpShV6AyBKpC0T+4GYnkQcyOrGTz0u8YMGAgQT4O3HK7zPc/fI+5uRkZaTLCozrYwKSECAYPGy6CvXBXY4a91pfk4At/CvYEzZ4A9jZtXMHDjz5GqIsRkye8jeWJLdCuZMe2lVw+fwRQMf3LCfw8Y7L49XnTAxw6vpJaq6J7mL0pk0aTRiprajPEUY+KNqk4m51zF7P3dCezF9Asp7xNSmCzQlydUWgT+b5Ts+fYmIxCK+XdklzRoMW5USGCRlmrlPOdYG+h5gDHU34UQZ6lYvKfgj2B2avrZPY2VKspbpOi1cXj3aRgbW0GabpkPhwzDA8PE06d2s/BgyvJygogLs6ZNWvm4OhmA0FzusFeV6v7mD1f8inVJfHdTSu8c30Ia88gV5fCumgH3rNeyFKbKfxqM4VlNlP4+Opaetufo7e9KX2vGvB8sDuS6nok5XU8X1bAjozN3FS+gaRCS7/ieEoSJSTKn+WhshIeq8gh9r4xzufS0ll20YvBsQoklUJjVc/K8Nl8fnMjD0VFs8jvR37wX8xDkeE8FOEjbqfeWscqv2+QxIYxzsWVRWfdGRx2CguvPpjajeGUiQOXPII4E3iTyoZIAjOcKK+P4EqAI8W1kbi1CePP3cxelywR7PlQc7IXUTJDPAIMOWtzjrKyQNzdTlBSGoTZhbOUlYeRnR1BY31Ex3HuBntdq0Swd4PqE/1IT7ehFDk+7WpASk1dFKc8bbmpcqauORqL4EBsfYO54H0Dx5sB2Pi4YuLry9gzevQ/vJD+R9fy+uEljNw/h5EH5jJ4/48sO3qUlUf16HFwKc8fXMHsw3s4dkaPj67NZdJFa7aYXuZVh1P0sjcVr3W97c0YZK/H0gs/cdT4HIsvTueXC1M5efoCFWUxmIeakVMRwE82OwnLuMHlmAskFgXBtfe7wV5Xq9vMntlAGqp9sXM8yW+/LRD1wH36vIq+/lqqq2MYM2aEyOyF6rJEWU5gs2A8EktEJ8vm2FLwtzR7AtgTIpAEKY8gyanXJYi6u+eL88WJlLvBXlBLktgXCvILgUW+H+yZ1aeKZmvOouQnjXcE3R/ZON/H7N02aBnYrwftRYEUKVxZvOxXGrNvUpnqJo50KoMvQEU4ixb/jDzkMuvXLWfGN5NICjhPdPCfM3uCZu/w1oX88sMkom/Z8Eqf/nz91efkaJQEBwWIvXiKPJbvpk1j2+YNFKkimDVrNt/N+JYCmSOfffmZ+D7JgeehNhyK/Nm5ZQ0zZ88hMdxD8NxEGhNKlkZJYmwkmmxBw1eLhfE2nnj2OXatnc0Fw0089exznDHaQ1q0A8PefYuXJaPZKvH9D4O2f7f+sKMrloQNGzbg4uzMsy+9jIO9JRUaP76dNZtXXnqR8qIMrl65TMCtm7QLQs3sfNasXUWmPJBVK1aycvMWSlM9sLpwmocefxoniz3QFA+NcUz9+F0+/OJrclJvkZzgy9B3x7Ju4ddo5Nc4uHcD1hfOIVjoeAYEs3vrWoryksS/IzoqgqrSXKIiQkgLu3jn4Jcm2d83xunNGwNfZd7ylVRmBeLgeBFF9A3QyvhgzBvsXDMb2hV4eVzlprctVEUhD7AkOuwkpeZ59zB7whhnBGoeLCphd61atJDeXasSwd3dzJ6qVSbq8YT9h2tVPFxQ1KGh6hzjdGtK5lyDUvxZgdVbX62hX2Ehnk1ycW5cAHu/ag5irJzG55kXsFB8+qdgT2D2qrThzKnKFVeTBNApjHEKzp4PFAmGOR1jnH5+whjnBEaNGkZSkjN2doa8/PIL7Dn6G8R0j3F2ubrN7J15g/Z8G4yCLcgo82fBhd8ITLXHJsqapHxvDrsf4fHtS3jy8E6eOrSTF/S2MejoKobr/cpwvUWMOPQLr5luoZfLeXo5nqGHsw2DHQyYc/VHejmd5zUHA5Zf/oJfrnxLb8cz9HYyYcHl7zEwOoeRgT2Ghtc4EJeIbUQ0prJk9NIz0VPnEJliiUO6P4dyqwlQXcNT7cqhnAoOZReIWxeNN6GqSxzOr+S0PI0LYTLOZknJSzlCstQIt8BwQhXJqNLTaGkWbJzlNDVLUWek0dgopTgvgebGOHHlthvsdbESwZ4blSdH4JNQQpAyj8yKfFq0iRTXpNGslZFZUUBji4zMEhlNjTHQbdDS9Uo4zioX4va9yn5/F7IrAjjpb4K2LRZdu5yqahkGIecoqAlhy42rGF9x5bfLpzlzzZntV8yZf+Usw4z3MlBvCSMO/syrrlY8Ex/KM1H+PBl3i7lXXPjO1p/poWv5NXgeH7uHsEzvLI8dWM73hzfz2wlzBujNY5jeIvFaN1xvIYOFa96xnew5cZFBx7bSU28zR09doaIsik+ttxGT68l8u0NEZrsz5/oB7NPcwGFiN9jranWb2Tv7GjWlHsyZJzhMPoBG40pkpA0rVswkLc2dCePfws/DiFPtBTxZUIRVQ8cYp1WDklcKitjb+PfGON8uyxelO05NHWYrmdpE1tdocGtMFkc6h5R0jHEKmr2jdak8UlAsviZrlVHYlsDSu8Y4hT5wW41azGvObosX+0lzinC/j9nzH19MtsKNk+ZGUBkhavZefelZSpNdaCsM4dzF81Sl30RXGEDPl54mwOEEE94bylc/zCE/xY/IW3cze5EsnzdFfO9da2aSrYkgJVlGTnoyrjdukBAbAu1lBETHs2vHNkqywjHWW8cBvf1UaXxYvGY1zzz1KPJb53nlpefZtHs39TlBIDgql4Rw+qwJkocextVqNycOrUQZ6QqUi86PJ0zPcN3uKrGRQdxwdiQnI5W0NBkjx4xj2qejcDDfxpM9nsFqcxDbJJ7dYO8/Vx1g7+rVqwx7823adC3QXoMmJxcX5+s0l6lxdQ1m987t5CqD+fizz/nkk+8oktphfWIt30z/Bk30NbZtXS2+3w2rPdAQBfVRfD1pFK/0HUC4jyU3bI146oUerF84hdKcKKSRwTQ3y/C5fpSeg95h/9bNqGOusnjxYo4e2U9G0i12795FRYGKCxcucOXKFZoqhBDGCFqbavEN9aSu2IOR777Cu5+OJj/DngPH1xIcKIQrxmBgtBe3GyYiQDI9t53zF3aLK49eLvu55LiKetsC5v+JZu/Z4iIRsAnMnVuTQpzHfvEuZk8Y6xRWZUrbpHg3JfNCUcE9mj2nxmRCWmRsqFET2iwTwd6E0lyR7RPcl/5VsCcwe43aMEwaMnisqEC8uAj/FmFV6ZmS4ns0e198MY65c6dQUBBMfLwzI0a+zsGD6yF2QTfY62p1h9kTwN4lAlJvUFYbzOeKQNwroohOdyC/0p+FGfF857WAi+7DuOgzjJnW03jl8MZOsPerCPz6H1nNm/tm8ea+2QzdP4+XD67jhYO/ifuG7p/PU4d2iUCx34EVDNk3lx6HhGbpMiaG10Wwd/2CG3YOfuy5eIq1lgfYaHmIny5cYLH1aTZaHmDeBUsWXDjLRsuDbLQ6Im4XXTBj7gUr1lrs4/Clc5y/Zs9yKwO+vniVXy87Ymvvh8lFR7Y7GNPYFE1DhZSa+kh2OJmQXxlMY6UMtDHdYK8rlgj2btJo/CxRMcvRN7rI4hWLaWyKobEtm7LyYBYt/5X8An8q6lJAGwXmA7vBXlcr4Thr3PD47TE+sdGjoi6cAOU12tqllNaFc9T3OO6Jl6lqDMDSewIHThjSy9OD1aevM8jNlcVen2Lj9gbjgox4LjSAh7LSOyYQKqqR1Dfwo0cYH3unsaFgIwa5MxkcWc0V01UsCprB2563MDx+mdkGh3lD71eG6S28D+zZMPAvwN6CK7uJzLzBnOsH8VW5gsOEbrDX1eoOszeIpho/Tpnt4oknHkepdMTY+DdMTbdRXBzC2DEj8HE3JkiXTe+iAtEJXegLBWbvreI8tv9Nzd575XmiM7sAzK41Kilr72D2BHOVgrZEhnZq9mStSfg2y3mpqBDXxmQxbiux09TvfrAnRHiFtXQY/QWT+wdmz3tcHuhC0CHERoSTnmRF78FPU1fkjK7Wl6Vb5lOS7QBtQWzds4WsVHsmfDiANz95B3XyZRISHFFl50B9Krq6ZKIjArG2tiY+MhA7x2tctTYhPtSNRYsXc+msHrJAS557pScDez5FXeZN4kMCaaySUSBz4LOp37F44Voyoq7wxOMPM+6jjyhRuEBFMBT6s3LVIiZ88j2ZMS68//ZgBvR6nvgAM86c3Cn+e7avnU9jVRn7Dp7i4tljQqI2UQmJBN/yJluVwHa9bcwft49N3WDvP1kScfwyNy+PkODgjhFN8f87Htq6YhIS0rhme5XyPCUOdnbk51VCW434uoerM4VZKXi5uXD9+jWK81TotBVixUSFcuXyJdTKeBJjw7C9eoVUeQy1FVVUlVeJ873SqCAuXnKAdijIVGBmZsYNZ3uKs+Rcv35d2H3vo7kCbXMLTrNUuE1JYYXEgjmSE9hOiGbLkzaYjfDn5swMbnxViPvUHG7OymTPS3YceNWRm7MLOdLXje0vXiHk/XoWS87fObE+nzSaEpIxa0wT56gFkKdflyZGLbx0H7MnvC4Ypgh5Kcb1qRS1x/NdRccYp2tTMjea5PQsLESvNk00axEofKcmhSjM/VfBXoH8RUpbw/mtLptzTalU6RJo0cWzv1bFiWYNhSh4842+ODoex9fnMsuXzSAq6jqXLx9n94bZbI8Px8HjF/BY2X0z60p1m9nr1OwdbCtF3ZbE23UlOLSkYtaSTlxbMlOaGtis+YG2RAnVyRKigx/kc5/VPBAeKtZn/htY5f0lD4QH8kB4MEMDT3LRtQ9bvSaK+14OtsHIvT/n3PpwwPMteoRas899LMaGJzmmZ8exo1c4rn+Fk3pXGHLDHkmQEw8HeLLIbQofem3k4cCbzHb/kamei3g4wJuHbzmK28meq/nF7VskIV6Ms7Nj8RkXBtw8jr7LYPRsP8T4yFXWnLDlzbAbpGsT2NmQQVpTHO9E3kBeH8W2hiyWV6WTc/oN0Ph0n7tdqYTrszoYrYmEpKjeLFq0hwH9e6PR3GDnjiWiG2ffPi+hSnEmJCqUzbkyss2GQFZQ93HuSiUc5zQvNIcexil8GmpdCvtahFEtKdkNkTwX4sGy+nzqdCFUyl/E1NyAF9RlrLnkSx9lPnYZY0EqYXKBnejqKykuQVJQ0KEvrihjpmsQkz0UrMrawKH0WQwIriDK6nvMCz+jl7wY6yNX2XrOiWfDPHgu1IPnQ/0YFGzFCafJGJ8yxfjGGAxvvMWpMxZUlMcSpXGgqj6USYk3uVkRSXyWE5tKkwm58AHEnO4+97pS3WH2BlNR6MrWnUuxtz9GeXkgL730PN9/P5n8/ADGv/8mvu5GmLbno1enQqOVimOcZwUnzFoVSW3Zf3uMU4jaEs5Rgdkra5eyulrDw0WFYk7s3WOcJ+tTMaxPExk9QbMngLvf7hrjFHpGIQJCkP8crUsTe0UX8u9h9l6XfMCV50sJ+TGTxAX53JyRjtOkRDY9dQWvKUo8v0pmqcQM+4/iuDkjA5evSvD9NotdL15nvsSIC6NCuPZpCmqfKtDWomu9100zMjKW0AAvMlLixJ47yN+HgiwlNhcvEhzoR2N1GYUFHT16eX4aZmaWlJXW01pXgouLM9ZWVlSXZHb0+k0lODvYoUjOgvYmIkJvceHiJbJVcmIjArGysiY5IQxtYz0OTj4E3RRYv4Z7/p6K6lKun3Pj6ubAbrD3nysJy5ctQyaTYWYujFXe+yhUR7FixTIOHdhLWXY8B/buYd++PZTlJqGvf5StW7dSlJGA+WlTDh48RGZKNLrWQrHcXezYt3cP0kg/An2cObB/H3ER/sii/dm8eROWZqfEAMeU+FucMj5Bdmo0Gzdu5LTJCbKVoRw7doy2u5Gn8GgoQNvUjNNKGUErZZSaVLHwOX0uTfViZY+jmH/sSMyuXNb2MuD46EvE7Mrnt4Gn2DXEjJhdeRiMtWX3m2eI+66WRXeBvS8njSYbJfvrNdg2KkUBrpCPIoxz3s/sCSs7hW2J2DUqRSv89DYp0zvBnnNjsrha83pRvgj2gpqTRLAX3CITzVz+VbCXn/SSOMZ5oU5DTUEsutY4WnUJ4oUjvzCe9qZ4TludQpHiQTtV2DmZkZxsj5/fadRxrswBll2ZB54rum9mXanuMHsdmr3LzVligKtFpoLUGoFtTkalleFYkIp1/BXi4w4TEX8YpXQfdqkObM0sFutSqhs3k83ZmlnI1swijNQRZMp2EaowEvcd0iShSNqDKmkXsQo9DqfLiJIb4OHrgYNnKI5egZw+7YCx/mUGpWQiqW8UGzM71QSW5hwW3TbPaKazN3NlR8MmrMpXw7qsHVxSf4qkEUbHJDP/ajTvlXpSlywhNawnpkdtWXPOi9crS8nTybjamCwunLxRXUpKm5zLTak8UlhAoMnwbrDX1Uq4PquDaDWRkBg1lBWrDjF8xBvk53tz9aqBmIU1dOhAstQ3UKTF8nRGBmGnhnWDva5WwnFO8aPRUEJN5uvktSuwaUwTJ080bUmiOZR+QxYN7YFkJ/QWoxd6JOey9qI3/WXpXEidQHWMhE8yr4jmUXdcg/8C7A0MLifEYpYYvdAvIRvLQxdZfcUHSU0tksoaJJVaBpZHo4jqibXZMXLiHyY3QYLV2dMUl0ux0GWT157EmJpifFpScGrT8GJ1A5ZnP4QY0+5zryvVbWbPfBA15Z6Ymu3GyGgzBQW+Yqj6+vVzKSsLZ9zYkaJmz7k9R2TR4lsFN/NYcVpL6McCWvP+NtgTooEeKSrkVH2qONIp6O0eLyr4g2bPvimZXbWCuZ+UieV/BHum9amEtiSJvaEA9l4vKiCUXG7cxey9JvkAt0HVXP3Wmy8ka4nZmIzXLxFMk+wgeHkCoSsS+PGB7Xj+HEbMphTmPbEXhx/82TLwNF9K1nF5qgc3fk1EHVQOreXomjvImdsPNw9vnK9ZkhTtJ/bc9letyFBEsHvXLhyuX6YoM4GtW39jx7bt0FIAtRkc2L+XosxETIxPsmP7dspykjp6/YYcTp00YPeuHWSnxeB+w449u3eTkhCM3WUr5DEdOkDh961buwY3+wuihu/uR7o6nYu2liQXxXaDvf9cSVi6bAWpqQrOGO8nNz8HtKXEyhUYGxtRlCll797dmJuZUp6n4Ovvvxd/RuptxBMPS5j89TeiZu/6uV3i/quntkJTNNRH8tVHbzNoxNvIwq8T6HWBl/oMYN/6ORjuWsCjzzzP9UtGVJdGYG97CqtjKyiQOaF/9ChXLlmTnx7PeYvzlGQmsHPnTvbv3099URKUd4xxeoe6U1fqgaXFGvbvm01hvh2mFw8RF2cNyPj4s0Hs3f0DCA6bTsdxcDME5Ozc+QOzl71Fu0vZH8Y4w1DzaFEJp+tTKdAmilthfPJuZk/IVzlTnypGMlg0pPJ4YSEBd41xujQl49CoELNWFK1S1lVrGF6ULwJA678B9gRmr6YtnN3VmcxTq6hsEdyk4kQ2cZ4mnYymJE6ZHCYlzRNjM33WblyCWu2Mr+9p1qxezKuuAex1X9oN9rpa3cfsmTTliOegcXYy8tpELjemiDeXS0VqziZYIIvbRHT8JnFrkXSFlWnZYp2R2+OSaMTKtExWpmVxKDkAedwmvKV64r5tKTFExW8hIX4TAQl72ZYajX/8QVw8bnDtRhDXXf0xNbXH+OgVXpOl3IleuKD4SDx/JaVgqPyebWkr7wpyb2Glajvnkr8Qb5hjw6V3cvZuh6oLYG/tWQ+GFueQ3S4Tb3yaVhkjSnNEVzOTBjUvFeUTLoCAbrDXtUq4a98H9kaMfIPsbE9MTXeTlubCsGEDyVTdIDYpij7paqJNu8FelyvhOHdGLxSqR5LZpsCoXi0aiFW2J3CuPoVD9ZlUtQWR05mz938W7Nmw5tLtrD0heuGvc/byy6QMqCwgWMjZK88W79VfVmQjKWnE6bzA7HWDvS5Vt5k988HUVXizaesiHnzwIfHacuOGEbt3LyEry4/3x72Jr4cR13S5PFdYyPnOMc4bTQoGFBaw62+Ocb5blk+pcG43pIogL79Nil5dmtjTCZKfNzo1e8IY54UGJU8WFoljnAEtctK1HVFcd49xCk7uC6oySNZKxcw9ewpwvU+zF/hxMXnZdhw8sw1ab9FU6sJFy/VQ70V7rQ97jLZSXewKrf70Gvwo4beO8tGnQ/h45mcUZDsTl2CPKidbHOOkToaHiy07duzA182WW4He+Hk6kCYLE3tuXxcr0iKv0H/oCIYPeolQxyPi37F1xybaS0PJSA3G9MhK0sOtefyxR/hu1iwq0jygLEA0aDlweLf4/d6X9/P15PfE95GHXsLS7BAffTgGF5cLeLs6sHfffm55O4laPmcvb2wsTFDG+bNw9RL0tlhivaib2fsPVgfYUyqTsTq1i9qGFLKlzrz/8cc8//TjtNYUEh+v4pLNRbR1BTTq4OxZc4oyZSKbN2/pMrLi7blwagsbl0xHHnkFqiKgMZ6pn4zi3fc/ICXejagge/oNGc62FdO45XiWYe9Owtr6DK0N5WhpBUrJUMagf8yAG072FOck4+xgS2qI1Z2DX5Jkd8egxVcIVU/zocezT7B83teUZ3qjf+wAId4XoC2eXZs3csX8OLTHY3v5NI7XzKA9mS0rZjLjh3f/NGdPAHuPFRWLmSyF2kTRPvfPwJ7gqpmnlYpjmU/+CdhzaZKLH2bBgVMAeyOL84lokWH1N8Ge4Mb5W202kuIiMto6cvaEEQBJaRnBujTGD+uNp6cJEyeMZNKk90hP9+PWrYv0f+VZJKt2cDRgQzfY62p1H9gza8ohWyvlnYpcHJqUXGtMFqMYptZVsVr5AxWxEtTxEipjJaxWrUBS2i7WfM02ziePQVLahKS0hbdzrlMTI8E5aaC474X8SFLiJRTGSQhKfIoXC0PxS3gFCyM99A47iGOchgZXOXX86n8M7OW0y8SxmvS7wJ5Zg4oe3WCva9ZfgL2cHE/Ont2PSvU72EtQRNE3oxvsdcm6D+xltyk4Xa8SwV5Fe4K4SHq0G+x113+i7gJ79ZXebNu1jIceEsCeM46OBuzbt5zs7Jt3wJ6DLpcX7gJ7gt/CoKKCv52zJ4C9kjapuNBvJJABbVIM6tLEXrHsPrB3uSGZpzvBnl+zXIzxWvEXYC+pVcr2GjXO5HPjPrB3a0IJmTIXjhoeRlccLDpwmuuvpSnbl8Zsfw4dPURJiie6kmCWLFiKIuQao0cO5IvvppMj9yQywPkeg5alc78U33vP2lnIYj0IC75JijSMkycN8fZ0FkcrUzJzuGpjSUpCGOMmTGXXni1kxl5j/uKlpMQEUiy/wWOPPc68pUupzrgJ5aFQHMzuvdsY9f5XKIOv8MGogZicvyiOgAqPS9cdcHO4LESvEx7ghZ+nK9ERvowcM4mju3/D9tRGHnzyYfR/smejxKMb7P3nSsLKFSuQJSmYMfN7XB1P4Hul46TTP7oXbWEkR40v8OKzT5EVdVkEfQ3tbdBeLR5I09NnyFRGYW52moYyjQiodLleUBHEefOjSB5+DJN9i1kz/0vefvsdYkJ9oK0FOzsvrtpeQhrpz6VrjjTr2khXR/HN5Pfo+8pzhLoYMmRAz7+MXrids3f8xCEeePQpfG2PcvncbhL8zkJtGEmyRLJSY0SwN2faJyye86UYyeDqYM4le30qz+ff48YpjHHmoORwvZpLDSkUtkmx+ZMxTuGDe6lRKY7WXWlQihq6zPvGOIWRzcGdY5yhLbKOsYHmpH9rjPNkQwZGdaniTbRVFy8CTb0GDbk6BRNGD8fNzRhn5/Ns3/4rcrkbXl7nMdg2n48Dwtl5Y0k32Otq1Qn2bo9xWjdnkyuMg5Rlc6MxGecmhZjxOLOmXAxVL4mVkBYvEcPVO0LVW8Raot6LlWKSeE4JDdWELAcqYm7n7HWEqifHP0yeCPZ6MyA/DL+E18WcvePHnUWDlpMnbP+Pg73TR21Zfc6TfpUF5OpkXGxUirrYEaW5KLUyrBvTeEUAe91jnF2v/gzsjXiDvDxvLl7UvzPGmam+gSwlhn6ZGqJNh3aDva5Wd4M91Uhy2xVYNnSOcWplPFhYyMH6zP/gGOe/BvYszM0oKU/gUrPQnCcyriwHn6bkjoa/qppL57rHOLtcdYI9YYyzusyTk6d2iKYshYV+9OjxIqtXz6K0NIxx40aKBi327bnsrFUj7RzjFO6fwkhlcGvuvzXG+XBhIYb1qVS1J4iZfYJ53v1jnLaNyaKRS0bnffv+MU5hDDSyJUkMWxfGOAXwGXTfGOft6IUgF0P69X6B9sIAipUerN64jqbcW2LO3kMPSEi8eR5qoolNUFCbG4WJ8REef+oZnM7vJjHS+0+jF07rbeDA5l/46duJKGKdGDh0JF99+hHpydFcdxBYN2hvrCQySom5qYk40nnwoD7WV12pS/dm28ofxPdJ8jeHmjB0BX6cOalHUIgMWmu5ftWK3bv3o4gPwc/DiSipEHtRREN1DLYXTuDucJRj2+bx2oiJVJTkoY5z5uOpnzFAMoFdkrtz9u7HKv/N+sOOrlgSli1dSmlpKZOnfsNbr/UmXebA0l9/5NgJPTGGYe6ihfR+5UWS/Ds0bvMWL6JC5cG+Q3swNDKmolCNm7MDp83OkpMSha4qDarTaNHWYWxuQaifAzeuW7Jl6y4S48JQJcdiZXmeqBAPzh5ZiuSBR7CxMaVQ5crJ/SsxNdhIlKcZY94Z9k9D1c9bmfL4U8/ic1UPTwcDUkMuQk0MFhaG+LlbiQDvpztgT8FNTxucvc9QcTb3HrAnGLQUk4xpowpDIfRSm8iJ+tQ/NWgRBLgCCDSuS8WwTriRJNwxaLkh3kzk9O40aEnsNGgRTFv+7hhnWWs4u+qysGlQUtNp0CJcYM40qijWyRk/ejiurkYEBdmzfv1PxMTYYWt7AqNdv/J1fBLbnBZ3g72uVvcxe8eacsWYjw/Ls0XzH8sGJdLWJGZ3UbBnfPwa201cmB8ZK45CG9SniWz5yNIckluTOFavFhdXIrqZva5XfwL2Ro4cSlaWOwYGv4mr77eZvaiEiO4xzq5ad4G9IvVI0tsU6NUJOXtxov5WuBasqc2h7r/M7J03N6O0PAHvFqXIvowpyxEdtIUme2h1FRe7wV7Xq9vMnmDQUuTGzr0rsbXVo6wsQDRomTXrcwoKAnn//TfxcTfCvD2fw3UqVKKbeax4/9xeq0KqzfnbYO+2Qcv2WjXl7VIxeuHhooI/GLQIYE5g/fL/gUGLvDURWWuHQUuvwkLcyMftT0LVb4M9IVS9UuOLoakhjTm3qM/y4eiORRQrnGkvDeGY4REypTe4ctWCp557Ecdzu/4S7N0OVV/801fkpYcw8bOvmDVlPDcsOqRYZmbHqVB5YWlxDvvrtpTlpWJz6RKqnEyoz4SmLPQOHyBfFQmNmehqVDhcu4yl5TmKc1OIjgzh1Vd6csFgLXO/eV+c6JNFOnHTw4Y9e7YgjbThxK5lvNi7Px6u1hSl+fPN3Bn0lYxni8SnG+z956ojesHV1ZUnnn6GE8f3gVZBZkoghodWE+d9RvyeNetXiSfb/IULxOdJARb079WD10eOJCfeljWrfhH32zsKTjv3OnrefixfuZZlsz/g5K6O7zU32k261I23x47jswkj8Lqsx2tDXhNHOqO9zHnvrTf+Eux15Oz58MbAnnz42Rfkyd3ZvWsTN13Ogk7JmLdeY8vymaBL5byZPjYWwkhnCltWzuL7vxjjFKIXni4uFuMThJuDU1Pyn0YvCGGYAqUvmGU8/yfRC4HNgp2umvAWmTjGOa4kV6Tr/070gsDsNWjDMKzP4NG7ohcE05iniv8YvTB79hfk5QURE+PAmBGDkGzaj/6tdd1gr6vVfcyeQ0umyDJPKMvGpTEZn2ZBA5DIj/+vgL3UFUjKdR1GCVX3GbRECwYtUaJBS22yhJSwnhicsOOY3jWun7lGRXM89s1KMjsNWpRtchyaUuhZnEdYN7PX9Uq4yN9v0DJ8CAUFPjg6mohZWEOHDhANWlI0cfTP0hB1qpvZ63IlHOdOsFegGklhuxy7plTadPHifVGwo7dsTKe2Lei/yuzdHuMceN8Y51fdY5xdt24ze2aDaKzxw9BkG48//hhKpRNmZjsxMtpCYWEwY8d2RC/467LpWVQgjlsKY5yCMYogq9nxT8Y4P8y6Rn20BC/Z6yLYG1WeL+r0DtWpxMgFIXpLkOXo1apEs767oxeETOUXO6MXrjcmi+Hqfxa9sKgqncgWGZtqNASQi8t9zF7AxFJUcfZs27VJDE5PDbPhlRefoUjmJGZGo82Ayii0uX68+uKTYs7exPeGMf6TSahjnYgOdPmHYG/Dslmc118r5mNfvWhCZqIb4z76hI/HjSTU5aT4vT/9/D3qMCtm/fwTbW1t97f0dx6/LF0hfr/PpX18PPo1hr0zClWcCy525rzUszemB1exd91sMX7N5doZUuKvM37UUKZ9Og4Pm8M8/uTT6K234tz0bs3ef7A6wJ6zkxMvvtITLy87cpI82ad3EB8HA9Th1xg7cQqnzp6hOsOfbXt38+FHX5IafIF+vV4iKCYOdKWi7m7PgUPEhflCg+DQUwS6cjzdnJHGhCKNCWHtuk04Xj2Ln+sljMwtxawNZeQ1Jn/3E1vXLMP/2mGeeOZ5Lly2FMHemLeH/hOw1xGq/vPS5VRkBmJnf4GkSGdoisXk4Co8bI5Aaxwebpfx9boKbXJ+E8HeqD8Fe7dD1ffVqkSQdzs8/X5mTxjdFPYLlr73h6oL7ItFg5JdwnintiNUvX9hId7N/16o+s/3haoLK0QPFJUQcVeo+pQpExg9ejhyuQsODkb0ffUFJNsOd4O9rlj3MXu7GvNIa03ko/JscXFBWBWMaUlizv8rYE+zBomymMdvefNC0E2+8dnEcs9ZPBvmxyRHJ1aec2NEgDEn3d7ihP0XGJ6w46j+NWwsHShoTmBXfTrqpjgmRnuQUh/NrrpMnissILKb2et6Jdz172f23hxKerore/asJCXFieHDB5GhukFwVBi91GpiTncze12uhOPcCfaK1SNJa0tme226KDOobU/AoTGZdbXZlGuDyf0vMnt3g72QbrD3v6PuYvaEUPWfF0wT+1hhISk8/AKrV89GpfJgfGeo+pn7QtUF85RX/4VQ9U8zbUiJf5E16u1ICsp5pyxPHN10aFSKejthsmuTMLElhqpL7wlVN6hL5dHOUHVhfFSY/Fr2J2BPCFXPaotnT62ac38Sqn5zfBH5KZ5YXDp7T6h6WfINWvOD0Dc6QWmaN7riIKZ/9yPSW5cY+9ZgZi5YSIkmgAh/x38I9pbO+5YQn3NM//5bHBysKVB6Memb6bw3oj+qyCvs3rufhrZmaMiluqUVVVoOtaVZWFmcFyMaassyoaUUGotE1429Bw6iiPISRzpnL1xOWowDAb5XebHPQI5uX8DVM3pM/PxHYsJdyUx1Zf/mBZw9tYvrZjt5vserBMsiSC6I6wZ7/7mSsHLlStLS0hj57ii++ngUEW6nkDzwEIsXz6e1KIyzxqY8/fhDqMIusHnjRsLDk2koSWPv7u1YWV2gtCCdkEB/ymrqoCFF1Ozp8n1pqk9Cb+9avB2Ps2TWJJat3XxnJUCVlU14RDD+rhfYsGkPFSWVKON8GDjkDV7v34OwG0YMHdT7LzV73t4+4hjnli2refjRxwhxPsmk8W9hcWIzNMVBgxJqpNASx9wZk1k6d4rI8l22PIqx2RaqLQvvAXtTJo1GRQrratO52aygok0qimsFkPXCXcyeAPJuNstF5u9Wk4I11RqStYl8X9kxxukoruRIeackD/3aNNH9SbgoSFulot7uXwV7Qqi6YNBi26Rhc7Wa4napKID3aFKwvjYDlS6ZD8YMw93dhDNnDnLgwAoyM28RE+PIoQ2zedvBg91uy7rBXler+5g9n9YMStsSGFdThFNLqujqKoS7Tm+oY7v6Z5qkEgqSJDRLJWzN2CCya0KtyN6HbdpHHc8r2v4p2BuYH0p4Uj8unjnOsfvA3iBlBpK6BvGmeD1tIkuE6IUaOK2ezua87YyIvsgPF2fSw8GCUZdW8KnNbJ6wP8VHFuasNL5CX9sdzLnwIYvP/8Dxo7boHbqChbkdlS3x+LSkktsYzRgPc1TVofi0qOhTnEdoN7PX9UoEex05e7KoPixavJd+fXtSVOSHr6+V2JD17vUiGSpnMnISGJiT3s3sdcUSwZ4fjSckVGYMoaRdjldzirgYqdYm8Vh5BVaNGTS3B1Ca9FJHzp6qlDU2vvRV5nE9fRwkSJicf73j+lRe9Xt1hqp/4p3G+oKNHM+dSd/wOqIsZ2BW8Bm95UVYHuyMXqgWYheqxeZ8YFkU8qheWJsdJyvuEXLiO6IXisqkHNLmkN4uZ1x1Eb4tKZxrTadXdT1Xz3WDvS5Xd5i9gdRX+WBrf4Lt2xeKjr+9e7/CkSOrqa6OZsyYEWL0QrAuS8zDC24WdGOxIrMnTFu5tBT8wzHObzPMuCaMcBa3IikoEbV3CS1J4oK/EL1Vr0sQDfqeK87/g2ZPcOAU+kJ5q0xcYLBpSBGlPLfBnmDy4tmkEHtDwdnz7ZI8ZGT/IVRdGOMMvnGSAf16iJq9omQ3lq1cTGP2TSpT3OjZ4znkgVZQHUVaXBSNueHs3LGORx57ghtW+/5yjFPQ7B367Ve++2y0EHrA9QtHObJjKanxN1n46wIM9PcD5dQ0NRHof5OqkmycXdy44RZAeaonn3/1ufg+KcHC7+7Q7DnbXaa4Soh36GD/jhoYEeJ9jWsXz7B06RKC3cwpz01myFuTWD3vU4z3LefzLyaJvyfKx4rBI4cz8c1PcTsW2Q32/nMlYcmSJVRXVzPj5/lMHj+CIIdjPPLE05y2PAvtOTQWxrNmxRJKM2Lw8fbh5k1fGmuKCQ8L48knniDU2YARg3vy3U/zKEjzh/IQsRycLmF9/jgFmR6smDuVoe+NJznekwy5D2+Pm8DXX0ymtDALH28v4mLChY8xgTGx7PxtA5rEWxzct0M8oW4f/NIk+z9o9uxdrvLsiy8TYH/8d7CnlWFrZ02Ivx20y5k9bTKLfpoCbUmEBznhH3GFMvOcezR7n30yhioUXGpKFdkzwYhF+IAKY5s97mL20lpl4spOmlYmWuYKo5kV7fF8U5Elgj2BfbnUmMwLBUUi2MtsixdDOC80JIsf+n8V7AnMXlFrBItrcvFqUtCgi6e5PUG8iFxtFkLWkxg3ejg3bpxELvdnyZIZBAZe4PTp3Zzau5jZmkx+c1jYDfa6Wt3H7K1rLSe5TcFXyhC8KiI50pRDmDaN5epoZvnOxdl3EJd9B+LiM5C5Iet4Oj5BrBmh29kZ+C2PR8ciScpmQo7TX4K9EFkveuVGcsD3S04bm2Bo4NgJ9q5hYmDLWz4ePB3tx7MRIezyn8J3Ybt5OiGJdUFzmRG6jQVha1gVOp/+GcWYZJ/HS72FTyvbWCpNZb9XAkvzg8mVjycxcjoWFz0ws3TH2cmT3BYpS+szRM3eL8U5aFqTWFKXxVOFhUR1M3tdr0Sw50+T8VPExPzMgaPnWbB4PmrNDVYsn4Fa7ca8X+eQn+2Dd3AAr6apupm9rljCcU71JvPwA3hFfoK8LZnFtZmgk5LTGM3jMUF8XZlNeVsYjjff5dBJQ1696c9qMwcG+viy1n8Srl4DGB9hytPxcTwdG3ynnkgMZa6tK99cD+SHyLUsCf+Zd10TsDNfxarIaQz3C8FC7yrrLZ14KiGEp+KCeTouikGx17Bwn4CpqQk2XiO46DWY02fOU1EeR0q+B3WNEXyYEo5vdSwZRZ68XZSF1fmPu8FeV6s7zN5rlOY5s3jZLPz8zKipCeWll17go49GkZ3ty4QJb4uh6gfbCjnZqZ8TwJ5+XZo4dZXRlkV77oy/BHvfZJjjmPQukqKKO2AvqVOzt6AqXcxhnlWZwUNFhaKL9N1gT3h/84ZUytvjRc3e/WBP+Huy26RktUk5Vpcm9oo2FOLxJ5q9YBdDBvR9SdTs1WTdwtr2ItrCYNGgRQB7CgHsVUUS4WZClcqdy9dteOr5Hjj9QbMXyfL5U8T3PrRlHj4u5zhnepS25hKqa4uBYgpyNHh6+aBUyKgsz+OnxUvo8/IzxHudEn9O3+g4TfkhGJ45xeNPPEmy8LvrYqA4iOU/fyUyijlJ7jg5WXHpmh2lBZkokxK4desWueo4tK1lGJ215PJ5Q0z0tvLsq/1wcbCEZiXHz+3nVcn7bO3W7P0nS8LGLdtw8Q5C8uhzHNHXQ6OM5IvvZvHr8vVUVlfhGRhNPVBZU83QMR8hkTyEPNxWHPsc8OZYspN9WbF2NRLJYzhfMQSdCtrT+OqLj3no+T54u17Eyd6U5156hd3bVnLaYDuSx1/kzOmjRAbY8liP/owb+zYl+dHcDE8Q1waqaqsJjkkkPyOBr6bPYcZPC6kuUojMoUAZe/iHU5YZRv+BA+g9dBSpCR6s2bAWd0cLII8JE8eyfdNS0QXIUH8bZwx3i1+vX72Ar2eOp/FKGz9JbO+cWLc1e6+WFBLWLKemPUEUct/N7D3VyeyFtySJlH5Ui5zexfn3aPaEERYhcmFltQavJjmbqjV8UZZNZpuQ0fKvgz2B2WvuZPaeK8oXhe/CymlAs5xXSovu0ewJY5yrVs2krCyStDRfvhg/EsmmQ+y9ub4b7HW1upvZy79EfM5NqhsjmHNpNzfTHFEW+FFWHcrGOHuePLmNfvpr6Xt8o1iDj61m2NHFYr12bBV9jm7gs+PfMNHnAGNLvGmRSvBRDkdS2U6/4niyZBKqEiUkKF/ipUIZ31xbwXFDM4xO2HeAPcPrGJ+4zgRLI3peOkL/y8fof3ILbxxYwIiDc+l9eB0DDq+k/+FVPL9/Kess9HEJiOeElx9W7le55uOO482bXLvpQYAsA39pDqHJMoLkMmJVMrSt8TTVxtHaHI9KHou2IZ66Wim9CnLxO9XN7HW5EsGeO5Unh+MnzSU0NRVVcTbadilNWgUt2kTxeZtWSnFDEq/kZxNq3M3sdbkSR3NciNj9Mivdr9OulYqfY50ukZLaYPTdj1JVFkFjaxzzr9lw1NqJteePYmxznQ0WBkyxMKHvif0MPLiIEQd/ZsTBeQzRW8DAYwvpd3Q+Sw0MWWZgQO9jS+l1bDk/HT/ImhPnePHYUr48vp1zJ1347YQ5Q44uYqh4vVvC4KNLeOv4dvYYXuT141voe3QjR09doaIsii8v7iAuz4tfru4lKsuVVQ4HkURGcuXi591gr6vVbWbvzEBa6v25Zn+CF198HoXCge3bF3Hx4kEqKqJEWYvA7El1mbxWnH9Hs6doTWR8ae4/1ezdD/bGlmWLZn0rqtPxaVaIoerCwr6gxRMkP8M7NXsC2ItpkdGvOB/3pmQxpkHoF9feNcYpMIK7atRijyjIe1ZWp5NINk53MXv9JZO4OV5LYpQjP/wyT8zJS4lx4pkXelCefouGwki+nf0T2QofdNUJvNSzD/6u59iyeSmjP/qUyIBrREbcIjW3BtpLoC2Ds+fP8OW0OVy0NiclW4NSnU5mdg5+kUnUoyPc35p+AwYwesy7RPoKJMvDzPplAfmp/gwd/QGPPv0Cykh7HnnqeYa8N5GCtFtQnwiV8TTVqVi0cC5RgVf4dPIHPN6jPxH+VzE6eRDJA0+z79BhlGlqohQZIvPn5u3D59/OZP8BgUWsJyLqGvPe3cEmSUg32PvPlYRVC34k6OJutnz9GmT7gcYL8vwhx5u0y4uYNuxBlG7HIOEkyW4GzB39LBrb5Syb+BzBF3eB7BQVUedZMPFVQk/+APKTIDdk93d9MdkwjTaZBWSZYbliLBZrx+O8+1M2zXgHrcwaksyx3jufvdP6E2c2h1nvPk1Z5HlSLi5k4ehnaVW4dPwtuf6QegNiT6CVXyfh2n5qbu1l+QfP4HnuN5CfoSz6PA3RxqA4wa5p/bm65WNQnASlMSQL+42wXj8R/V8H0HzWgQ0v/3YP2ItCjaSwVKT9haBn4YMsMHy3mb1nO5k9gV1LbZWxuUbDgwVFhNyl2RM+4MLMtqD3K26PY0O1hpcLikQQKEQ6/Ktgr0j+IhXacD6vyBdXk/LaOjR7wqqSpKiUqLs0e99++yFDhvQnLu46VlYHefa5p3l532GuBK3uBntdrW4ze2feoD3Phn1+Z1CV+PHL1T0Eqp04HXKWhHQn1pYpeODiKfoeWkXvY5vodWwTg46uZpj+IrEGH13Fy4c384v5J+wI+4F3oq3w9++DYfCHPJEkZ2DCDexv9cPTvzfnA99mkNQJy6DRnDU1xsDA6Z4xzoGpWUgam5HUt/BckDt9Lx+nt50ZX1xezISrG/jwylom2C7hm/PXOGK0mwmX5vLcdWMmW5qxzMiSsQ5W3Ar1JTbBCtdbYTj5hXErMpzGpgSy8pKoaZZyISuViiYp6QUKZhdnIDsztBvsdbUSwZ43tUZ9CY635aqHPzb2l2loiienXE11bTQX7S9RXRVBUn4yMwtVKE8P6QZ7Xa3EMU4XagwHkJF9jYZmGZl5SbS3x9GAlJj2dFR5yTS3RJOWegHP4ADOyZQ4hsdgKUsmOPkG2+yW8br1ZvpdNqTfFQPeO7OPzw12MvLYchYfP86y4wb01l/CC8fWMM3AgI0GpvTS+5kvj23jnKEzvxme4zXDFQwxXMkbhqsYbLiSMYZb2Gd4gTcN1/O6wWqOnbosgr3PL2wnNteL+XaHiMx2Z7HdAYbGBRN4eXI32OtqdZvZO/caVUVufDFVIB8kZGa6k5LizNy5U1EonJk44W1uehhxuL2IRzt1chAtOqg/n1/MgcbSvwX23inNoV4Xj2+zgsVV6ahbE8VeLKhZQUN7Aq+X5N3R7O2oUfFQQTHujclktEnFya8lQt92F9gTpsLmV2WIPaLgAXGcknuYvWGPv0X0F3a0xhlSEmcFUgNyndYx/73HqPLdDnEGFMVeoD3WgPbwAyx6/ymklr+CyoSKeGuaYoyR224mXxi1lJmhS7SELN+OPjrTF4vfvufMsrdx3/spiz4dQGWcJaSbIrdexOYve5JktYBfJvSgOMpC7O/jXY+xcPyzpF9bwa/vPyM+R2oEkQfRRR4mO9QcEk3E3nvd5B5YHfwVks/RprRh88z3cNzxMVarRrFl1miaEs+B/FxHX5/pgy7NHXLsweUah3v+/t/gj1jlv1l/2NE1a94ICZx8EqzHw4XxYDEWbCaC9Vh0pwdTevI1pPuept6oLxr9V8BqJJgPRXf2XVT6Pak3HkC63ivUmo4A8xHoTr8mFufeJft4f8pO9KHgeC8KDAfDubfQnRlOjsFg8o71pNKwL5nH+sL5d8UGN99gIEn7n6H2ZB/kh19CZzEG7CbB9U/AYjQ6oQk2f4tqg8FoT70GF8eh2PA41XqvkrbxUUoP9kBnPgSs3wOLt9GdHUL61qfI3P40urNv0HJmOE1mb8O5F3GYdfuEkvD1pNEkkcZP1VnEtySJQvP41g591N3MnrC6k9AqE0W5Qu7KT1UZ4vf92KnZsxdyw9ri+aAshxN1qVg3KMVVnXRtAmeFQPR/EezlJr1EozYM7xaVCCSFXL92XbyYzzK3Ogu5TsnHY4bh6XmKvXvXoqe3hqKiCFJTfVm89Huu256C0J/Qua/qvpl1pbqb2Su4RGx7FlU6GdM8TuOd5Ym8TUWJTsnGkIuMOPMr31v8yDSLH/jB4gfGWa+hv42BWGOs1/OR1VJGWm/jY8tF9Du7h/5HVtFbfwPDjyxg6JHFvKK/hZf1t9BTfxOvHVlE/6Nb2HfiEqcM7e4Z4xwZGMDj8kieTAjnycQonpBF84RcyZawOcyK2s78yI0sjl3I6BtyXM/9wqao6TyaomSitz/LLroyODAac7M9XHV7BwMDW/SO2GJ53pHaxigSC73Jb4phREoUioZYZEW+0BIG515Hp/btPne7Uolgr8OgRRY1iKXL9zN4cH9KS/2JirpORoY7Awf0QqVypbhYCs3hcHYQuszg7uPclapzjDNP7wFuJUyipjkGaaEPEI+mOZ7+slD8cvxobA3AK+gdjp4y4oWUXFZf8KZXUgYX0sbSGCdhUo4tkjItkqoq5t4I4erha3x13pQ55ubMM7Nm5MU1fGc5nfWnt7LK9BIvXTnIxxbGnDvh9BfM3o47zF6foxvRN7lMVXkUh/xOoin1Z+7l3YRl3sA4+Kw4IYHd++iiz3Sfe12p7mL2mupu4n3zHL/88i1qtStDhgzg3Lld1NfHM/q94Xi5G5Oky+DnqgzR60AY41RoE1lWlY51c9E/1OzdD/YEN2yh3+tVnC96OjTq4sWF/d4leaJm783OMU4hFimxVcbcqgzRSG1KRZbooH73GKfQB15pVIpRXEKMl9ArppOJ0/Xfmb1JAyVg/DC1x/sgX/0g7aaDwXyY2O8KvXer8UBkqyQ0nOiHzuwNuDAWzg5Hd/5d5Oseo/xQDxpODqbp1Eh05sPQmY2ESx909NGXJpK+7XmUayVg+SZpW58jaaWEikMvo1j5CFiMEt+rRH8Q8uUS6o71RrZUQtuZt8T9wjZxqYT6433Qmb+B7szr4uulh/qJ/T82b6Nc8yAFe54nY+Oj5O96BSzeQmc+HNn6x0heJYGLozr6+ssfgPU46kxGkrpRQtTy/9dA3u36w46uWYuHSaiwnMhVmZyMyiLqm2qILcxCU5ZNe2Uqt5LlrHM7iyojiHFnNuEbe5nmoiBsgr0YabIFWbITP9rsYb3zFSpyIqA0RKz45AjGmh3kaqgFBj7GfGZpQLo6HG1ZEptcbNjspI9H1AWGG20nIP4mlMbjGB/LDi8L1JnB/OZ7hdraCuKi40iIk9LaUCFSxq0tjXh6+VKp8cfdz41nX+7NLYcTfDLhHSwMfxO1eT43XUmI8QKdgp9mfMbiuV9DWyKl+fHklWVB/Dbspv0O9j79ZAx1KHBsTmFpVToprTIWVwsrOLJ7mD2B0VtanS5mq6ys0ojB6rW6OL7u1OwJFxWz+hSezi/maG2auHIjGLScrk8Rw9j/VbAnMHv5rRH8UJVHaLOc5k7NnnARcWlJoQ4ZY0cPx8XFkKysKObNm4q391n09TdwaO8ykgpUFHn82A32ulrdZvY6NXsL6jtGQz6pyBVvLkLGj+AoN7e2gs3Kn6mIk5CeIKEyTsJm9QYkpW1iLU3fi1HqDL7KsuaqYNSSomH4+S1MOvcLA6wPM8RqN1+dm8PUc7P57Pw8Blvt4otzv6J30hLj+8Y4J547Tm/rvQyw2s8AqwMMsDrIAOsjTDi/jFEW6xhtsYa3LZfyvZkle4z1ec9iEb0uHGSquTFrT1ky8dxJdhud4kezpRieuMYxfVtsrJ3Jrwhim8cx1BUBfOFijLIsgF1ehrgVBlBrMawb7HW1ugvsJUa9wfKVB0U3ztRUJ379dbo4ajV82EBSU2/gfyuQiKIo6gVQ3w32ulaJY5zuROx6jE0e21CV+rNVmPwhgbz6CPpaHWSh3SEKagJYcmUF2w3P0ys1izUXveknunGOp0Zw48y6iqSkCUlFOXNcgriyz4rRkTKm+kYyyVPJT/mHaZBJiHGewI/2sUjqaxkWr8RC35bNJtb0vXCQ/hcOMeDCEQZb7+SHs0s4YmTBd+fm8ZX5bI6fukB1ZSxqnZIGnZRvXI0JyPEmpz0VWVsGlRfHdIO9rlZ3MXvF2Y58P2sKkZE2NDRE8PLLL/LWW6+Tnu7JBxPfxs/diM1txZyu79DPCWBvR62KPUJcQnvm39bsyTs1e99VZoqL759XZPFgUSEpWtk9mj1h8ktgEoW+UACJwkTX3WBPyHEuaU+guD1BNGh5SjBtoRgv+99ZrU96S8BhLIEup+ndqxdtBQHU5QZzzdWJtpJwypVuvNLjBRRBF0UfCwd3Z4rVAfje8uD5V/tif2430ihf0jIKoDEdXUMmOVmZxEfHkZedKWZiH9i6CqhG3+QcOzYuxu2aHs+OHoV3QoBobnjB3paRH49GGmjFK6NGcuGmO61lMVj5ufHCW8NIDr8MdXFQEsrID95h2Ynj1JTEkVcSxMyZX+Jue4zFy2cwduGvZBUmoW0sYtOuQ+zftpKC4jSiIqPJycigtqqMfYcM+ehlCfErusHef7TWvCUh4sRgXjb8jcNeZ0lXefG2yRa+uXSEhuZaNFUlNLdqqa6v4Gd7E2bZGVCYG846V3MmmO0iPc2dDY6GPH1oMUEJ18TsDyoi2eR0nJ7H1hEsdcIpwpanDy3juJcRpaUh6HuexMj/PImqW0y0PMgB3/PUVaaQXVVBu7adxpY6cqqLSY935NGePXjxtX6UpbpBTRytLU14+96kXO3HqLfeoFf/gShCr7J00RxcLhkIdyK+nDSWA78tEt2GdmxZxsFdq6E1kWKFKzlKP5Du5vp3v4O9aZPfIww1r5d1uCvVtycg18rI+xNmT6GVUdeegLJVJuarCM33T51jnLeZPYHiv9aYLNL1P1RkUtAWh/nfZPZa2sLwblbRryTvjmYvvjWJ18sKCG9P5dOxw/DxOc306ZPZsWMhVVVx5OQE8+MXY5Fs1+PwzbXdY5xdre5j9pLaNNS0xzOuPBfHJiVpWinl7QlMr6lkk3IeZXES1AkSyuMkbFJtQFKiFWupZi8nU77nq0wrrinGilEJH2fb4iEfhqS4lv55UaQkPERBvIRgWS8GFIRzU/raP4heKL3XIr24WYxeWKrezTrVZnZk/sob/qVEWX/LSfXUO6HqS6750SsxF1vLbcQH9xXfV1//OlYWjtS1xJOkTSJfm8gbJbmi6VGSVkH/4lyCut04u17d48Y5gCVL9zFwQF/KywOQy93EUat+/V4hS+1CSXkSA/MyiDTp1ux1uRLHODuiF3JVb1KjS0LWqqCdOFG/9G1FJoEtaTS3B5L5r+TslZcxxyWQyyLYS2SqTySTPZL5Ke8QtTIJUU4TmWkXi6SuhuHxyVgdutgRvVBagqS4GElxDQMLQ4kO7y9GLyijnyIl5gExeqGgTMq71flEtMj5uCKHW80KZlZlISltxKE7eqHr1V3MXmtjAD43zzNoUB8UCnvmz/8Ge/tj1NbG8d57w0RmT61L593SXCxFzV6sOFYpeCjs/ZuavXFl2eJC//TKTMJb5OJIZ2CznBmVmWi0MkbcBfZStImMKM3Dq3Nx1q9Zwfq7wJ7A6AlZlIJxn11jshjBIDB7jncxeyLYuzaaxEAbZk3/AsrDUUfZMmhAXypVntRn3uTzLyaTGecAZWEMGdyXEFdTPv9kHD37DiDK+zxxYZ6oMvLFEHQaYti85VckPZ7n4J5lVDZkUVJXSXVDNbnVlbRr64hL8eET68Ps9raitjwO5/ALrLM/Qo7KgwlndvC++Way1J58YLaVT87upTDDD8rCoTiExbbHePbwYmJkdiy8uh+HKDtoUWMccJn3zHfhqoyisLaM3JoqaGvj+pVLvNS/PyvXz+WW22me6tOb9V/0J66b2fvP1tq3JNw62of3zh4hWhZCXU4Imxwv8Y3VdtKUN/jcdD+2ob40F4ahLsklv6QSbXM9aWWFRKakUlcYR6pGyZxrpwmTXoPSYCgLYZntHmZcMKYwPYQ0ZSA/XTHjUvgVXGIcOeJtjq4ph8qGSpSFhdRU1RKoieNdk22ESMNISnZhls1eNCk3GGqwkndOrqEy0wvKI+7k7JWlejN0cB+WbNpGTV4YHt5OpEq9xGy9WdO/wmDfOmhPICDgBiHBrtAuY8fauUybNgXS9e8Be4JmL7pTs7egKkP8YM+vShdz9V6+j9n7tUpg9mQsr+6YwxYMXW5r9gRm72BtmjiHXdkeKxq0CDPiAm1/+W8ye2Wt4bxf3tFcCytJAtj7Xvg9RaXEdGr2BIOWadM+pm/fV4iMvMzp0zt57qnHkew53m3Q0hXrPmbvp7oicXxkUnmWeG4JK4SCIdDPtWX/NGdPAGNfZVhiKx+HpKQD7HmKYK/uDtgrjO9w4xTAnv9fgb2kVHH1XVIk5Fp1VkmrCCaXaXazXr2ZnVm/MuRWGdHW32CsmYqkqo2xEYksuXaTnrI8rlluQxrS5w7Yu2TpQFazlDm12SS3JvF2eR5yrZAfmIMkv4gIk243zi5XItgLoNn4MeKiv2TbbhO+mTaF1DRn5s37WtTUTP3mM3IyPHDxu8WTSjVR3W6cXa86wV6dgYRy9XCkWiWzqnJoaU8QJ1DCWhV8W11AkTaYgsSefw/sRUiZ6hMh5uzNyT1EdaKESKcPmGkXg6S2iuFxirvAXimSYgHw1YpgL+YvwN6QynxC7wJ7onN2SRPXusFe16s7zN7rVBTc4P0P3hP7t6wsT7KzvZg+fRIymT0fTHxH1OztaC/m4fxikV0TNHt6tR1M2qF/Q7PXpIsnpEXBrMpMsQ/8oTKT6Ba5OHF1t2ZPkO08kC/0gskUtidQq4sXdX53a/Z2dubsCT3iwVoV+ynF835mz/pNGnP8yYy1Ex03U0Jt6Pnyi5QqXGgrCuWKsz3VmbfEWIb3x4wm0vMs7787lF9Wb6AqJ5zwmw6/u3GWBXPY3RDJzp+4GHAW6yAL9L1McQq35v3Te4lVpYjETmJxHhkVRSTkqVjhZISuPAZdWRI3YqOZZrYXVbIjE05vwsDbicbcICjyh8JbKNQKfrp+hvgUT/Z4nOFcfDBVDVXodE3kVJdSUpGMibsx0y1M0GgiyNeEMMfyDPsdDLkZc4H3zI8g9zcm6tf/F/V6Qv1hx3+zbv9H+vu1bJiERJNh9Dz5G6vtj5CR5sqEM5tY6XCQOvVNjplbsejKAXIzXFl46RDWF+2o1vizylGP9NIsaGsQS1gdaK9IguIwqIxDz+csQ423EJTogmWgFWcivUBbR1trLW3aOtAWcjP+IjNNDyP1uYk8xZm3jdeyyfEYiXIHZljvQpPqypsm6xl9ehOVWd73gL0KlS/ffTGB1wf3IynQmqXzv8PZ+rAI9rydnYkPcoe2BHaun8/BbYtBm8ax/WtZsmIRqA7fA/a+nfwecaj4vDJHHOEURLep2kSR2Xv+PmZP2C8wf4JZyxcVWUS0JIk2vLeZvby2eKaUZ2Fal4JRXao4I57/7zB72jCCWtLERj+7LREdcSS1yvi8Mpe49hQ+GTsMLy9TVq2ai77+GioqYkVmb/W8r3j9+BlO+67sBntdre5j9lLa1NQJzF5ZDo6NStK1UioFZq+64u+DvayruCcNR1JU84ecvX8eqv6fYfaU9zF7KVo5E8qyukPVu2KJYM+LmpMDCYz3xikgDLdbXtTVR5CS4kh1bSQ3/D2pr4uisDKOjwrVxHfn7HW9uo/Zq9UlkawVcsziRJZDCJgW7lut/w6z93fA3j8JVbc8e4bCMinf12aJWqoPy7NFvdXGGg2vVdTgZTGxG+x1tbrD7A2gpeEWQaEX+eKL8aSkODFmzEhsbfVoaJDeYfY0unQR3Ns1Ku8we/MqMzBqKv5bYE8Yx5S1JImum4JvggD8gprljCjNFRcr79bsqbRSvqrIErP9ZldmiD2hIOW5DfaEuC4ha+9EXRpn6lOYUp5N7p8xe3ZjCfcwZ9Rbw9CVBJMVd52Px79DjdqTunRvkcXTRF0VA9cdrjpSknKL2d99zOuD+hHuZkpcmMc9YE/Py4QH9y/gcrAl52+dZZ/rCdFI6zWDVRj5nEaZckOUaW111oeKeLSttdDeCO0N1FRW4GTnQ1F6ADMuHeILy/0UZgVAeTS6kghoLhf7f7T16LR1bPW0xDXCChriMPA+xbUIC7LDbjLHQI9LoWe5Jb3MDyYCwPMlWmFPL5PtrDedTswdsPc/qfux0f+J+sOO/1ZJeO65F3j55Vfp0eMVXnrplXu2/6he6tGT9eOeoe3KV+z39WbR1cM0FYRSkXmL2uxAmnODacgKpjLTn6bcICoyblKbGUBTTqC4rzEvhOa8MLG0+aHomiqAdtC10dqmpa6lCW1bKy1trTRVZtCSG0RLfjit+eE054VSnx1AefpNGrKCaM4LojHPj+biQKRyR2Zc6AB7I43W8t6pDfeAPQ9PL5HZ0xUH0pjhhTbPn8ZMb1pzb6IrDOygl0tCxa+bsnxozvIRT/jEWB+CYsNAuuMesDf5kzE0Ise1OUV0SUruFNn+GbMnvC6s4AgM33UxYDOWqZ2aPSEs06Q+hSfyijlWm0Z5eywba9SiEPfvMnt5rRF8XZVPdEsSLbp4mtoTxPB2j5YUGpEx5r3hODsbUlCQwJw5X+LhcZoDB1azf99yisrTafWc0a3Z62p1H7M3q65IDHO9zextrO4YC/m3mL3/R8DekSPXsDlvT2azMI6aJY5NDy/LFf+dM6uzxfO97ezgbs1eV6s7mr0HSIwayao1Rxg1+i2USgd+/OEz5HJ73nnnDVJTXfH28Se/JIz28691a/a6Wt0F9srUQ4jXKvmuKgd08WJUkaSwiFEVRZS3BZEvfQkTM4P/Ctg7b25GWXkCue0y8d45qjSnk22RUqZTob30Xrdmr6vVXcxeYZY9U7+bTEKCLU1NkaJmb8iQfqjV7iKzJ2j2VreViIvs1Z2aPQF0CU7pZbqMv63ZE6a5hHufoNUT3NE/KM8Wc/bu1uzJhKzY6nRxkqv+tmav8V7NngDyBIdOoQzq0ngirwQjivG+n9mzH0eQyykG9utFc47gaRFCe0GA2NMK2/p0T9ryb6ErChL7YoqDxf1CH6wt8CfA2/5esOdpzIN753MpyALLgHNscjwKFeG05At9vD8NOYGUpvtRleVPS24w2oIImvLCaMoNpqUohnZtKzpdO83aFupbmtDp2kAn9PrttJYkos0LudPbV2cFUJcdIPb01VkClgigJSeEmswA8ev6nECqMm/RkhdMeWY0B/x82WgyDemyh3mpx8v06PHqH3DMP9u+/HIvHnjgof8Q4PvDjv9GSXj22ee4dMkRhSKT0NBEoqMVhIV1bMPDZURFyYmISCIysmN799fhCXmoLv9G7ZkJxCmKSEjSIJepyUjLQZGoRp6kRpGkJj0tB5k0jRS5hqTEVORJKhSJaaQpNCTL1aQq0lHI0qirE8AdtHXgvY6HeHeAytJqEhNSxPdLUWhQJqlIShTeU400PoVMpRSKQ6Ei6newl+bKm6YbGG22+U/BXl2mN7qSMCgNpb0oFF1RsHjyV6W5Up/u9fsHoUxYfYjn8I5lzF/wE6iP3AP2vhOjF1SMLc8TGTuB2Uv7C2ZP1cnsqbUy3i/LIbhFzpxOZk9YQRKYPUGnZ1Gv5HCtigWVGRS1/xvMXlsHsyeMEGRqO5g94YIzpiKPqPYUJo8dhre3KfPnf8uhQyupro4nPz+U6TMmc9RoD0TO7wZ7Xa3uY/bS7mP2MtukYsZjV2X2Tp68zomTjtjY3KCpJY7iFiklWinjirJJbZFR0iITLdyF0NxusNfFSgR7gbSYPERC9FjWbzrGmLGjqKkNpaQ0mrx8H94b/SYZGR7U1idDaxSYd7txdrkSwZ4PNQYPk6n6mOZ2GUUtHZpyIYf2/dJskpuUtLUHoU54C2MzY3ok5/xfB3vCGKfA7E2qziG2Rc5HncyewLY4tWfDlXe7wV5Xq7uYPUGzFxR2kdGjR5Cc7MDnn4/HweH4Pcxepi6dj8s7TFIEsCeEmX9fkYne3xzjFMLR5a0yJpRniy6bArMnGOdNLM8mVStj5F2aPY1WyoSyHPFcE4Cfa1OyuOB/G+xZNqSIIE+Q+lg1KMVeUWD2HO5n9q6PEbV3EyeMoTnXn/biIGo1XiKgQ+hrK6NFgKcrCKBc6UJLjp/I+LULk3UV4dzyvH4P2NP3PsWDB3/lcoiVCPY2Ox6ltSyEpnx/qjJikCaoSJVrkCemoUhSiX19miIduUxFhiqL1ta2js9+Z1+v1XYcD60WsjR5nT/XgRdSFQJOSBNLIVOhkKlJkqlITtKIXysV6WhSs8TX5TINsYoSMvzMqDceQXRcGiFhScTEJBMaKr2zjY2993nHNlHcCjgnIUHBlCnf8Mgjj/4JTvqf1h92/N8uCQ899AgXLzqg0RRSUVxNhiaXkoJyMtPzKc4vIzsjn6K8EnIyCynIKSYvu4i8rCLyczr3lbaQ77qHytPjUGWUU5RdQooyg9zMItLSsqiqrkGh0JCZmUdycgZNtVrSUvNorNGSmppHYUk1zS3NVNc20tjUBO06sjPyqK+spSCvmPyiMrJzCsnJLaKhuZm2Fi3trVrqm5rIyCohO6uE6opWNEo5NdkxhMbIiZeHk5Bkz3dW20XN3nD95bx7fBWVmfeOcZalevHRuJEcNjKiuSQatSaO8uwIaIxmweypnDq8XhzpTJIFkZwUCG1Stq35iW++/fJPNXsxnZo9wapXYPCEWIU/Y/bmVWWIH/zbc9h3a/YEZm9fp2avulOz92x+MTYNv2v2Fmn2c1r59T8EewKzV9oazuj7NHuCE9T9mr3p0z+hV68eRETYcOrUdp544nH0T+6E6F+7wV5Xq/uYvZn3MXsb/kVmb5l6F8bK7/6vg71Y66mYqL/4U7AXG9Cb02aOuAZGExwfTUNjPKnpcdQ0xuOiklHRkEBqppSWhlgQGJ9usNe1SgR7whjnAALjPXD0D8XFz4164TjnKqiui8HZ15XK6miSs5NoaYjujl7oiiWCPWfKDAaTqPGhrlFKSno8be3xtOgS0DQmkqqJp6k5jphEdwzN7Hg5WfNfAXt3a/Y+Kc8W9c5i89+W0w32umLdxewJmr3R778j9m/Z2Z7k5/vyzTcfI5Xa3dHsbW0v5qG7NHuHalU8mVfM4b8J9oQFd0GPKpizCNNVQh84rSKTuJYkUbP32l2aPSEsXdDseTYli46bdbq4v9TsVetixb9pD6V/dOO8MJLS9CDcb3qJo5rqiCu8M/I1ypU30BWHcTPUn/pcgc27xacfjiXG+yzffDaOPUeP0lwaT4iv3e9grzyYIzdO8ODW2dj4n70zxukaacU8G0OUiRpyskqprWxClZYPWmhqbqaqtpHmlhZKymtQq7Noa2hGo8mmrKIWtSab1vomsjJyKSiuFL9f19JGW2srOi1kaIqoKK0jP6eCgoJScnMLxSosKiUtJYtMTR7ZWYVUl9eSoimnPuIKWvNRlBTXkK7Jp6ywAo06h7LCSjSqHMqLKn9/Lm4rSFfnUlogbPNpaEgjKyuNDz/8/D/A7v1hx//tEsDew3h5BYuo+8sfphAQYs1PS6bh6XuOJevmYO9izKZdi7C8dJh9+ms5eWYHJ0y3s//oOnHfr1uWoJUfpN3lM666mjN74TfcCrZm0ncTaGlIgJZklMkefPXVJEpKI6mjXgRtwra6oYE5TseQFfmzwvM4oTk+1DdEUFsTRU1FMHWNcWy7ZYpt0nVOhltyMtqaZm2CuKJ/QXaZzb4XadQ2UaerR9vSQlt9Azb+IaxxPEFSsiu/2OuREnmFh59+gmdefoGyZGfRZvZuzd64USN46tnnifAwo7Y0gqbcW1AZymWrSwR5OgCJrFk6m61r54NOzcFtS5g7b9afMnuRqHi3PE/8IP8jZk/YLzJ7rTJGl+UQdB+zl9sWL2r4hIw9wXVJmBH/ndlrYZ5GD4OUmXyeaf2XYE9g9lrbwghoSROdnm4zewLIfLc8n8g7zN5pfvppKgcOrLjD7E377mP2nNhNS8SCbrDX1eo+Zi+1k9kbW5EnunEKmgOB2ZtWW8XmlA43zj+CvWZ+VR/kaMocvsqw+D8L9gRzFsEUoVSLUcoMlqXvZr1mM7uyf+WNW2WEXfieoxk/IKkWDFpkLLkuGLTkc81yK4nBvTEyuo7J6RtcsXWnpSWO+qZ4yrRSPi3KRt0io75JSp02njbzbrDX5UoEe7cNWr5i255TfP7VZ9Q3RNLQpKSoyJ/P/j/2zgM6qrrd+seC7bWiovReBUWKIIIUFXtBUBGlSBWkS+89pJAQ0iAJLSGU9N57rzPpvffe68xkft86JwGB17fd+333rvgls7Yz58xkwnL+M/Ps/372sz96n/wCd5rbUmnqiEJl1Ev2ehwksudOvdZTZGV+gbIznqY2mbQZKU6NnlNdQHprsqTs5cgmc95Ij5dTith81YPBCblcz5hJc7TAvPwbCJUdCLW1/OAQ0D2N8270QrIUvdAcLxB5N3pBnMb5XyB77zUUE6lIZE5NId7tyXxbl8+VzkKUFr1kr8fhIWXPP+gKb745Rop1+eyzOdjYaNLcHPeAsifm2HWFqncpe1/V5P3HZG9GdxunuFEgKntizp6o7IkbCKLX/GFlb3pVAV5tSRLxEyOTtt2n7Jm3pKLRlM7BxgyutqRIA18K/kzZuzmVSE8z3p/zrjTwUPTnjR41jNp0F5qyPXh/tujZs5JUPIPzlylK8GT+7Ld55rkXCLDTIy7U9Q+y1xLBtt9+QHjqcc4dWs+NaEu0PIywD7/Kkst6lORW06Zso5UWmtvbaaEBWZkvq501SK0M5Ef7k5TVhNJQH0RpTShLrI+TVOpHQ30wzY2RLHc4TVihJy0t4XS0RtJOJS2Kdlo7W2lRtaGqzUPVGAUtomiRg8b5Xfy84RtapMn3Mdxyv8yy2X0JWf0E36z4nPDo23z63Xyi46z5aNH7xMnt+GjRHOLibVn47VyiYq35/PsFhEbc5JufFuLsYYS6s4Pa2jY++ODTvyrZ64OjnTe5uRUMlg3HLMmU6YnTuZBswBz5+5xOPM2XSV+xP3kfS+N/5NeEX9mYtInlScvZm7CHd1I+p9lZE0w+4VS2Me+mzeVymgUjU8aRkyv24XfQrmgiOSWNYvL4UPUxzrl+fNz2OU55Pkwqfw/LLGuml8/DLMuC7xsXc7XwKivrfsKw1Jgvc35kT/ZRfinczK+5uzhacZSd1dvZn3OSrwpXYFxylS8bFlNV0Cq9kWua2yisr6Zd0UpZUy05MbY88diT9H2hL1WpLtAYh0LRjoubl5Sz5+bnzkv9h+BzR5sVSz/D2uwEdMQRLYsgMy0M1AksW7yQdT9/KWXuxUZ74hsZCvEHHvTszZlCC0k4KNL5uT5P8uwtq88lQxnPKxVikVvBc+VlXZ69+lxpB2dVfS4329Kk3uxPa/MRSqokT8D5lnSeLq7gbGMaVepYtjfloNucjkVrKkJpNX8rzealshK+yb3A5eR5vJtvjVPiG9I46OFFoaTHCFQmvSR59j6vKyaiI/GeZ0+cAOXckUpLt2dPzNkrKYll6dKPcXEx5Pjx3zh/bC3bqio4br28d0BLT8NDyt73zRXEKRKYV5mDS2siOxqzpYLlp/oKtiZ2KXtizp6YtydFL1QqEcorebY0S1pji3N0uS1GL1TdN42zQpzGGUla3KPSNM5gaRpn2D+exnkf2XukuIhHCwt4pKSJs4nfsjrtAJtSd7I7ayUzPFP57aYtfcsSeaSinBnBMayx8mRgbC6WpnsJ8x0iKXsOfhEEREdIyl5KrkxS9mzSZdS3xpKQH8/M4jwixSmNvQNaehbuKnu6QwiIdeSOVyDWbnbSpl9qQQL1jZFYu9nS2BBOTF4iM4qykF0Y0zugpaehW9mr1hpOYrYzTa1yknNloI6RNiWFoiKm1JVLnr2CuFclz96rCblsvuLGUHkmZimzqI58lPezLXiktIlHKsv5wc6vi+yFxvKpeygLnBP5Pv841bJHCbWZw3e3IhEaaqWcvXtkr6oSoaICoeLBaZypkc+QFiX84dlTymjrjGVKRZ7UeVOijOGTporeaZw9Efcpe2V51nz21QJiY2/Q2trl2RszZsgDnr3N3Z69um7Pnhh3IObsVXb+B569sirerS7s9uyV8VFtvuTZm11TcC9nb2JVkVQjimRvTUMOFm3p93n2Uvi9MUvqGhOh3ZxOtTpOglZTGk8XV6IrKnu3Tz1I9kTPnqMRw4YM6srZKwrC2s2JtuJAVKUBpARdp63Ah86KEIKio6gtDMM3yJOXBw7H+tIhZBFepOeWQnuBZGHa+esy+jz2BMd2rqSuvZjKlgYa2hopaqhHUQV6heZ80/AjNwsd+bplMdcz7jC2ZAa3MuwZWTIVx2xXFrbOxynblRElU7HOcuSz5o+wy7NnYvFsLmV21f+XCy7zY91KLpRcZm3tFnaXHkNRpgQ6UCiaUShbOV57jM8SvsGk1JSVTSvRTrNgrquA73mBiclvY5lixQjZCO6k3GFEwghsk20YLBuCTYoNIxNGcDv5NiNlo7BIsmBi4kT0EvWgCSorm5k/f+Fflew9jqODD21tHUxdNh334It8uH4W1p7nWfz7x1x11GDloUXoWuxju/ZKjl/cwiHDTWzTXMn5Gwf4av9ilPGnUJtPo1KZJu0w1LTXkEsWrXXV0CwnK92Nr75YSEVNIKkqW2oaA0ktv0JNQwC5OFDbEkxupwO1iiCyq6yorPMhp9qaqrZwlmz6gFP6G4nJcSEwwZrSRjeKGpyITHXAS2ZJfJYzN4L0Ubfk09GsQB6ZRHywL005wcQEhaBoqiEnPYXczDSUzRVQEYqipRYvdzdq091Y8tUHPPPUk0S66PPhrLe4or0TVMmsWf4FBhrbQJXK2h8/Yevqr6Tbeqe2sXXrOkg7yq0v7k7vEfh8/lRiSefT2jxSOmSScideFynFnD1Roi/lb2XFkrKXqpBJOXtpHTI+q86RpjNJ0zgLy6XJS4XKaD6qzuN8czr6TalsqM2kSBndpewVlXW96cs7WZSth2nSfEnZs5eUvSaGF4SQGPUoefGv0q7sUvYWVudSoJJLOUbih8mndQXEdaYwd1rXNM6tW1dw5sxmqqujyMsLYMeKT3lBx5T9bpt6yV5Pw0PKXrIyg8ZOGd/Y6+CR40SWIpmazkR2+JvxmvavXHIdS3H8I1REP9Kt7LUjlJTcW2NLsrW7lT21pOw5ScpevaTsJcX2oTDmEfxFZa8wCM9/pOxJ0Qs1CNW1vOpqwQijvQwzO86Mi+uZfGkLUy79xsRLa1hywZA15y/zkvlxXjM7wCeG5/hN7xKzjLU4oKvP1wbrJM+e/gVbLG440d4RQ0OLjJrmMJZbnqC4xp+G1gQGlBbi3Zuz1/NwT9l7gtjID9l9QI8FH86juTmMhqZESku9mbdgNiUFbtS3pvJ6SR4her3TOHsc7lf2Mr5AoZJT3yIW03Ly6gOZfVuT0MYYmpSRLLu2ib1aJky/qMkuvSu8Z6zBFJNVfGi0jAkXdzLs0hEGmO5njb4xl7Xs+NhQm6UXLrDiwkXGXNrIHOPvWa9/kK1aRjzldY2x8vT7lD1R1RM3YuskZS+8W9lLjHiOpMjHMLtoTFlFDDucNUgr92KJ83lCijzQ8dHlUXkc1y5/0Ev2ehruU/bEaZyisvf553NIS7Nj8uRxWFqefMCzl6HOlrLxRL+7SPayVDKW12Vz4d+exlmNUFTKu5W5yDsSpEmzoW3xkmfPrzWBMXencVbk8UhRiVSfpSvi+KIqm+D2BGlzXuz22lmfgVBYIuFScwoXm1M435TKheY0PqrKo1Cdjc1tDR557FGERwTmviZO45xGiMN5Jo0eirrUl4LYWyz84D0aMpxpznLmq4/fIT/SEir8+WjBu8R4mLBuxbf87Zmn8LQ8iTzUmczMXGhMhvo0asoKyU5Lpq6sCIsYPy77XSEgzo5d1ldQlrVxJ9mfLx02U9cYSHbtbcLynPjKcStxhW4stNtESVUAmbW3KK7y5wObjciL3Uiru0l9QyCfO2/GM+sOmfXWVDb7s8RlJ1ZJ5mzxO8zpSG3UjfHQmcnp0zvZ8/sviAyjmELKWkvJVmRy1dWeT+YK+K0VmPXLOwTE3GDG8rcIibXire/GES6/zZQf35CuJ38/nuBYK95dMRm/yOvMWvE2tz3OSV7Cioq/NNnrg52dJ3l55aTHepCbGc+bI99G64wOxZnhlOQn8sF7H7N5/TbK8mIpL5Dz83cr+ebTJZQVJJCUGEWBhxaceBKMJ4DRNDCeBEZTwWg8GAyjRfs1EtYJqPQHg9FEMB4BYg6WeG00QRqmIF1fHAXiTq3RyK5r43EUbf8b1YdeBL3RqHSGg9FoMBxN57kRdGqOBL2RqDRGgvEolBfG0XB2CI0a/VHpDKT+1EAweROuTe+C8UTU+sPpNBhLk+YQlLpDSNkokLRRoFWzPwV7nqbu5MuojUaRuf0RSg48g9poNCUHnqX04HPS7aK9T5O943G42I9bi7vJ3oBXWG95BHl1IC8b7We/iya51b7scz5LXl0Ab1ue4jWjA7xx7STZtQEccNUiq9Kb4x7nePHCHqLKfdnqe4mnzv2OT6EHxqEm6MXdpKYzi+NRN3hZZxsuSVbYZTnR98JehpoeZbDZSd64tJN3TdYw/tIuZpusYqjZcUaaHuC9C9+z0nItxe2RzKktesCzt6Q7Zy/yoZy9IUNeJyLCEiOjg7zw7NMIh85yymdLL9nrabir7BmOQVV0jd1u+qSWe7LC6jD+mXZo+xkQkefEcS9dnj2ylrfPr2GhyY98ZPwjUy7+JpGwYaZHpDU2xOwEky5tY5bJaoaZnWDCpd+ldTbM7BijTfezwHgZHxr/yPsmyxlhuo/5xr9w+pw5ejp3/lzZKyunT0YyTydE8VRyBnvCvuf7qL2siNzO2rhfmOsYzipLV/qkx/Nkuoz3PP1Yf82JEYExmF48jK3b5K5pnCetuGpmS2FNAFudNcmo8uGTK3vJKPdki+s5nkiJJ9zozV6y19Mgkb27oepDpFD1UaOGSsMTliz5iISE2wwf/jpZqXY4ePrxcmo6UYa9OXs9DuLrnOFC2IEn2OmyndRKHzY7aaJQxdChjCM214EdDqfJrfVjrskRdmhdZkRkFNvNHfjw1Fb6n93EAM3tjNbYwDiN1QzXWMF6LR3MzznxheYhftY6wzotLQZqrKHv2d/4WkuLHZrn6ae7jrkm2lzSsmHn+csMNj/CUPMjDDM/zgizvXxltI6T58z41Hg5HxgtRcfgGlWVkXx0dS/RRW4stzpCRJ4jG+4cR4gI4/bVXrLX43BP2RtJTakjs96fJtVweXku5Oa6smjRAuLjre959g505+xd6/bsie2Tz/6bOXu3U2fwaEoq/Qz385mNFq3qeEJrQ9nhqEFujS/bHM4Q3RBBm1rG3Ntnec34IGk1AZz21uMF/T1SLVisSqFBncTuQDP6GuyTYJ1uj2bsTXYEmks14nnZLYxCTPFLtea1fct46st5vP+6AJpP03L2NbK3P476wjDatPqTsF5AqTtIgnyDWPe+Lt2XvFGg8fSrpG8RSPpVoOlMP9q0h9ChNxq1gViPjwbzt7vqaLMplGkMouRkX2rPvkr60RdQ6Y+lWXc0JSde76rRL4xHcX6odKy8MJSi46+B4XC4MA4MR1B4rOu8+Dix3i88+Rqt5weD2JFjPIrSU/1pPjeYqjMDqdMaBEbDwGgEBXueJGfnY2DUzTGM3wSjKTScGkLBZgGPbwXGDJlMWrKcvGR/XBydGPLycCJCg8hN9CU6IkQ6drSzl+7PSIlj3OAJGOhdkIbGVFY2/ZXJ3uM4OHjT0tLOmlU/ER52k3lzZmJ1Q5cjBzfh4W7GsqVfclZjN4YXDnP92ln27l7Pxl9/wtbmAnsO76I1/gTqi+9AQSgUeKPOuIA6/hxkG0G8AeSaQpY5ZF8EuUHXdYJh17V4f85FSDEgbIYNHx5ZQ1jeKU4WTGFKnsCscoGZpQJTCwWmFQpMyReYUtB1W8TUAoHphQKT8wQm5Qu8XSwwtfvx07MEpngvYkrUHRbIHKnLDZD+jW3Zvmw1Wk6m31FOXF3D1+cWkRN0Ep0bGwj2PAA554lbYkvOfkvIN+HML++gu+E9yL+Fze/zeffnT9D230Xgnpd4dffPvLznR37z0iO20IV5htuk4rqlI5K0cl9KGwKZofsrg4/+zBSt9RTU+pNW4UtzRyQZlT4sMNomFd+/O5zhmT2L8Ui9Q35tFAdcNPFMtUXH34DVt45S3ijjVtw1Xju0lLFn1jDqzDqGaWxiiMYWRp9ZxyCNrQw7uY5Zesu47dUf77CJtClDce1Ip78YdKnsmnYm9osPqyolpDONBdPH4eFhwJdfvs+uXSuorY0mL8+fufOmsfLEHsrDfun17PU03KfsqcWcvYoQmtoj+c7yMF4ZNmRXB1LbEsluD136nljNYM1tvK6xU8LwM5sYf3oV40//Iq2xMWfWMPLMBgZrbGX86ZWMOrOeQRrbpMeI9/fX2EH/01t5Xe8gT4f7MPD8UY5qmqOvc7uL7OncQk/7FrMuajLg8mGGmh1lyNVTDL5+hsHXtZhjvpZpl7cy6dI6fvfSxSY+A+vIOC6mZ2GaloGlLAHbiBgux6fiE+pDRNxtXIPCcPQPJyAqgpb2SOm91tAaiXOUL7VNkaRU+BDXHE2L8Zhez15PwwNtnA7dbZz2NDSGEBdnSW19KHdc7aivD6esMoqEpmhajEb0evZ6GqTX2QnPPc/wqeVZyXuZUuGNWi2npCGYzY5niSlypa49nHkmB9h51pRpl/XYpX+V+Zq7Gaz1KyO0NzNaayNjtTYwTGsN67R1Mddx5AvtI/ykfZa12joM1lpLf+0NfKt9lm06hvQ/+zMLNXZz8Zw9u7WNGX1mFWM1VkuEcYTGGiZq7uOQzlVGnt3FwDPb0dC3pKYqgi8tDhBb5MZPt48Tlu/MGttTnEvzoO7We72evZ6Ge8reMBQtvrh4GDN48OtSrMvq1d9w65YGDQ3RTJkyXlL20tQ5TKosxLQ5rUvZE/3hVfkcbKnqJnvLEerh3aC4P8henZLPc42xSZqCUFjGE3GRvJ8eQboige+rMogq9aRFEUFoiRdLqzPJVsYzJS2CJ2URJLTGklnlxYT4INwbYjncmIVvewq/F0bSJzZCwvXqaE6WRbO7KBKbtnTWlcjIq4nA3k2fJ0cO4NGvFjPXTgvO9ychwYzlaa6QbEyR8z5+mN6XupATqENNCJ7pQqOjMaScg0xTSDFm3fxBzBksEG2+nixXTYrCbkF+CKdT3JkSbc2UaB+mpHzLzCJBgliDv1MiMKmgqy6fVSRIdbtYp08Tj0u6rt8r6bpfxNR8gfnFAuUFZyDhEt95L0F3qimtt29Cjj5kmkDqRci8CKkmXdcpRl3IMetCmiEk6aNO10MdbwbF4ZBxCdevBKZPn0pMjD0b1n5PaMgt3hg/htgYe9asWkxcrD0Tx48lOOgmv65fSnSULTOmvcWtm+cksveXV/ZEz15+fiWDQodjnnCJ9xNnczHVmPfC53BadorvkpdwLPUQS6OW8mvMBrYnb2Nt8hr2xO3mnbjPaHHVAKMvMK7zYi3bpf9ptKpxKHbjm7ZvcC3y5Zv2RXgUBfB1xze4FwVIx67FfixuW4JTqSfLOn9kzxQ/+p82wbAkmC/av0W4e6l9EyHre4Tcr7sg3q5964/7EXiT9/AinE02xxCW3z37N4TkgwgVDTxZ00xlQya05NAOXHBypCTHH6ekSF6cPYcAD1MW/vgVl6+eBRJxXlBK9N4csd+ExYs+ZcVPi4BsMkJdeDcolRXx5vgte4Inxw7jiZED+OSHhTS3R+NYHsT65gLSlAmsbS4ks0PGoJRonoiPpl9yNOntcaxvLiRZlcjG5gLulAXR1B7CN/lxPBobjXtdFCbtebycmoxOWSSVjX7sLZdh2JaLVXUUfeLTWRitia/v6xL2hS1mWpw5GsEfMCrOFs+gVygSPVgpL1KiCOO7+iIpvFNsGxCnPokTnGzb02gigelTuzx72dlhLF/+OZ6eF9HU3Mmhw+uoL0sCj697yV5Pw11lr9uzt6q9mnhlEguzonCrj2Z/az4eZOLo7ILe9Y9wC34dR//X8fd9nVURWyXFTcR3UfvZHfYD82LOoxm8gKeSc3k3zgSD4Bk8lZTEMLkzdv4D8fLth3nIZF4rjeNi8ExM9M+hrWXbrezd5LyWFW/4+fJ0Qhh/iwv9A7IEtgct5dvQvXwdtR0360WYGIUT6rAZq7S1TC1rZFlkPAedAvgoPg+7O+eIDfuMS1ecMLzkhK21CwUdMla2FpGhSODH8gJSOxJY01JMWaccLg7vJXs9DRIJcKb23Di8ZDkEJKeQUpRFm0JOflUqrR1yUoqzaG6Tk14cD23hYDKsl+z1NHSTPa89T7P4tiaZVX7s89CT2jiL6wMYpbmeX2zOUtfqTUDo22hd0GVIYCjbTO0ZHRTOifAPCPF5nXdjjXkqOY0n0+JYdtOV68evMdPTjy/tPPnUOpTP5IcICuyHndUXLLPwo09WPG/5BXLp7B12aRszSnMtYzTXMVZzHSM01zFZaw+Hda4yVmsHQ89u5ZTedRprI8mr8qW1I5JF1w4QkG1PYU2w5OvnxtRestfTcJ+yV15gw3dLPyM09DLNzaG88spLTJ48luxsN2bNelPy7O1WlUutkpWdcRLZE4eiiCjuzKWz8Gu2paxAaISZwTKuHzHjJ1s/hAY1X+SZYJ/0FkJlE0JlPTPrSkns6PLsfd1YRHFnPAsbiiXPXoo4oKW2DKGyFrkykc3N+Zgrc6knTvLsiZPYdzbnIlTUSdBuyaSUeEpIQLMpjWdLqzCiBtebJ7tIyodfMzfLVVLI/GtSGFRTh6ouhob8YEytbWirDqUjM47rA6upCZFDaziZhem0VMm5aWfDiB3r8Y2w4pCTETbp6UAzq2qKEapaECpBaD98r+6e0PI+FzLtuZzpxqqK3Q/U5IL6BYTcbxByFnXV7dnfIhR8hsBjCDyJe1Eg3ygXI2R/z5bB2SSbNrGU77Aos2ZD0yYuVVxje+Mu9KuMOVh3jFM1Wpyp0eZg/RHOlV/gd3aIryad9WBc482mvLfwOycwLWkmN5KtGBY6AttUayYkTMA+2YaBIUOwS7HhjYQJ2KbeYUTISCwTLZiWOBXD5Avdnr2/uLLn6OhDc0s7YzZMwCHUkA8Pz+J2kD4fH3ofE9cTrNBbxDn7/ay/sJS9V9ZzyPI3tpquROPOLj44+TmquNNgs5BzzqcYvXaoRIqoz6awpRxftR+F9QH41epRXBeIb60+JfWB+NVdoLghEP9aA4qa/AlpNeLaFBmDTmlh1+zCKuXnCOruRZM7HyF0L0LU5i6It3MXdC+oLnzLIunFyvHI4JLD9q772p5GiN+NUFzCK2WlVBX7QLmfNI3Tz9ObukwvVv+0hMeERwix12PBO5Mw09opvandP8okbm8CKALICL1OdrgldMRif34/A49oszXtMp6f/eHZ+2TWJBLJ5OcWMcQ8kYbOOCIVCRSq5LxQXYVQVcfT1dXSLk6UIoH6ThnRHQn81FRInCqRRQ2FEim9055GpjKWGbWlaLZkcb09nc3NeWQoYzFuy0SohkUFhjTJBAnGGZ/zbrE91qnTGVcaTL5cIDNaIDfxNVqVITi3Z0jh7SUqOSpxAlRHIisa8khWpzBn2jhcXc9z8uQOTp36jZKSEJKT3djz6yI+MbfEwmNNbxtnT8N9yp7o2QtXZlOriuOd+lJs2tOQK+SUqBPxdAzBx/Y9KlIEiuIFWmUCu3K2IdQiYUPeES5kfMOnhVewS52KUAdzi2/hnTIaobqDIWWx5MYL1MoFIhNfYXhJMMHxQ7lqqPl3nr3hydkIjY0IVTV/oBbp+XcV7eb1SGt2n9uIwWlndusdYMrlpTxnocE8E33W65ky2VSfQzraLDVeiubZG5w+aYmpyR0aOmIJVyRSqJQzuKqIFGUCkYpkvq7NIe7C2N42zp4GiQT40qb3NNGRizh43IgvF31BS2sErcosyiv8+OLrTygp8qChNY0fqzJI0h/d28bZ0yC+zmnuFJ9+FH/ZBzS0RSIvdAViyWyPY2B8KJ45HiiU3pQlvMoFYy36ppfz2zVPBiUXcjPrHVRxAvOKbiLUqhEam/jeMQiLw2ZMiUziE+8o5rqlsazsFJ1JAnH2M/jWOhahva3Ls3fyOlvM7Xg6MZKn40XIGSa3wdJtGoYX9LD2HMVtr0EYG5lQUR3H1vYiUlWJzM+IwLchmrNt+XzYUE+g2czeNs6ehvuUvbZGb1zcjVi7dhFZWU6MGDEIA4M9NDXFMHVql7IXp85lRV0O7m1JUl0ofn9uqBfrslLUlT9w2GUSz5pr87nJBS5r2rDugin9r53iTfOdzDNZxouOlpJt5t3qAikCSYzhcm9PkqZx2rcl81p5MYmiZ697GqdMkUCMIl7alBdjGRbW5EmRW/eHqps0p3GrNZnrLSnoNKczo7KQTPKwvd09jfOjr5mbYCO1PQaWRTOyvAh1TSjFcdZ89/0i6nOdUaaHcXNYPvXBEVDjzZdff0aMlxmQy8yvP8DG8hSOflZEZmRCawa/FskQSisQijsQGvfcI3TrGr+mU15IazK4t3jdq8elS/OrCBHbESK3dtXt4u2YjQiKx3mKx0lqdsGvwYQhSevZMiKGMrtcAtUXyGnwJLzOnIx6F2Lqr5FW70BcrRXxtXdIqLVCVutGSnsW0QSCIgXqkklvDyAicTkeGwRm7nsHr7jrjP91FIEJVry5dRzBibcYtW4YwYk3eWvbeALirXhj4xg8oq8wa8/b3Azo9uz9tQe09MHBw5OyuioiAq3ILYhg4tjx6OmfJTXRlYKiSD6YN49t2zaRk+VHfl4QK5Yv49tvvqKgMIzwGE8qAg7TeGU2CZmRhAVYkF4kJyE7msraYrELVtoZQN1KUV4KNCZSUZkItVFUViaAOpma+iTyC5NwmFjKgDOnuVbtzo/tX/5B5tpeRMha+AfZy/oEoe2lPxaWWmAR30ANVKXWUURC1++2PPkg2SsJgIqg+3L23Bk7/HXWbN1BQ2EwTi63SY11BoXffWTPk4bKJBrFf6siFs2N3yJ8tpTfsy3weihnL0LK2atgW0MW2Yp4tjZkkaWU88p9OXti4Pr2hizSFXL2NGTyaEkZQffl7IljdnWbUzncmEGpKoZt9Vm8VlKGXVuS1Dcu5ux9nX2BMjFLL1rgfMqXzMyzxjJxJmML/EiLfUQie4WJ/ahRhvJpbbHk2RNJp9jGKYZ0ih8+Ed2ePS8vQz7//D3GjRtGXNxtrl49Rb+XnkPYr8Ehn629ZK+n4SFlb1Nzyb2Rz+LaOtGUjm9nKr5OAThbzyE34c+iF/4IVV+YY/5/N3rhoZy9jdn7mJekw/Wri9A67cMV8/VsCFjMM3GRzHFyZf1lW8Z4BmBofBxT+1nS82qcuck1M2sK2+PY2JhNqiJe+rJMUiSwsTEXobiM0N4BLT0PD3j2BrF69WFGjBhMWpoNq3/5hsTE2wwd0k/y7Ln7BfB0aibhosejl+z1LIivc6onrdoCjTmjSOpMZW1LMYrOWFrUcbh2ZvFzayUVqiCKZP05b6TNK8mF/xdz9q6wycIDoa4eoaYOoaaDYVURxEcM4LKRJrkxT5AXK3DlogHFVTJG1BYTJIaqN5Tiq0jhk5o8hIo2bl6c3Uv2ehruU/bqyp347Mv5Uv2Wk+NMYqI1y5d/QXKyPbPefRMvF100Okt5sjvbTvTsiSrfS8VlHG2tgrJv2R3+CX1i45jv4MLVkxasvGbH3+IimRZyAQfnIZwM/ECaoP5mVRFN6ljc2pJZX58t1YVidp5PW5I0zG/UfTl74rTPx0rKcW5NJlMpo6ozljUP5eztbcjk57ocSjtjpExmHcpxud2ds3eX7BmPpLQwjBupCVAfQVrQVV5/5QUq023pzIyQyF5DSCRUezOw3wv4Wmuzd/vPGB37jYo8D8K97cnOKYbWTH4tFlXJh8ieWmC7ei2UKsiPquVGyZ0HBBhB1QehchxC7HqE6E0I8l8Q6oYiqB+hT+cThFd5Ql0ibyfvYcOIcFJv5IMqmvoKOSiTaW1OJjsniYz0RNrFcxQALXQ0NtDaVgydRVSVhdNWHUhdWyFUmuPymcDIYaNJz4lEFnkHT19bBr7yOjFyX2LDbxOX6MfAV1/HzcsaWaQ1mbnhjB42ApNLXW2cta1NLPjwr0r2HumD7rQArKdVEfVZK06zqtkveKLbT07k5+14zW/gyKN+nHkugtBPWwlc2MLJp0I41icQvw+b8P0YIr4+RtHGWdjNbif80xYsJpVyY2Ilt94uwG9uBa7zmwlZrKaxph1aVFjPK8J6WgZWkwvxnlPFnakl3JxUhcXTNQy7dJLtK0OY57D4j4UjXopmIITv7ELhuw8uKrXA6+rXOKPQIK0lk/fpVv1aHlL2HiJ71ekeTBg5kLemTSc7xoaD+7bgbWcAqpA/yJ46jBOHt6N1ajeoM9DcuBjhs2V/SvaCyeSVijL825OoU8nw70ikQCnnpe6cvWfLSshWyqVcvVqVTMpZEXd2xKDWu2TPpjWZWIWMTfVZeLYlsL0+iwVVBWQp47j4H5C9vMTXaFOGcK01i+ekKaBdnj2P9iRerigjuPOPAS0ffzyTdesWUVERRkqKG/Omj0fYeYzTvQNaeh4eUvb8FDlUqeKYWZWPXWsyEYp4CtSJuP0Lsrc28xBnUr9nTu4NbiZO/39G9tZkHuLXot+Jc5jBkePBBN/8EqO8jxFaYGp4Ij/f9Oa55EpuXdpGWsizkrJ38oQVZiZ3qO2IxUWZQp5SzpBuZc9VkcqA8iKCe8lez8MDZG8wq9ccYejQgZSVeuLmakxWlgODB71KboY9OQWxDMvPIkK/dxpnj4NE9rxo1BIoyRhBuToRZ0Wq1HlSopLxW30Wtm2ZtHT6kxc34P8B2fvPcvZG3Req7teexGcS2WvFtjd6oefhrrJnNIz2Jh+u3TjDCy88J+XsHTmyHnPzI1RXhzFt6njcnfWIVucyrLyYi5JnLwq5Ip7pFYXskzx7X7I1bRVCK8wIS+D6YTOW2QVI311zS+7QKRNwTpmEUFLDlOpiKVZEFADETVcx61b8PhY3/sXOlHGVhfdy9sI6EhhQXoJTWzKGzalEdCRI74mHQ9XX14kxSglSrRhD/p8qe0klkazNy4S6CNKDrtK/30sPkL364HCo9eHg3mNkRTkwfkR/3pv+BikRlkQEOHbn7P1jsjeMEVxWXiOsJorxDRMfqMmlS/vfEGI2IURu6SJ76kek84+3P4neJxEETa9nuOshtrwdyq1hVXjPLMXm7WLc36vEblopBm/kEmFeBe1K8q+24zq/Dcd3GrGfXojrzDJs3y7BfWopN6a3kPLTDXKWj2Cv4IPNO1XEfqnAbHQWewVXLN8sJO4rBVZvFUnHpqMyif2yA7sZFewXPLgwMAnnuTW4f9DEzFe++GuSvUeFPhwTwnFbXsFCq1/RO+HFqtsn0Nf24gfjw5w4Y82W6/qcMrzDhvO6bNe5yMGL19ltbsp+zet8Y3aO3L2atBxYyD4tRz4y3cy5o+58YPAr+od9mHV+DecP+DDHfAX+BVEsb19PxI1Ski914nowi6l6P6B/xIuPjH9l70hvxunpcsQogE9iFnUtlruX1r4I6V92oeXlBxdV98Ka1Twbp1KPP36n5Zl/SPbc3NypzfTkpvV1nnvpFfzuaDJ3xkRMtcQ+4PvaOIlh6dfzWLP0Y1AmURB+nV/C/FkrN8HzPrL3wbyp1JDElbY0DjSIpls5+xozH1D2nutW9g40Zkr5e4cbMjBpTpV2br6oyZXInvgGt2pN5uWSMs40pkskT8x2sWhNloI9/12yJyp75YowNjQU4NiaTLPo2RMz+xqyuNaWTo06gXemjsfB4RwymadE9gIDr2FicgT9w7+wJD2L3TaresleT8NDyt7ulmJJ+RKVPXFtaTWnEfhvKHtLszSJkg3EOX4al5Pm/j8je2szD/JL/l6pIDt2IgjfG4s4l/kpQlUH76ZlYhsUjn5cIu4BbgRGXcbBJxgbz2C8Q0Noa4ultDCaxrZYzLMSqWuLo6gojhGFBQSIU756yV7PgkT23GnUHUhgzHUsnLwxt7pCa3ssZfXZUs6emdVlGupCSS1LYWhhXi/Z64mQyJ491VqDic+yoq1NRklhjJSzl6WMl2KKfqgvol4VQOH/E2Xv3yN7Ys5eZXUckcokyXYxtapAUmYSFHImNdRypVfZ63m4q+yZjKSq2J4Nm36U4qfq64N4+eUXWbBgOgUFXrw7cxKezrqcVpWi3ZROoUom1YXazWkcaMwgQ5WHuujrfziNc06eFXVRArcTp0pkb2Z1EfEdCdJ3n9hdVd4p46e6HB4rK5WiFybdF6ouKnWGzWlSXShu0op13/1tnLrNaeSoZGQrZZxtSpdqRUtK/17ZMxqBT1kML1SUoqoIoiHTA9PrZrSVeNGRGiKRvdrAUKjzRZaUQlNxBLZ2Fvyt72tYG+9HHu7+L8meePmh4ScsKm79ce4u0RMvorpX/iZC/AqEmlEI6kel808pnsb0rD/vGq3l8Yjv2TtBjs+3Ncy9tI5Tx235XHM7mpdsSDNXURbQycH60xz0MGbdKT1WaZ5h16nLfK99lMMnb/Gl7m6Onwxmhf40EvX7ssz2JIbHA/n48mbMTobynf1ezI+F8uGVjZgdD+V7+73S+U/MN2N4zJ9lNofR1XInxbAFl9FKJglf/jXJ3iPC45x+LJyqxDYGaL6KbbIucy69xa1kHWbpv4l+2H5+vPMx2mE7+cnqM7Y5LmOf9xo2ufzAMe+NvCPubiWfAdtZJESH4Xj8Ntk448hRcvHgDocoxAtbDpBZ7cnV+r2oEFWmTJqoxoobZOOHHQcwmR7KkBM6OKhd+IXPuxZL+USE2uFdt0VF709UvbuXj6o/wT7e+4+F9k/Inru7h0T29u3bzuNPPEWQ3bl/SPZ+vEv2OtMJunGKWSaX2JRs9oCy9/G8qWSRyu9N2bi2JVOlkuHankS+Uk7f+5Q9kfy5tSdRqZJJfeDbGzJJU8pZVNtF9mxbk4lTyJhYXiSRPZe2RHY0ZBKtkHPpPyB7orLXqAzlWlsW+xsyqOiUoezuE9/VlEOWOpn3po3D2VkPU1MNaVcrK8ub0NBbnNr+A1McPDjotK6X7PU0PKTsOXfkUq6SSUZvcSfRvyOBbHUS7v+C7C3KPk9tlEBzlMDF5A//58ledQcz5CnouQfxiywdBydzwsI2cf22B+Y3PLBz8aajPYbW2mjqO+L4LT+dsnYZzXVxjCktwF+/l+z1OEhkz5sWvRcJj96BtqElm3dupq09mlZVHtU1Qfy2YxNV5b5UNKUxsiSP8PO9ZK/HQSJ7ztRq9SU1czcqpZyWWjFnL0baBH2ytASTlmza/peVPVMTQ8qrZGi3ZkjdAzOq8vFsT+JqSwoDaxuwvNir7PU43FP2htNU68G1G121T0GBG6+//ipHjqyjri6C6dMmSMqeT2c+WxqyCO0Qa8FoqVtrW0Mmzh3F/zHZEz17z5SVSCHpTeo4LjanSjWh6Nm7n+x5tIt/I4sUpVzapBXtO/eTPZEIerYn4tqWJJG9N8qLiSUf+79T9kZSWRaCa0UsnVXBlCTYs2nrrzTmu6JMC/1D2avx4ddNv5ASasWZUwd44qlnsDc7/K/JXvdlZck6riZZ/1GXi5fWlxCK3+m63fEMQvIPf9ynFnha/RTJOHOLo/RPW8XWYXGUueRgy17S1GG44kIG/qK5F3VTBg7VWgS1mBGNOSEYEYsl3uiSiDVuGBCLDtYJAm7bBaYYTcAj25wBR18ioOA6Y3QGElRgyasHnyOo0IJx5wZJ5wcdfRm3zItMMRjNjSQNqY0z9Dt4Q/gLK3vHHw0ly6sOX+crZCSHMnX0VC7o6BDta0dmUiifvf8JuzZvJzHCg9RYX9Yu+4WlX35PenwgPh4uVPqKnr3p1MdWgnUFBblpFKcWUl2SDI2plOYm05iURGVBkhTQWJYno63Aj9JC0dMn/jRK//UZ18TLh49zvcyDH1u6PXsZXyCUTu26LQ5luTuY5b6F9Vb9VH4qXseA9oHMr/3oj0X1T8ieZ7dnr99Lf+Pbn1dSk+vHDStT5KE20lCWe2RPFYCj/VXcnK5BZxIaGxYhfPzDn7ZxhpHJY2UVnGrKkNo3TzalSwrfy/cpexmKeE43pUuSvrhj1KdEbPv8w7Pn2JbMlZZk9jdmSKrelvoshpeW4NWeIMn3/y7ZK0jsR70ylFX1BVJxLf57xC9TcVfq0bIKwu7z7IltnDNmTCIlxRF7e32G9H8ZYfdJzvj2tnH2ODyk7B1rLSJTIWdOdb60tgxbUgnvTMH7X5C9b7P1pPVVHi1wKfmD/3myV6tgenAcP1l68qy8GEuTbcQFPM9ZDUtOHL/BZePbFLXH8XtrNqnKeIZVF5GgTGBXS47kjQ0Xczx7yV7Pwn1tnAkRA/jll0MMHTqArEx79uz+RcrbGzTwZcmzFxgeTP/MDKJ6PXs9D91tnE1aApUZQ0hVJbOjOQeFOlYabGYlDqRozKdGFUBNYl9pQMtLmZXSgJaBKcXczpkOMnF8+y1pcJTQ1ML3TsFYHDbl7ahkPvGOZp57Ot+VnqVe9l8ne2Ibp+jZG1ZbQuB9bZwf1+T3tnH2VNxT9kbQWOXKqrWLeeSRR8jMdMDf35StW5eRmenKzBmTJM/epc5ini0pw6y7jdOyJYX+JaUcEj17/yRn72Gy91ZVMbXda/tgY6YkAogzG6xbUyTVWAxbv+vZ02tO48mSMpxak4lSxFOkimPdfW2cotIn/q44xCVbFSc932VKcXpY2TMehbooCEV6iOTZSwm6Sr++zz3k2YuSPHuv9X1G8uzNnDyWRcuWU57hQ5iPzT8le1+1zWJjy9eMah3D7Lq5D4ov9UMQkpZ13RaJX/xKBOWT92r3Pp1PElHsCSWpTE7Yy6q+odS7NUievJrCWkBBe0MJnRWRtFTG0VmViqomifz0HPJTc6AuDRozacyPh6JkyisiIH097p8LvDF4MikJ4QQ6WuDlZs+IviOIDvfF3/4asZF+jOg7EndnWwKdLElNDGXi4DcwNTovcZDgb9RM/KuSPVHZO/FoKIWBzVw6f5LEOE9mTpiOmdE5bK5cIC7MhUUffsbhXTvxtr9GkOctNq9ew6olS4kIsOOa2SXqwo7QcmMarUHVoNVGUZEdGXFbaKxKhPoU5KVprMuoQF6exrH6SrIrUqBMTnVxFMd2/Ep+Vij6J3QJOJvCjDB9ruY58VNrt7InTuJMXIbQMBChcUAXxIVUNfYe4VvTspTgWrt7C+nfIXtiG2dNhge3TI/w1ZLvSA67xZEje/BxvPigZ68zBD2doxhfOCntMpz9dRHCJ9//KdkTPXt/Ky/ndmuKpNzdbk2WdgQfVvbutCZLaotdawrPl5Y+4NkT1RexD1ts3YzokEtkb1pFETKFHLP/gOzlJ75GizIEjeZc+pSVSORSJHviruQz5eVSzt5dz95HH73Dt98uoKDAj/DwW7w9bijCjmO9ZK8n4iFlz6ojjxKljFlV+di3Jktqc6o6CY//FbJXglDejFBWi1De9q/JXqiMNTe96C8vxMpsD7GBg6TnPXPmFldMbajqiMWqLVVa2+MrCyXSZ9WWxutlxYT0evZ6HiSyF4DivIA8YiwbNp5g/ITRFBd7cOuWDllZjowdO4zcTAeSM6IZkpdFpDh1tZfs9SxIZM+z27P3BsWdSVi2pkmdJ+L35qnGdEzbMqnpCOWgzQ8c1jHkTStzfjewZJqlGV/c/IHN1z/irdtH6G9ryit2hqy6eJUrGnf44JoZ35ld4QtjO7b6LqQjUSDMdvZ/i+wNfYjsLewlez0X9yl7rfWeaGjv5MknnyA11RZT08Noa2+npMSf6dPfwMNFDw91Pv3KSu559sSN+XHlxd2evX+f7L1dVSz5Uc80ZXC5JZUKlUxS9jSb0ilXyRnbTfbiFQk4tiXxYmmpZL+xaUsmSSnn1z8he6vqsolUyPm9IQsviv5e2TMeQXJxJL9mZ3YNaAm8wksvPk9Fmi3qhzx7v67bTkqoNZMnDGf81JmkhN8hKsDhn5I97YZf8ak592Ddfbf2bnwdQbYGoXQKguJJhOrRXQqfKNwoH+cJdR+iy11RF4XyRvzvXLVORlVRD01VNNflonV4B75uVlzWPMktM31oy4X6HLJTdChL08QzMYjrYfa0VyVBaSrVNV6Q8AVunwm8NeJtEmW+mOucIsDbhjH9RhEb6Y6p5nHiotwZ228Uvp53uHzuNIkyb94ePolrZmL0CwR/zV+X7InK3qlHw8nxaWTwzaFYxBgz32U2V+WGvHfzXbSCj7PMZzFnIg/yo+MSNrmvZU/IVjYGruaA707esfuY9gANuD4XpyBPTunq4Vuux+/lrxBW6sLBurU4l3nzXNPvOJX60qf+d7xKvTnQvJawIheePvsClpEXee1CP7QO3mS250Xc2yLYwPddiyZ/DkLQQYSSbnVPvIitnJliXkfX5cemb7GvuP73C+6fkD0XVzeJ7KGIw1RzG5mh17mmt4s4LxNQ3kf2VCHYmR3B+eoJaIglztmMd+54sDHx4gOevY/mTaWUZHRbMtBvTpNMt+fF3uqHlL1MRbx0v7izI8rx4ptd3Ln5stuz59CWjFt7IoNKSzjdmE6s9GbOxLktUfqQ+HfJnqjsVStCOdKUh3lzKvWdcXSoY6W/d741kzJ1IjOnjsfRURcfn5ts376MmBhr7tzR5dz+FXwcKWOv3epestfT8JCyd66tQFqDs7uVvautKcR0JuP1P072qiSS9322FtPyHRAqVP8tsnfVzJry9jh0WtLJUsTzRmUBKYoEdFoyebmsmDD9XmWvx+FPyN6EN8aQn++Cnt4+0tPtpanBuRkORMnDGZidSeSFXmWvx+E+sleW+QY5qiS0mjOlzUgxmkhU/n9vyqVOEYKu0xcc0zVgvN1tdhjdZLLNLZY5fMvJ2+8yxfkUr7pb85KnJSvNrbh65hbzbt5g8TUrvjO9zfQYc65nz0duM4Xv/gtkT/TsidELTh0pUnE+vaoA97ZkAjoSGFNfx7Vez17Pw11lz3gEteVOHDnxG9evn6Cy0lfy7C1b9gmlpQHMmDERD2ddzDqLON6YIVltxDZO8ftzT0MGMcqC/7iNU96RwCOlpdK0zZpOmVTXiRvx4hTp+9s4jVtS0eiuC+969nbd18Yp1pXioJg4Rbz0uIGlpbhS/PfKnuFw/KvlDOpoRlkVQl2qA6Y6u2gtcqeju42zNjAM6n3JkQXRVhDELeODHNv5Mxmh1wjz++dk73jjKuxqTzxYd9+tvZv6IURuQ5Cv+ONc+7MI8pUIbU/yJI9RTBy0VfJG0iFMLiRQHFbCkZZV+FTbMObCBI77HmSu5Vw22K3DvEkPiyoTzEq+w6zyE35P1GRBzArcam6gXX8It+oLaMsEfI4KzHB+F9t4C4aYD8Et+TaT7CbgnnSH/qYDpOM37SbgmnyLYeZDsZZdZYbjVMxl56Xohb+8sieSvTy/JoZcHoZltBHzbWdzPc6Q9668i3bAMX5yW4xG2EGW2SzhN+c17A3Ywibv1Rz02sGMmwvpCNKAi/PxaLPhXOd2Iitd0Ws+KDH3U3W/kVDuwaWm9SSVeWJQv474Mi9ONmwkrtwTY/Yhr/PgCgfQGR/EoIPaeKpDWceSrgWS/z5C6B6EsvtC1IunI+R8eG+RLWv+Fseq63+/4P4F2RPbOGmPBdF8WxUETVFQGwot3n+QvXZvaIqAxnCoDyPSUocpxjfYlGz6d2SviBTOtmRi2pJKsUomeexE1eF+ZS9T2aXQFankXG5OlVo981VxfNVN9kT1xbc9gWFlXWQvvCNe+lDwbE/A/D8ge6KyV6MIlZQ9kVSKLQRim4yBSDBbMilWJ/Lu1PE4Oeni4nKFXbuWI5fb4+hohPbe5SwIjmSffW/OXo/DQ8qeSXs++UoZ71Xl49CazK22ZOLVyXg4BeJjN5PaNIGyBAGFXGBP7jaEeiR8X3SB9niBRpno2fvvkb3hqbkIza3S87qlvcHmgoNSEK1h1tdszD/EhrJ9yB2mS9M4Q25+gXH+x9KEs6lRyay+7Uu/lCrumP9Oeuirf5A9U2sqFDIMVflkqxIYW19JsioJQ1UBr1aUEtrbxtnz8Gdkb8IYCgvduHjxGBkZDveUvbikSAbl9Cp7PRL3kb3SjDfI70zCsCXjHtkTC+IDTfm0dvqhSH0GIxNNns9vZpOFD69nVeNS9DYkCXxQbYvQBoIKvnMNx/LQJd6SZbHQX85ijwjp/OeF2mTcGcMSmzgEhZKx8ZmYH7/CJksPhIYmhLoGhDolw6ojSYp8nctGZykQP9fiBMxMDCivlmFFHqXqBKY2lOPekYpbZyYjG5u4btKr7PU43FX2jIdTX+mChvbvXLp0kPJyHylUfc2ab6ioCOKdd97Aw1kPy84iiZwlKsQ5E9FSvt3uhkxClYX/MdmTdSTwaGkpZ5rSpXpMjNd64k88eyKhPN6UQV631/5hsieKBdGKeGlKp0j2hpaV4EMRjg8re+bj8Y+wZtDe32kr9OmqbcmAukBakgIlslfTTfZQxUJ1sPjGBMRotGC8XW/998he1BaEpB8QOrsmcEpkL2kpQnsX2ctXR0JrEROTDrDmpVByLxdylt8IqLiDpeoMgfW3sVFpE9hqgUWVJneq9LGtMceizhCf2svcajyDd6UlBk0HuJ3jxW82s/A9LDDDeiZ2cguGGAzBPfkWk25MwDPpNv31++ORdJs3b0yQzg8zGIpt3BVm3p7KlVg96PyLK3t32zjz/ZuwvKRNstyHGeOmcenCOVxvmhIf5cnXCz7j4M6dBLndJMLPjk2rVrP82x+IDXXhlsU1aoOP0HxpBi1tOUACZflJVKYn01DR1cZZU5SIKi2R+tJEaEiioSwBimXUi9cU0lYv9uPm4zy0klcOn8BTHcI6uqMX/h2y1/ItTtX/GdkT2zir0ty4rLcbWbQH1ERDy5+QPYUXzRVxtFTEQkMYZ6+eRdC/wu/Jpn/XxhlCJk+Vd43GFds0r7Sm/CnZu9aaIkn6N1pT+FtpKb73tXGKZE8cyiK+ueMUXW2cb5YXEdXxn7dxNilDONSUx2OlJVI7qfhlKu4aPVle8XdtnJ9/PpvcXG8CAy2YOGqgFL3Q28bZA/EQ2TNvz6dQKWNmQzn2HenYtCWRqE7G38WHIxd/5qTjZE7ZT+Gc3RS+dN1CXz83CXPcj3DaegauHv24nT0boQHmld7BP20UQp2KwRUyChMEmuIFYlNeZnBVDJ6yMQ+RvZuc17rJZEdrXgiwpa+fC+ucvuVD9z309ffiZ+flfOK+i1numzhrshTt4x5oG2zkc8eveMTblhk3LFltaMkIa2s09I5zyGKu5Nk7eVwMVbempiEEu9jL5DWGMCnEljTxOO46/XJSCDGY2Ev2ehoe8Oz1Z9Uvhxg06HWJ7F2+fJr0dDsG9H+J7DQ74lOiGJzbS/Z6JLo9e206Ao25oyjsTOJSS7rUxlmtlqOtyEevNYeKjmBMXBdyQu8CY5wd2GF8mzcd7Vjt+jX6tlOY6nGWvn6u0mfLiiu3uXraivet7/Ct5R2+NbfjvQQzXAveIdXpbZZddONvwba8Y2eNqcZNtpnc4iU/G17ytaGvrxPDfUw4cedjzp034LTNLI7bTMXA0IzyqhgmRbsSWhfGl7EuBNWEsFjmjpCZj4353F6y19NwH9lrqfPg8PFNPP7446Sl2XHjxmlOntxEYaFvF9lz0cNBXcDLpaX32jjF4Smjykr+4zbOyVXFlKlk6DWnS5vvXbfTpM13sXV5zH1tnKL957nSMqmNU7RdiKqiGOR+fxunSDhX1mVL9h7xtjPFOPwJ2csOv8Px3TtQlgdSne6M8dkdtBa53VP26sRQ9Vof9E9sJC/KCiujg0SHuUCjDD+3m/+PyV4EtBRKZO+Xl0LJvJILzXE0l8ihswCaMmgpyaWhLAtqElFVJ6EuSQcR9anS/a3FciiTkZVbSKHrZTw+F3hz+GSS5AHcNNLBz8uW0a+MJCbCkxsGWsRFeTL61VF4u1tzy+QcSXI/Jg+byNVL/5+0cYoDWnJ86nG5c5G0xCCmjZ6Kka4Owa63SJMH8sXcT9mzdQexQU4kRHiw/udfWPbVDyTH+uLqaEuV/xGark+jMbgGDOopKkiiJDWF2rIkaEhBlp/GvpQy5EXpmDWWk1WcAiVyyvPlmJ07RVyUNzsOHsB+u4xpnnq4t0X+R22cS5u+xa7C4sFFJ17+CdkTB7RUp7vz6ovPMPvjLyhO9cTh6gmSg66CIug+z14QVy6fx8rCAGoDOCvusKjg90jdvyN7oWTyeFkF50QJXinn3J+0cYoDWsTRuXfbOJ8s7crlu0v2xDZOq9Yk9jVmkNo9oGVMWQkB7Qn/cRtngzKUTQ35kldK/Hsi2ROVxMfLKwjtJnvigJaFC2fw/vtTSE93wdXVhFGD+iHsOskBn229ZK+noZvsSW2cJdfR6KwiuzOJT2Ncca8IwlRZQBQZRLq7MfvYSZ4/s4XXNH6nn8bvDDuzifGnVkgYcXoDz5/ax4cGi9ni/g0vBfox1VuLXS4LeSnAjRG+l9FwfJvzDm+yz3EeA32u4hs5mMuGOn+QPZ1b6Onc4cPjmxh16BsmHl5M32M7GHx0PRMPf8urx7by6qG1fHBhDyftXXBy8OOktScrr19jz+WTaN8w59IdGzQtDdG38WS9lRM37Ly4auWOk5sPFQ3B6IdfpLgukDPOFymrCUAv4jJCRgoBBpN6yV5Pg0T27p/GeYOd+3eSn+/K0SOryct3Y/uerVSU+BAYHcBTGVmE9rZx9jyIr3O6G6nHHuGK/2dkdCZxsCUbpVpOQ2sIV+XX2N2UTl57NJPP72PbmUvMP7aefZqGLDy+kb8d20afEwcZcfQX6TNF/GzZcEYDM10Xvj75OytPH2HxKSM+0l/AOYc3OHttE7+dusCgg5/zyYmtXDznwG4tY8acWsG40ysZf3olI07/wvizBzikfY2hGnt47fRONPQtqakK5wPjLUTnO7PC8iCRuY6ss9iLEBzM9asf9ZK9noZusie2cTZVu7Fp60888sijUteAu7sBe/asJCfHQ2rj9HTR5XpnEc+XlmHaTfasW5MZLCrP/yHZEwe0VHfGSULAycYMipQyKWLBoiVVyly+n+yJXr6nu8lecEeCpPCt/xPPnjigJU0Zx/7GTG5QguPDbZymY8mTO6NroAd1YSQHXObxRwTKU61RZ0V2DWgRyV6ND59/8g1xPtcYPeRVZiz4mLx4F0nY+W+RvX/ZximD1nbeSjqKoZ6c3JACOip9qSyTYWGsS0SAExfOXeLqZUtoyUFRk0NtpgmKHEMCkyNwjvOkWRwCWZRKVXUAZH4vefYmDplMcnwIHrfM8Ha3Y2TfkUSHe+N24xKxkT6MfHkkni42eN42JyUhmElDJmJm/P/JgBaxjbMoqIVh54ZzK8KQD8xncyPKgPf130XX5xg/31mMlv9Bfr6+hK3Wa9jvvoXNjr9wxHkH7176GEXYGbCaTXBgEFdOXyahwYPrLRokVnlwsXYPPlX+DG3UxLsykNfqNAmp9Me4aR/yUhee3vIU/pm3MNDXJkg3mZlh+lwTB7S03T+g5SeEhkEIjf27UDcUoWrcvUW2pnUpIf/hgJa70QvHju+jz5NPE2irw3vTJ2Ki+ffRC0u/mstqKWcvlsD8KN4obeK3GP2/i17IJZUDTVnYtHb1+Ivm2j8b0GLblkyZSi6peHsbMslUyvjmvugFcTDL2PJiqY3z7rCW0I54qT303yV7hYlP06AMwbg1hz3NmfeiF0Q1cVtrLlkk89aYgdjZaXHR5BS7d/1MWpoHfn4W7NrwDZtt7XB3Xwkuv/Z+mfUk3FP2xtBZfB3PFDsqG4P4+vLveKTeJiTDnvxqHwLdvJl9eB8vaSxngMbqP8VAjdW8cno9Lx5fz+Bj3/P6sRW8cHwDg48tZeCxn3j2xCaeOr6FvifXs/v6COLDBIz0dTh9ylpS4HS0rTivfZO37W7xos8tXvay5xeHJSxw2c3L3i4sdVzBPKcNLPcMwN8jlFuuYUSHmOKfY87+sia0EzO4HBrL0fRifP2tSZeflHL2fOXxRKbLUSjiaGxMpL0jjvj0RNpaZTQ0pXC4LpM0gzG9ZK+nQSJ7ztSeG4dXXBb+SckkFWSg7JTTosygXSGXjts7ZJQ2JnKwJpXsC6N6yV5Pg0T27JEd7c8xX0dUChnN1TGAjLKGEH63M6WyJJwOZQwnXK5zVNeCN+5cZaehFVNuW7DEZgn7rd5nsv1x+jlb0tflMitNLbhy5jbzLa/xxZU7aBrvYv3NuSy3+IBDxr+x/JIzj3ncYdbNq1zSsmG3lhFjTv852RvWTfZO6VnQUBOJVYIVpQ1BfGd1lOBcJzxSbdhWGE/MVbGN06B37fUk3FX2jIbTWOPGRbNjnD27RRoC1a/fy+zevYKamjBpQIsYveDSWSDZaKK6oxfc27uisLwURf9xG6cYvfBkmRgrkkqDOk5S9sQohofbOB3akiQyl97ttX84Z09UA8VBMT7tiVIb55jyYsIp+PsBLRZv4W+jy+D+r9JZ6kdFmgs79+ygqcDtXvTC3Zy9iKgEGgoi0DhzgCef/ht2pof+ZfRC14AWnQfr7ru1990BLaJIIw5oETP2xAEtJdOkAS1PqZ8gosIJo9o9vJq0nJt2GXRW1kNzLq31eQw5MIAzLvtZYjCHPdd/wan1Ch41ltiU/IxdxSKOJenzbdQmwurtuNGgS2CNIZcjBLx3C8y8NBMn2XWGnRyCd9It3rwwAZ/E2ww8NgCfpFu8ZTABr6SbjDg5DIfYK7x7cSrXI/8/aOO8N6AlrI7RUYOxyjNmRvCbmGXrsiBsFnoZx1kU9THHUn5nVdx3bE9Yx9b4tfwS9wNHU35nTuxCOkLFAS3zsc+157DfQbxazrOx41VCWhzZxY+4N7sxnNV4NHkyhF9wK3BlY91iwhoiOMERiojFM8wWw9eSGXjiLJZN7ixT/vvRC5Prp7Gi+FcGqPuzQLXg3yJ7d0PVr90w5W8v9L0Xqn7pT3L2RLIn5eyp4kjKCWdOYR2/xug/4Nn7cN5UqkjmYms6JxozpPbNY00Zfxq9cEI6Hy+RuQvNaZTfF6ouDtEQW+36lZRK94vqnvhGv9Wa9G9HL6RH/420xPWUK2PY15BDc3U0qGLoUMdJge+F1XHQEcueI7uIjLolRV9o6x4gNPQyly8fxtHjmjQCF5dPUDtv7P0y60m4q+wZimTvGgbB5uRV+2DgfYXkIm9uRJkhL3YmURbOtmu3WW2pz3pLI5ZZXWWdpTFbLXQkbLA05OcbVyWsvmHKVgttNlpeYNUNc+n+3yzPs/zGVZZaWvDr7UvIZT8ii13BTTs7rt/2xeKOB/r6d9A7a8Wb7i48G+HJC2EBbPf8ik/99vFCeDjrvH7iq8BNzL/lhcFJC86essfAeC0/eHyBEOrNO9Y2/GJyi2FOruicP4rGjelcMLTGT55AVEY8He2xVBRFS+HqSUnRNDfHUlkSB4oIuDQCdaZn79rtSfgHZK9DKaeyKYO2brLX3CajoFJssQ8Dk2GocwN7X+eeBIns2ZJ2ciimEYF0tMuoKBLJXhzVzeHoeNiQnxNJuyKWC14eHNe35tWsou7ohSJu57zzT6MXpvnmEnrzc6pTBQkRDrPZc/MWUxu9GJGQh9npG+wwtKCfwyVec7jE6w6XGW6vxebri9HUM2azxaf8arGAcwbm1NVEE5tjT31LKEuu7CUwy474AjdoDgerqagjDXvXXk/CXWXPZATVJQ5s+30l9vY61NYGSANaRDtLUZEPM7tD1c+pSiRClavsClUX6zUxFitZlf8fk727oeqbG7Ko7JSxpi77T0PVxb8nEkGxLvxHoeoiERTbO8XHvlpSxh1KcH5Y2buP7KmKfajL8cbQ1IjWEi8U3aHqdUFd0ziPnjlGVqw9NrYWPPfSK9iY/OtQ9W/aZvNb8yJGdY5itmr2g2SvfvA/jV54uvNpQhtd2c4PvJCxhE0vxtIcKEawldPaVI8Gp3Buvc28llPsUlzDRHWQK6pzmLSuwECxiGMVZ1hcthwn5WVOsQ0nhQnHsgQ8TwpMCpqAfaEFY/yH4FJoxQjfgbgX3WK43wDpeqTfQJwLbzDOfyi2+VeZFDiKi1lakrIX9v1fOmfvcY4K4STuV7Kq3zEcNrmzafBJ7qxxYcfos1xfZsfByXpc/OYmp941RvejK5z78Aqn3zORzm0eZ0LZxRM0XphOxvJmCl6FJH0X4g7uIeNCOoUaWXhdyOZzjSbcLmTwuU4dVa1F0FhC3vUOikwg3bCI+Y8uY5fgzdhLulyy9+K71K+6lkX5mwi1I7pu/4tQ9Tnxn2Gu5X/v+J+RPQ+pjdODccP7M/292eTJ7DlxdBd+TiZ/F71w4dwRLhmcgMYQNMviJc/S79Hn/66NU4xeeLG8TApLrxFD07tD1V96SNnzaE+iWiWTIhdeEc2197Vx2rQmEy5GLjRk4t+ewLb6LGZXFpCm7Br4IpQq+S5Lm6YogdI/IXviZMXU6L7IEo1oVsVxoymVI2kpNLTHAbFSa8DR9FSKWuTcsrlCboEfVnaXMbx0hrIyD+LjrdA4r4FOdAjJnktR9yp7PQv3lL3uUHVKKFfHY1mQTmZjPP6dGWSTTHxCJCHBplik+3IrxYMcuQ62Kc6cziySYJHqT2q8jgTvJEtOZ5VglhZGSKIppzPz0UtPQJ5wjsQEbeTxOoTHGRASY4STry/23qE4eAdhYGiD7lkrZlw1oN8tLV68dYX511czw2IbA28a8sG1NUyz3MDXl65ipHWb89p2HDI4zByLFbx6S4+F5sb8ZnCFd66acPy8Lqsu/YS+gTW3nQPxDgiiVhnHHUUq5QoZF7KSKG2TcUeRLmUh1RiO7iV7PQ0S2fOgSfd1gmMMMb/jwgUzQ2lSno31Gcoq/Dh/SZ/qqiAyskOxqY6jxmhUL9nraRBf5wxXYg49zlHXFZSqE7ndkYZKLZL6QI766HKlOYkaZTi/3/yag7rGDEjN/7dD1Wd4peN34xtp0rAIV/uv8DJbgXHuuwyKK8DsxFU2WXgg1Dcg1NQj1HQwrCpC8oleNtIkL6YP+bECVy4ZUVIRy0xPUyIq/Pk20JLgCn8W+19lc24khTdmoY7sVfZ6FO4pe8Noa/TGxOwozz77DMnJNpw9uw1j4/1UVIQwrTtUPUSdx6DyEky62zijOuKZXFHE3v+wjXNKdZGUdSx2cok1Xk1nHDdbU9jfkEmxSs64yj/aOMW6T4x7EGu1yy0pxCri2XRfG6e46S8+z9q6bGky7NaGLMIowO5hZc98PCmht9i8dRPUhJIecp3XX3nhgZy9+u42zp3rviYt5BrT3xzN2zPeJTX8NpH/Inrh7uW7gA3oGnZ31t2tx1v7IhTN6Lrd8bfuUPVu755a4AnlE/hZ+FCiUcyYgANsmhCGbGMeSeejSdarItcQ2jNrMW1pwtynnCztRHLPFRB/ypDMM+e5uDOCo6vdyDbIJl+rCLmeN8VHFhCz5GXWvHYStx3+rHrpAJ67Alj+wj689wSy/Pmu6xUv7JfO//LyQVy3+7L2tSPcXuNEskELjsOVTBK+/GuSvcce6cP5mYH4fNzGUcGLG2/Gc+oJb65PkHP2GV8uj4lF54UALg2L4vyrwRgNDMdwQDjnXw2Rzh1/No7ktSeo3DsTj7FtBD2qxH2BHI/prngtKCTovXLc5mYS+F46nh80kvIN0NwEHQpCfsrFecoN3OfJkH2lwP6lRgYbn+DY9gA+9Vj0wIKSFk/6l10Qb99P9roX2Juh89D/LeCP3/kXZE+cxjl22Ous3LiZuvxA7OwtSY5yBIX/A6HqtrZXcXa4Jnn2/hnZCyeTR8oqJAleVPZ2N2ZK5O6V+5S9dEU8exvF1k05RxozeKykjMD7QtWd2pIxaE6VJkAVqmLZWp8ljdZ1akuSdniEkmbeyXfGNf5tqv6E7N1t4yxO/Bu1yhC+qStCKC8jX9Xl2futIQuhoooQdTqz3hiCm5s+8+e/zfhxQ5HLbblxQ4u+f3sCYftRjvj2evZ6HO4qe93RCztbiklRxDOtpgC7tmTONqcR0JmKl70fITdH8FnxaVZk7YVIgd8yNiJUqiR8nqMtxTGIa8wkZRZCFbyTb4FzwlCEimZeKQ4nNVYgN1YgM1YgWyaQFiVgcF6PM6dt0Dx7Ax2tG13TOJOzERrbeLMsjODksSwvOCtN5ryQ+TXbi7cy1T+Xi6evcVrDjeCbX2KY9zFCM0yNTGL1bR/6JVVw23wXKSGvoa19k5MnrLhs0hWqvqMpm1RFPCOqi0hUJrCjMQehpJTg3py9nof7BrTERwxi9ZrDDB8+SAo83rVrtRSqPnRIP2lAi29oMM+kZxHWG6re8yANaPGkRVugMWe0FKq+taErVL1JLcNelcm6hkKqlAFUJ7wshaq/nFz4XyZ7bvZf4my+Dp28jxgcl4/ZiWv/VvTCvZy9pioCFcnMaSjFV5HCxw0lCJUKbl3sncbZ43BP2RtJfYUzi777WKrhsrOdiIm5wZo1i0hNdeTdmV2h6uc6S3iqpEyalyCSPdFP90pJGUf+w1D1N6uKaeiMkzq3xDkM4iyHjfVZUpRHU2fcA6HqJxrT6VNSjnNrMslKOeWdcax9yLMnkr2f63IoUsVKUz0vUP73yt6lMRQne3DV6jrUhpEWfI3XXn7+AbJ3dxpndUYQitJgxo0YyA9r1lOdE0DovwhVv1t3L7Rbyal99n/U3fcJMIKqD0L5JIT4FQi1IxHUj0rn+3Q8wfWfQgifXc9wl0NsmRyKx5QyguaV4j0vD+8FJVT71ZCoBGddFZ4fKvBb0ILNTDecZrtiNiUb3fGJ+HxQTOCcSpzmZZL01e9k/zyCY4/5cXNKCkcFd25PTeaI4MadaSn3ru+ePyZ4cPPtJE485sn1CTJcFtTg/lETM1/9iyp7jz32OC5e3rSqWxl3YAxOCYa8r/E2N6PP8ZnebC4FH+fHS5+i6fk7v1p8zwH7deyzXcsmy6XSuY+MPqEz4TTYvkt2iJyofaGkKs5hWf0qBR2eeHZqSGHkKDOoVFXjiit5dcE4V5+lsM2La5UvkNV2EV+ucHmWnMHHtbBXuLBK/fmDyp24SxC+owt/ou71U/fjlPoUGeoM3mNu1/0tT/9Dsufn6U1dphcb1/zMY4JAsN055k2dgOnZ7Q+2cXaGY3BqM6Zie2dzOC4F0Qwtb2HLQ569T+dNJZU01jXkENSeSJ1KRlBHorSbc7+yJ7Z1BnckSqbckPZE1tZnk6CI59tuz55oABZbN6dVFHK2MV2azLStIZNkpYyLItkrLkOo6GRurgUtUQL6KV/8KdnLS+xHszIE2/ZMKZCzVCVDpY6VVMT1jbmkqpOZPXUcLi7n0dbez4kTGyksDEQud+TYb4sZZmHPLucNvWSvp+EhZS9AkU21Ko4ZVfmSHzRKEU+hOhE3R3+Cb09kUaEmazIPoYr8r+TsPUZ2bFdOX6ZMICXqCYwMDf4uemFEfBpCTRtXk2ajjBT4KscAoRIpZ++3vC1M98ng4unrnNFw/bdz9i6b2lDfEUuAIkl6j42tLCRNGU9ARwrPlxXj10v2eh4ksvdg9MK4caOoqPCRpgTn5DgzevQQ8rIcyC+W8VJ+DiFixEYv2etZ6CZ7YvRCccYbVHcm4teRIm1Gijm04qbozbYs2jv9yYvrz3kjbV75XyB7ZiaGlFfJONCSRaYynnerCvBqT5Ja+f5W3cTV3py9noe7yp7hMFobvLBzPM/WrT+Sm+vMkCH90dHZTkNDNNOmjsfNWY8Ida5Uo4n+OLEuFL8/RZXtVnvJf9zGKXr2XiovlobwtahjudWaQt/y4gc8ezJFAqEdCdLfFLP0FlTncb31wTZOo+Y0aeNWrA21mtKZWiGGfuX9vbJn8RYBtnoMG9wfdZk/pYkOLF+5jIY8F5TpYd1tnF2ePWeXAKqygjl1YDWPCAI2JgeJj/D4l2RvCMMw5zIRrZGMbZjwdwKM0P43hJhNCJGbEeS/3CN7T6mfIknpgkfnOQanrGXL8BjKXfLwQZOsDheCuExyhxOzqqzZ3iQjmlgSiaa5/SSdjcc4lKHN4ujfyMCNIOUVUjEgJFPAbaPA1BOT8E6/xsRDwwnItGTc/iGEZN9k7P7BBGdbMf7AUPwzLHnz8Eg8Uy8z9fg4bkRqSm2cNa3NLPho4V+V7PXB0d6bwsIqBgUM53LCJd6XvcelVCPeC5nNGdlJvktYzLHkQyyN+IFfozawPXEr6xJXszdmN+9Ef0qLuyaYLORksTGT8udjX3CbVY0/4lrgx1J+Qk0ttDYQlRfIN43z8Mlz4fumz/AqcOanpiW4Fzuwqm0Rh95xZvTp85gXevBDU3cbp7hoWl7uUvTCd3Yh/auuc/ctrO9ZAjXQEq+gUOyNlsjek39C9oJpb29C3+4GJemueKeH02/eDAKdz/Ppjwu5an4U1BF/kD1lACkBl0kLvgo1QeRmhzG3oI4VsQYPkL0Fc6fRQBJWbWnSzo3ozRNVNFHBu6vsPd+t7Imyu6hG7KjPlCT5us4YPq/Jk8iec1sy5i0pvFBchkZjuqTuiQNaTFtSuCaRvXKE8jY+zjGl+Z+QvcLEfpQqwvipvhDvtiRa1bG0d8axpj6b2+1pNJDA9Knjsbc/R3p6EKtWfYmPjxnnzu1B5/Aa9hXlYmj3c++Alp6Gh5S9X5tFA3g8c6vzpbV1rCkdn85U/Jz8CLn9Bp8UXeDnrFN0/pfI3uMPkb0n/wnZa8Uk+SNaIwW+zrnw3yZ718ysKWyPY0NjjvReEr8sxV3RDQ25fFiVT4Y4kr+X7PUs/AnZmzhpHBkZ9mza9KPUajV+/HCy0h3wCAzkm5wkMozG9JK9nob7yF5F5hskKZNZV58L6ljyxFD1klI+qy2mThVAoex/j+yJoepV1XEkqRIl9WVKZQFubcmSV2pZazkupu/2Dmjpabir7F0cSUWhLT+t+JqAAFOamkKknL133plIbq47s959Ey9nXQ6oyjjfnC6payLZE+cwHGzMoKAzj87Cb/4h2ZudZ0VTtIBj2lsIVS2801BBQke8tN6+ayqitDOeLxqLebSsVOq8eaOuHKGqDrkykZ0teVxS5lGLTPLsXWtJkc4JlfUStFuzKFbFSaHrmk3pvFBcjhlluN5V9j5dwtxsd7j+pkT2hg58DVWRN435flhYW9Fe6k1HSnA32QuTPHtXrppSlOQmTaNf9uVc/J3OIw92JTun+J+SvV2dG6EYaiNU2BQ5PyjCqJ7oUvXECIaI7QixG7oGtXQ+wtOdT+Fb4Mb3rV/wdNoido2IJ8OslBV8ye3iq2yp+YWrxcYcrtmEebkWR8p2ot95FGhFWa5Gu+Y8B5sPcKXIgC3Nq9GUmzPdTCBAV2Ba/ExuJt9gWMBw7FOtmRA7HocUGwb6D5aO34idgF3qHUYEjOBG4nWmxU3BKEkfmqGyqon58/+yZO9xHBy8aW5uY/O61USG3+H9mTO4cV2XM8d24ON5laWLv+TMyV2YGZ/kluU5du9Yz69rfsLJ3pjDxw/QGncMheV7eGb6ctjbCDrToDqb1uZWUDXSWBuJssSH5rooqImgpS4aSkNoqY2WjtsaY6AmBLeR+Txz5Ch3mhz4Rdmt7IkXMWMv+fsukidCvF02+YGF9R7vEdgUikPmbczrfv+D7MVtQSgq5snSEiqLfaA8gNa2Blbe0CU1yZYvTq1nuuEBcnM9OeN3hYAEO1De18apDmfPjk0c3bcNWsM5VprIE3UdGEZr4nYf2fty1iSCyGZAbRXRHQk0dsZJwZeFKjkvVFchVNbydHW1NJglRhEvSfriTs/gmgp8OlL4oaEQoaKBO+1ppChjWdOUj31HKjubcvm0rpgCVQzGbZldb/ha+Dj/yj8le7mJr9GhCsG2LVMimzlKMRQ0hpCORAZWlj6Qs/fZZ7PZtu1HamqiyM724b33JnPk5A6IXNE7oKWn4SFlL0qZRd19yl6CUi55ZFydAvC/PZmduRs5mraS9v8BsmecvPD/GtkzN7WhoSOWSEWiFHMiKntJiniiFcm0q2MlA36vZ6+H4U/InqjsVVX5EhVlTW6uC6NHDyUz04nychm0hYHx8F7PXk/DfWSvKOMNatWJRCiS6VTHUqiU81NtNu7tGbR1+pMbN+B/jeyJbZwlVTLG1xZL35vihpnYGbOgOh8rVQFYTu4d0NLTcJ+y19Hii52jPq+99jJJSdZs2bKUGzdOUVcXxdRuZS9JncO4iiIudXv2RKI/p7LgX0YvfFBwnYpIgbNB83lCHsd7mdFkqhJZUZ9DeJEbzR3hBBa6sbIhj1xVAm+nRfKkPIqE1ljSylwZJQ/CrSGWU235BCjS2FkUSZ+4LlhURXKgNZ9NTXk4dqSypqlAUvZsrE51kZRJ7zDn2lG4OpF4/+v8sHQJVIeQEWbBkAGvPtDG2RASCTXejJ8ziSB3Q+Z9MQdHayNQJHDT0ZzYzGxozWBlURxCSTlCUQdCw+6u+loc0tI+g6C8a7gVB3AOnQdVvbYXEFIXIaR901W3i7fFgYvKx3hC/TgpTc5QHsNw2RZW9guh6E4mtAXRXiPyhEg6RJ5QHoqyKoJOkUPURNJaEUB7eSKKtjZRh4O2JOjIxt7Ngu0Lh+OzWGD6lKnExjixY9MKQoJv88aoMcTGOLBl/U/ExThIx0GBt9j52ypio+155623uHnjnKTsVVQ0/5XJXh/s7DzJz68gOdKNnAwZb46cgvYZHQrSQijKTeDD9z5my/ptFGdHU5Ibx/LvV7Ho0+8oyZMTL4+gxPUg9UZzKahukiY7ij8tSsgrqaJNVUZOQQWtNdnkFFXRTjk5RdW01eSQW1BJm7qc/PJq2uvyiFzdzKc37bhVkson7UvuLaj/8kXdl2n5V5he385Hje3UNWRCcxYKwN07mKrsQEaPGsHPW/ZRVxKDnYuDFCoPkTgvKCV6b7Z0OzPHhexcV6iJwqg6g33NNRB3gJt3yd5TT/D9ys+Ibo/nySQ56+qzJWVvTX0OWe1xDEkM58nYMF6LDye9LZb19TnSbs6WhmyeTowjrDGKVXmRPBoZinttJGeasjldGEJdkx+7i6Ppn5bMrdYMrKoi6RMTyqPyTBbKtGmO/sdkryixH9XKUN6vKZEmQBV1e/aW1uUglFUSqf6D7H355RyGDx9AVJQVFy8e4bnn/sZxbdHHtbKX7PU0PKTsrWouJb5DVPbycG5LkiaJeXSm4eccgLP1HCkYPStWoCL6f47sfZZviFAN5/4bZO+6mTX57XGsbOh6L71ZVYCsI4E1DXmkKuRwcXgv2etp+BOyN2nSONLSbFm9+lupIJswYQRpaQ74+vlTVxXSNXW1l+z1LNxH9iozJxCvTOHnujw6OuNoU8dKY+WX1BVRrgyk6H9R2btL9kbWFkuWDJHs+bYnMac6n8u9ZK9n4j5lr7bUkbkLZkp1sLiRJG4iLVnyEQkJNsya9SbeLroc6SyjT7dPTqwFtZvSeb64nOOtlf+Y7NW1827OLXRtxzBUYwsDTq7m66v7aVPEEJHryC43HXJrA9jpok1cgQvtyigWmu5m0KnVZFR4oxFwkX7HV+GfZU9pfSiNbdEccNel37EVEhxjL3OwOoHVhTHUtgSgUR7DSWrxcNbhiSGv8cTIgXw8+Tm4Ooni7DCu2jlAs5zUCGv6DRhIZa47nXmJXB9YTV1oPLSE8eNVXeSpnnx36wy/2N6ksVzOspvHMU8WJ9I3oVFfxvRGJdPr4VXl0Ycr7f/C5Ul8CuVQW8yyoiuc/SGfRNs2OtpyKSwso6GjgpKaaurLCygrLqG6uYrKhkoqigupLi2guKpc+neJP3XNUFjbCg22uH8uMGbwm6Qmy8iSe+Pq5MjQvsOJCAskU+ZFdEQwQ18egZOdPdnxPqSnxDJu8AQM9S5Iz1VZ+RdX9hwdfGht7eDNFW/jEmzMh1vf446PPl/t+RBzp9OsPLkI3Zv72KzzM4dNf+PQpU1s01vJOat9fHZoEUrZMdSGk6AsBirlUBwFVTLUBWGoC0LvgaIwqJZDUSTqwgjUBRHd1+FQJYfyKOk+CiLZWTiLNwsEZlQITCsTmFwk8HaxwJuFXXhbPC4SmFwoMEU8XyAw8T6Ix18XvNL1N0ujoCQSiiKk51fmBRFlrU1DqC6r5w1i1kCBlDu/s/Or8bhq/wSFpsQudiB7/03IFdslZ9AcPQfkVyDZGLJvgN/3WH8rLggBYcArrL5+hLRyLzY5aUntZKLRPEGRTElzGG9dP0k/44OMv3qC/MYQ6XyjWkaSMpHfnLVILHFjo58pT+ruwi3biXxVNt97mWOWaM3tuKscCr1CviqHG8nWvGR4iBFGezh4eyb1cf+Y7InKXpsyBO+OdL6uyZUUxk5iiOlIYFF9PvLOFN6fNg5XV312717HmTObqayMIDvbl5WrvsL86jkI+bGX7PU0PKTsxauyJBV5RlUBtq0p0s5kpToBF8dAiezlJQhkxArSMJb/CbInqtG/JGjxRKESrdRv/8tkT1T2GjtikSsTKFbKpVBaUdlLUCahUsf0Kns9EX9C9saOHUV1tR/x8Y7k5YnK3hCpKKuqiof2XmWvR+I+sleYMZF6dQIyRdI9z96A8iI82zNQ/C8re6Jnr6xKxqqmXMlX9V51vuTZE20V/urcXrLXE3Gfstfe7IOPvzlLlnxIero9EyaM5MqVozQ3xzFlyjhJ2UtV5/Bdba7ksxPbOMXIg1/qsjFpK/vHZK+hmVcT/Jir9x2jT69l0LEVLLU4QGq5JwuMthMtEbw4QnKd+MB4B5mV3nxlvptBx1dINWRmVTBb7E4hK3LnV5sTuKTc4qzvBfodXibhtswCO/kNbsZacC36Ct9dO0BxfQxeuU68fmoNL+9azo87p8H1wchv7ODHWf0hwZAijyN8/86r1IWeRh1mStA77jQ7X4KU8/ib61AbqM8pi3UsPPsVaYGnOHt5Fa6+RlAYDoURUBwh1dKXi1dL9bWISffX3PfV4uLtt8Tjkgev756fW/U4JUW2UBABhZFQK5eeW+QCEh+olEFpTNexxBEe4hJlUVAR98fjS2Mg4yKe6wRm/jodvxhL3l41gWCZFW+tGE9Y/G0m/jyGsPhbTF45nqA4K6b+MhGfyGvM2jCF297nQPX/gbLnaOdNXl4Fg2NHYJZoypy02RinGTM79n1OJ5xmSfoSjqQfZqnsRzbIfmVb2jbWpK9hT/we3kn4hAbf26A/npqTL5K57TGaNF8lbYsAxiPAcAIYTwCTN1CeH0XirwLtuv1RXxiM2mAIav0hYDRMenyj5stgNBwMh8KFodLvZ+98nLJDz6LQG0qbziAwGCqhQ3cQLVoDaT83kAaN18FQ/L3xXX/LSPx7k+DyZDg/DMW54Sh1h6M+L/69oXQajKFJczBK3cGk/iYQ+4tA85lXydwqUHXkedSGIync+zRVR1+QbufvepzCPU+gNhxF1eHnKT3wNOpzozH7uP+9/48fzZ+BmmzsW/NYXVtKriKDVbWlFCky6Fdag1BUzwslteQrMqT7sxSZrK8txao5F1VnEl9VlyMUNOLTmo1JUz4vFjVg0JhPnSqZHXXFGDflc6clF6EYFmea0Bgh0BApYJz0DbNynbCOn8X4/DDyox+hOFKgJv41ajtkfFVbS1hbNqhT6OiUsaQ2B6eOVFqIZ9oU0bOnQ2FhND/++AlubkacPLmF40fWkVaeRZXLt71kr6fhIWVvaWsVMkUi79cV4dyews7mXFzUGfg7+eNhO4vSZIF8uUBTnMDvWdskxU3Eknx9aTOhJvb/Ltlrihdwv7KaYUF1nMr/jq1FW5jqlyORvdMargRafcWFnE8QGmFaeAJrbvnwWmIZt8x3kxj8+gPKXl67jB+ai6ScojcrC5B3JLC8Pg/HtiSae8lez8OfkL1Jb44jNdWWn3/+8gFlz8vHj5jycFov9kYv9Dh0k71mbYH67DHIVKl811gsefbEYUtCaRmz6iupVQVSGf8q+sZa9E0rY/M1DwYn5XMjcwYdsQLzCq0QqlVShML3DoFYHDZjSkQC032yCLL6UvpsE+Hl8Dlul9egX/QhA+OLpeiF3yzcEWpqEapqEKpaGVYRRlzYQMwNNcmMforsGAFTY0PJs5dDCq1qGZNrSnBpT6GIRFI7c2m42puz1+NwT9kbRVmeNV8u+pDoaAtaW8N59dW+XZ7gLBfem/WW5NnbqqqQBqLUdMYC8exvKOZQQxF1neVQsJhdiaskW817/inc3mfJyluhCDXwRf4NvHxeZ5CJNq8anmaJ4yWKaqMYc+kMG6zP0dAYzcqbWkw016SkLppPbYx43eg0edURnPAwwTonEGVnPj87m+KR5Y1muDV99Y/zkv5xrsc70qDKpU6Vi2WiM69o7+NWlDWReR48++UshEceYdbAZ2g9MIamM6+QvFGQat8O7QFk73gcle4glOcGSufbNF+XauLcnU/QcvY1Cvc8Tfw6gfoTfWnTGUy77kjUF0bC+cF06g6jTXsYqnND4OI4MJsMl94E87fBaDzt50bQcOZ1MBgM+oPpvDCEprMDpOv60wO66nqDYXTqDyLpV4G2c/276naj4aRuEWg4+0pX/W88goxtAuVHnkVtOBT1hUGoDUd31/VdKD34Elk7HpM2+8TfqTvzEsk/P4712UFMyZyJZYoVw2NGYiN69tImYJdiy6CYodim2PBG2gSsU60ZET0KiyQLpqZNxSDlgtSU+JdX9kTPXlubki++/ZiAoMvMmvs2N25psWnbUuwczvP9so85o7mdU2e3YGC8n137fmH9pu+5ZnmaNb9+RUd7LSpFB3esTvLL8k/w9brIBwveob1FhlpRT0tjA02NdeRkZrBg7rsU57lBQyTqVtGz50d7QygLFszAxUmfztZw2uuCUZf50dks57f1SzDW/Z3M5GBiIz2gMRQaQkiM8yIuwoPy/DCiQ9xAlQ8dKlStbdCpRNFQQ1lOCnVpzlzQ1cLkgg4t2S5Q7oeipQZPN2dqUl1YvmgeI4cPRuZlwvoVX+Nw+YTUr/zFB5M5tfsnUKawb8tyju1eDcpkDm/7keU/z6D1WhkrHrnUvSgEPpg7gdv4MKHBj9jOOySo7xCnvo2/yppnq/0RqoJ4qjoAT5WNdF66v/MOk+p9MFM48EmjJ0JFCJrtTsjVVnzQ4MnuVmc2NLvxfZO7dG5/qzNCdQILivYTlCwQkCSwN3sebxbroJH5JsNKzXFOeQTXJAH3zJdJVF3Ds9ORkTU+BKpc6SCSREUi46tLCOtMY8H0cXh4GLB48UccOrSW+vpYioqCWfrZu/TZr8EZ7996p3H2NNyn7KlLrpNZF0lzRwSzilKwa4onvyGAuvYoXJ0DsbRaSGjk8wSGPE988POsl22lT3aphC8StIgJepHMsCe4mjZP+gKbW3gTj+QxUnE0pCSaLLlAkVwgVyaQ9W+QvcupC8iN6sPtS5uZ4JHD7wlL+SV5M7PcZFw8Y4GGhjO2V35gX9ynCLmFTPMO4pdrzgwIScDMeB8u7qPR0rTi9CkrTC9Z09wWRWatP8WKWIZWFUnTOFOUiYysKCSwdxpnz8N9ZC8+Yhhr1x1l+LDB1NT4kZLiKil7Q4a8Jk3jrKpJZHRxNhHnx/YOaOlpEF/nNA/KNR4lMmE2zYpYMmoDUatjyFXG80FlNhHVYbQrfYmKGIuOwTn6RyezxdyZkRFyzsXNJSXoeWYnmdEnu4jH8zL48Y4n149d5R2/UGa7xOF0fan02Sbi9p3vuCN2JCV/yojQJMxOWrD5ihN9stPok5VKn6xchmW44eI7ARODc/gF9Mc38EUuGRtTWhXHrJIUIltlzC9Kwq9FzvLSBPqU1mJr2juNs8fhnrI3FEWrn6TsjR07TNpIWrz4Q6ytNWlq+kPZy1ZnM72qgKst6dTgRaLahk8b3NnQFkxS+Xx+zvoCoTGRt2LvcNrwOJ97mSE0yJlbdJDzGWMQKoMRygN4q8aTOwpbhld7EaS4RaL6Fj6K29KxndKW0TVeCOV+WCtskamseKvOG5MORz6sd0ezzYEVTS4IZf4Sjrc6sqXFlXXNbuxtcWJ+rSuJne7o3959r64fJswi6P0K4ryN+PyT2VLdmxlyheEDX6E2xY7mLGc+mP8OuREWUObLG6MGEGKvw+fzpjKo/2uEiwNaguzJEj17TalQ7kGQyxVOnTpDjOdVmgqjqS0tpqWqnLL8AuhQUpZXTESQO7TJpFkcpflB+LjbU1UcTJCPPa1VYVAVRFW+NwvnTSUx7had9cG014Xw+Scz8HQzQNUURkdzFMt+/JxrV0+AMgF1fQhqVR6K1nqaGupobqxHV0uDdWs/p6M5BlVLOE5eZ/hwwGJ+feQmU94bR0SUFd98P5/gUEtGTxhCVPQdvlj0PtExtxnzxlCCgi349ocPCA2/wdvvjMPq9lmpjbO6up158z76q5K9Pjg7+5GXV0xTnZzSklwWvP8J+ucvoWzPpb6uiCWLlrF311EUbYW0txSxccMOVv68gZamIipLZRSX1FLfqCInL43augRiE7PwjY4nryAPhTKb5PRCIlIySc0oprFJNFbe/5NDTl629PiYhCxa29LJL86hrjCeouw0isuTKC5JJSw+g/D4TOrqsmlozCJMlkFGSYn0DKruZ2ppbiUwIpUIeQSRnubMmjGF1NAbPPPs8/R9+RWqUp2hMQ6FogNndy+qMrzJiLxBUGQAtSURePi4kJnkC0o53365kLOHt4A6geBQD8LDPUCdxO7NP7Fk6UxaLRr4Wbhyj+w9NvdR+vACTyjHMVk9kknqkUxmJOPUo3hUMQ5BMU66Hts5Sjov3a8eyROKsQztHM2LyjEIHeMY1Dmat9QjpOP+qtH0VY6hr2qMdE48FhRv8Hx7f8a1CBL6tz3HMx2DGdT6DE92DGd0i8AYEa2PM0k9gklq8XdG81Lni2SrnVhaWyp59qLu8+x9/fVcBgx4lbCw6+jr7+P5Z55COKzFEe+tvWSvp+Gusmc4BlXRNba5G5Bc7slPNmfwz3HijJ8hgXkORPr48+mpQ4zSXc1E3fVM0l3POL1NjNbbJmGs3m8M19rCpivvYSRfwON5dbyXegXL6Mk8nlPE0AxfgsJeIDLsWSLCnyE3XiAr5jGM/4TsDU/MRKhrwyB+Ib+aTWadxiW+1znLEJ11En7UOYuBtg3G5+3YbmzCNKNdEpYbabPfyJzFRmc4anyZb0yOYGBkw/nzNty0cqaoJpDtjmfIaAxjQU0JqYoEFjcWSUbycHEkfy/Z61kQP8Qz/Wg/34fYyPfZufccHy6cR2qaLUuXfkJKii3zP5hFfpYzdp6+PJOSSYRhb/RCj4P4Omc4E3bgSXa67CWt0oetjpooVNF0qBOIbIhik6MmubU+fHV5L7vOXmKW7kH2nDNlrq74mbVO+rwaq7dZ+qwaoreJdef0Mddx4DPdkyw7p8P6czrSZ5uIpedOseOcAYP0fuED3aNc1LFj17lLjNDbzCi9LYzW28oIvd+YpbudozqXmar7G2/obEBT34Lqqgg+tDxMdLE7P9mcJrzAhfV2ZxAio7hx9YNestfTcJ+yV1PiwLSZk6X6LT/flaIiD774Yi5y+R1J2RM9e3s6y3msuALnliJ+5zOGq1/lJeV4+qrGM1HxHC+3vYignMgzTSMZVD6QF+uHIyjf4Ln2AQxuexpBNVE6flo1npGdo3lSNYFJjJbqv4mIx+MZpe66Fh8n3n6LUTypHMeQztE83zmOwZ1jeLlzrHS/iIGdY3hFNUaqDftL973BKAbQ5+Zj9+rRocIcPKZVUpEXgL2XM+q6SLKjbjNz2kSq011RVYRj7e5MY0EQneWBTH17MmGuF5k59Q3W7NxHY2k0wd62pOeWQnsBtMewc9MyHnviKS6c2Ynuye3s2LScy3p7eXfOpzQ0KcX/s/dq8bZ2BfKUHEIS0sjKzaOlLY3MrGxaS2PJzMyislZORlYWLSVxZGdmUlmTQHZeFs2l8RTmpFFSUY+yU/qk6P6poqo6m6jkXKKScyguzaC0Mpni3AwaSxIpqMmk0DmfjYIjc2bPIzcvA0VrBp4evkx/+11iY+JQtKYjl8mlYzdXb+n+/NxM5syaj9mla5SUlFBUVMXChZ//dcnelSu3UCgyQRpdAs3NrbS3iy9e109LSxttbV33iT+iv6+lpf3ecWenWsLdn7b2rpdcqVTT0dGBSqVGoeyk9b7n6FDc9/g2hfQm7OwUPzRVqFQqOlVKVMq7/wbx91WoOruuFQolKhUoVGqUd1eXoo728iR0zl9hwZyphDnpM/mNUSQHXuHRRx/lmaefoirZHuqjpJw9d3cPKtPc+fbLBThb6dDREsO8WVO5bnAQVLE4WtsT6ecMahmbfvmW3zf9COpMzhzayKYtn9N8tZLlgtm9N5cwXzSdjmNCXRCpajtS1bakYkOQyo7nqgIRKoJ5qioIX6W9dF66X23LhFo/zDuc+KzBG6EsFO02F1K5zccN3uxtcWNdkwdLGz2lcwdb3RAqE1lQcJDgREHC/uz5vFWsh2bGWwwvvYpb8iN4JAp4ZbxMqsqSiE4Pnqt2QlC+Ti7WpCsyeK+miKjOVOZNH4e7+wVp+MGpU5uoq+tS9tZ9/wEDTuqh67Wxl+z1NDyk7OXURtKiiOK76wfwSrOmqD6M+vZIAjy8+ODEUQZobWCE9mYJo7Q2MVZrg4TRWhslsjdWZyOTzv/KKP2djD2/hUnnNzBKfwdjzm/jLb11TND9ldmGy/EPfZaY8OcwMDBE6yGyNyZahlBfzxCXiwy9sJlNuqYsOa/LWIO1jDZcz/fn9dDXuMWVG+74RgfhFO3DjdhYbCKjcAyP5E50NI7B4VgEhuEWEoFLUASBMZG0dkSRU+NLU1sUrvERNLbEkNEUwdTyHEL1e5W9HgfxczzTjfpzw/CP9cDOPxRnP3eaW8JIT7elvjEcJz83WpoiKKuLYXppFtH6vcpej4P4Oqd5UKHxCNGJ79GiiCG7xl/y7GUr5LxdkEJcdSBNbSHMu3iQnWcvMefsTvZqm7Dg7C76n93IQM3tjD67gXEaaxiusZL1WucwP+fEJ1rH+FFLk5Xa+rxydpOEb7S02KptRD+NFSzU3MvFc/bs1jZm1NnVjNJcKz3HyLNrmKK9m8M6VxmvvZ3hmpvR0LegtiqCtXYnSSrzZNnNo4TlOXHcXYfXZZE4XF3QS/Z6Gh5S9gJDrknTx1NSbJg9ewp37pylpUV2T9nLUWfzYXU+Li1FLONdjvA9PzVEsa41nNTyBSzP+hKhIZXJMbZoXDjJl55XEBoSmVt4hPPp4xCqIhAqQplc64utwpERNf5EdXbVhiEqO+nYUenI6Bo/qUa0UzqSijWTav0waXfmowYfdNpcWNXkgVAeIuFUqyubm91Z0+TB/lY3fmiIwpBfEW79MR1+mDCboLm1hLsb8s70ibQXekukrinPF3VVMFUpjrwlDr8K6Qpct7xmS1mqH9989j7PvfAivtY6xIW6dufs5UBrJFvXfis99/kTm9E4sI4Ny7/gpskB3pm1kIyMeDrVBV3Vulqs7zulGl2pUktdg+KPUtlV14vX4o9K1fnAsfR77QoUiq5jkQ+oOrvKe6VKhUKppL1DRVNzG53inWLZr1BJvyP+lHkpcZxfSUtLa9cvdXMQkc90P1y6Fo+Vyq4T4t8U+Y1C0cmyZT+hpXWBzz//5q9I9kQIPPvs89y4cYfY2FRCQmRERiYSHh5PcHAcISFxRET8cSwiIiJBgng7ICCGnJxC6uoaCQyIISxURrwslYCAaCIi4kmQZ0jPERwUQ4I8jYCAKIKDY6Xb4mP9/CKlx4eGxOLjE0ZNTdc0z/s5/d2f7OxC6XEx0Yn4+UUQES4nLiZZes7IcDlZufmcNTBg6sRRhLsYMn3yeFKCrvLEE0/w/HPPPkD23FzdqM30xNXHmVHjxhPsoMuiT2dzw3A/dMQQGR1IelIAqGT8tGgB6376DFRy5DEeRCU7UWmYx3LB9A+yN7drxlAf9Yu8pn6el9XP8xrP85L6BR5RvYigelG6flH9gnT+FfF+9fP06XyR59Qv8ESn+JiX+FvnC/TrPv9k54s83fkiz3S+wKvq56VrQdWXJ1TP8KJCkPCMsg+Pq57lWeXjPKZ6jhe6z7+gfLTr3yD+/c4XeEL9GKmdTiyrLcO1I5XWbs+enZ0OpaUyfvhhIc7OBhw9upFjR9ZTLEZnuH7T69nraegme3eVva0ehiSXe7HMQQe/PBdO+RsRkPd/2PsL8KqOruEbP3WnQltaWlxboE6FlkKp0NIWKa7Bg7u7E4NAQtBgQZKQkBB3d3d3dzvxc3LO73/tOUmw9r7vvv/v+e6H9+twLbJn9uxZM7P3zKx1ltkS5unFmAP7eFtvmWDsJEZPw+wtFSCYPf1V9NJbQ2+dVQw+ulAQV710VgviaKDOEnroruVdnXX01F3L+8eX8InhMvYbXOKEgYWG2TMw54S+OaMNtvF0mDuPZ+XwREYSS8wc+MopknUxM9CKX8XXDpGcOWKGnr4jLuYL0EucwetFlXzvF8oKc1c+ik5iz4nTTDTZgOFJSwwMLLh+9Q75VT6ssNMlvcKT6df2klLqzhp7fUJL3FFcGPyPzd6jBtImn+5N64kniA75lNXrjvLV18MFISapWEmqVp9/8QGpqXY4uXiQJbnlPtfvH5u9Rw3Ee7bHZ9szLLbZRVKZB8vvSGpU0RTW+9PbaCPTbu4jv9aHH89vE8zel8b72HzclJFGBxhivIgvjeYz2Hgt/U5t5V2TDSw2NOaC/h2mntjBIsNDrDiux4dGcwRoGe5lteF53jRZyxijQ5zVt2bj8Qv0NdrA+8fW0O/UFnoZb2C4wUb2GFziPb319NFZzSHDq8hrwiipD6RFGc5Es914Z9lS0RBGSWsiLVc/+8dm71GDdmZPkuwVZ1vy82+jiYq6QXNziLDZ69+/B2lp9p02eyvayjjTkEK9Kp1Z6h95Uf0Uz6te5VnVq7zW9hRPtz2DjK483dKFLvXP83TLS8hUr/FU2wu8qHxC0HQSPCnReYJ+e1XQdxJtJtF0Ur6L+mWeEPTfK7zcTh920IUSzSjRfc+1P9tBI0p5CSQa8RnVq5JO2UPMXsB3tfjZHqNvrzdR5rvRUuRPYIQ/lAdSkWDD22++RoK3KdQE4x3kR3WOH76Bbrz5Tm9undlOTLDzfczeuqVTRNsnD65Gb/cytKZ8T31NIjMWafP9d9+TmpyBr284oSFxxEQlCxpdovujIxMJDpa8wf91CgtLwN09iOiopHa+IETQ9hKN7+cXQVRkMhHhiYL2T0rKJDwsHl/fCMLDE4iJSRX8RmxUKrXlTe28SbSAwMAYQkMTCAzsyEv8jZSPEfl7+R03twBGjhzD008/8yd80v+/8FDBfwtkvPTSK7z22hu8+mrXvwWvvPIa27Ztw8fHl66vv8HS+dOI9r5Kj3ffYdTXnxPve41XX32NEV8OJz30FoMGDuTNN94kOeA6H3/wPj179iYxwJLZU8fTt29//P39hM2dJOFramygpVXi2sUSZeeeg+jsXsUtUx369OnL4Z0rcbc6KfBO/GUMTU0x3L58hJ/HfPFvmT0XF1eq0lwZO2YEzzz3An42J6gt8aU51x2aIpg+6Qf0964EdQbLF/zBhuUzhGTv6O4VrFjz20OSvSdHPcHzPItM/SQy1VM81v73CfUTmmv1k+KvlJfKO+rJVE/y5D11pGupXPr7PI/zeEf99nqiHdXjPKmSCXhc9RiPqZ/gic6/MgHi3j24Xle/TJ7aQUj2vqnKv0+yt2jR5HbJXoSQ7E2Z+iPHjPZD0BzUdssfXJf/Jv0Zm35/kjZdqd69NTVlD1//n6e7ODo2+gfTn5X9nXTvCKSmNHjuq9KZ/t39/zQ9OJbO/L0NK5oEs6eR7IXQ2BrMiHyNzV5+rZeQ7Hk7u/PbkR0MPTmP906uZsjJFQw9uZx+RpsESGWfnlgk4IOT2qJssNEaPjq5lH5GGxlgtI5P2u9Lf983XMJHx5ez3+DyfcyeoYEF3x7fxTtnttDr4n7evrSXVScvMNHkDB9fWMgQ06VMMjmDib4lJ/WsWX98Hx+cm0tX0738ePo4605eYMQpQ65c2oeX51COHzdHR9eCixdv09QSRnFdMOX1AYy7vIuMSk+K68JQK0PhTL8/ZfYemre/SP/qnpQ63ue/Svd/4X+eOr6Jv2rvz8ruTQ/i+LP6D4/7vtud6a/68GB6EOf/oyndF8WJx4gJeZ9lKw/y3nsDqa31Jb/An7w8JwYNkhwo2FEnl+IrBWsM9HP82nvU/v+fjaNjku8WPFTn3nfRXqP9793796Z/lxdP3lOkud3ZePvl/X1+sI1/l+/A0Vn8UP32OveV3c134P2r+yJ/Tx877mueu5t/cBydA+ys016/46H0O3hufYE/zHVpUUZSVBcgHGDkVnvz68UtpJZ60qAIZdy5HWzUv0jvqNh2m71oYbOX6PeyxmYv467NnvEBG27b/sQN87lcNVveabPnbPEjM67780RhJsP8Q7hw8CpLrjnSLzSMVecteSozjadig/js+Bb26V/gqxPafHx8Ebonr1JVEcpi2yMklLgx03w/gbn2bHExxDvXFSy+7GT2OtJDc9e593SWPJC/O5/3p4cK/jL92Xq89x092Cdx/0+e+eukeZcdbT3Y5r147hvXv8HR2ZYm96djvh/Pw/f/6rk/T+31qtKEN84Oyd4333wsflD6+uuPsbA4+pBk78fKHBwa89nMBGSqZwQt9oSg1R7nKaWMJ5SPSz/zC3i87S6NJtFkgs5rh2fUT/ASj99HH0p56Yf4jjod9J8Gh6b+c/fQhxJI5YK2Uz8paETxDM/ynPnTnfR8p2TPyZjhnw2Bcj+ywsz56MMh1KY7Is9w4pMPBpIedA0pBt9Xn39IiNNpZkz+hRe7vIynpf5Dkr0Hmb0V8yfibHGMl155hcVzxhPoeIHX33iTib+MFvH9evfuw69jvyfW5zpjxoyhoKCANqWCxoYGScYG6rZOGD9+oqgf6naFdSu0eLdHT1wtDNm/bRkvv/Ial07sZN/mJaxaPAOlMhtTw110ff1N1i2diae1MV3feANt7eVER8YIfkMDD/Mr/wreeusdoen4/7xUT4KHCv6b0C6h+j+AFStWcNvamm49euEX6EpzpS+mBhv46tPBRLua0PXNbphev4SyNIBL5jfo1asX8V4X+HDIACxvWdHaWENOdiZxcXHUSa5Yy/yhKZb5039Fe9MOGquTyUwNwicsitKiPOQ1FSQmJVGSE0VNYQhaq9YxcewI/OyNGfn5EHJT7AhxOMWH7/f7l8xeRYoT7/V7hzU791BfFERKWhjlOYHQEs4vY77ggOSUpS2GoEAnwoIlJzAxbFkxnSnTPqPZrOo+Zu+n74bihB+ysli+rA7BVeHG59Uh+Cjd6Foejqw0ipfKI/BWuPFVdQiOCjdG1wQjK4nGrtWd8bWByIpjMGvxYG6dPxvr/cjBnmVyf54ojmFfow9GzZKoP5ufcg8QFSsjOlbG3vQxfFhwmhMpH9K7yAIfSb0zVkZkyitEKm15tTKGx8oiiW5zpY1QfqvO6bTZG/3JAOGgRbLZe6vbawQGXsHQcAvPPvs0Bwy2izh7OKygVamgqbGZlsZWWlqahZptfX29gOYmSUSuEtcN9Q20tUpbvIqGhgZNWUMDapWKxsZGkW9r04j021rUqNpUNDU1olAoxEbe1qqiTSFtAgj13w4cQhVYqezMS31QcbcPTe19aGjPa3CqBQ7Uqs5DRepDa5NS2HYqldIPCpIKcZN4Rsrfi1PR1opSpbgHZ8t945Zwin6K9hpQqzvUAlQom9tobGgUagoN4q80PqkfmgNLGrOYC7WSVkXLXZwKSYXhLk6pP1K/miS16iaFBmf7odemUtGsaO3MS+NvUrTSplbT3FCNyngAbYVXWNVuszfN/gQeuU4c9D6FV44tXi6BXL32IzGBL/JzrC4Lo1azIXw2T6QXCPglVocw35cI932JI2FjeSKjlC/jz2Ma/BGPp2XSI8kVj4DX8A94GZ+Al/ENehkv3zcwMjZBT9f6HjXOGwwKCeOpzESeSY7lqYwElly15yvHCNZGz0ArdjUjhWTvGjo69lhfmcP2yPE8lZbNt7HRuPv5Y+XrjVuwLz4RDkKN0943BN/IEJqao0jLjaO+KQLnaF+q68NJz0v4686NAAD/9ElEQVSkoSlSxFHSMHvSu+/4BtQoJLURSb+knUiQ5ru5uRmlSim+Kem6tVWjoi7Vl74Z6ZvVqKNL778RZbP0rjWEg/RdSM9IIKmyt7S0imtFs0YVRaHUtC/u0ybwdOQldXQNAXMPQYOaluYWWps1OKWkUnX0S5NvbmmmSeqz6Ae0tGr6oFFtUdOq0PRBgo7U2tIibJU7kkqhoqVZIfrX2qrp472p43lpLqT13JGXxislaW3di6NjHjvyYj01K2lpbhVjkvrWcV+6lsbdkVe0KcTctEjjS3eg9lgfvCI9sJXUdv3caGiOJK0wgbqGcJz8XKmRh5GYG0dDQ6hg9tqyfDR9alWjVKjEfEnzoJLWSZvGLKDj/bep2lC2qlApxJfReb9j7sQ6VmvyQo2o5W5eelXSmpbmvU2oAWnGdS8OkZdwtKhQK9txivYlokZj7iDdV3XgUEr9ltrSzInUptS2wNHWjrMDR7suUgdOCYfog/RPalNAO457cSrVYswCr3Rf3Z6X+ijGq9lP7s5DB05NHdEnqa/tfZbqa/a7dpxi71ajUkhzIIG0j6sFqNRS3zR4JOjAT4o1RToD8EoKpb45huScGNpUUcJuL78qgKSsaJpaonAJ90f3pAUfnzrAZsOLfH1ah0/OzOcHk1m8f3YDvc/vpfv5HSw6eZrzeneYY7SFZScPsOaEDiNOTxOw5OROVp64yOsXtjLaRJdz+lasOnGOr08fYdfxK/Q5v4d3zm7lI/0tGJw0wce3Gx4+r3Lu7FlKysL56fI2wgucmGNxgKBce2ZbHsAqzR4sv4Lw05rvv31fEXuMtBZapO+647tr3y/UoGpfghpzFaXYLzryd9eH5uxStbV1rrcH15f0rsT6lExjhNqcQpyLSqVmTXfsbx1JmnLNGXZ3X5G+Men868Bx714mJc2ep2z/Bjraaf9mUIsxSjg7zr72GuKbkJ5VS+Y7zZr9Tuq/lDra78DZ0UdVq+ZvB07pvvRli/2wpUWMS/N8i9iTpL1MfIsqaRzSntkqvu97cUh70N18S+fct+RHoz7b709t9n7//c9s9kq51phCLe7Mr/Pn8aJYdrTEUFD9KxbWnzDa1Q1ZYxJfBTowy/Yasppsvs87zNnkIcLsRlYaw+DKUPJwxEvpxsdVobgp3PigKpQgpSt5aid6VmhoRHeFOz/VBCErkWhBT7LVjuTiyNS6AEErSmDQ5M3aej+m1AYKGnFzvR9ziOea5ZZOelRi9tw+L6Yi2xN7DzshvUvxv0L3bq9RGm+DqsKPnHBzFEVeKAs9eW9Ab/xtTzLik8Fob9pKfVEIAW6Wf8ns6excyor5EzDVW0uvwcOIjvGhsTScFVt2MOKTQbSWh5OcnEJmRjqtjdW4u3vw/eiRJPrf4NsRw0kONEddG4G6LAh1WSCZKbEkJScL2iUvJ5M7Hl7kJ7uTmR7Cx19/h/EBbfatm8k3P42jojSGqoIgxs+ez7zJ33PHdDfvvt8Lm2Mx7H7D8SH+5O/Dg7zR/xPwUMGjCDLWrFmDp6cnzz3/AssWTiXU5TRjRw2nIN6amgwfVqzYy6hR3yDP9qRFoSC/sJDWpjqys7P55ZdfiPG5xqJ50/joo48IcToD8mBoCGXGxNE8/exz2F45jNGRdfQbOJCLJ3dTX5zFnHnr2LB+jdg9K2tqKSstxsPVkeeee5YlWhMJdznHiOEfkHSvzV7C7Qckey58+cn7dOv+DvG+l5k5ZRwW5w8Im70bF6/g52gpbPY2r9Fiz5YlQrK3Z+N8tBaMoulq5X3M3qTvPiOSfIZWVJGjSAVVErnKFCrbknlVCr1QWMsLxdUUK1NEuVqVRL4ilQ/LKghqyWB2VTGyfDm2TVmUtyUyt7oI88Ys9tXli3t1qgRMG3KQFcEfGWeoDX2MmtCnOJ3wB9+I0Avf8H5uEDnhT5If+gTFsd1BGU5oSy79yiooUqYAkSS2ShtPEYGqFH744n3hoGXSpDHs3auNXB5NcXEQv/zyDbuPboaQeRCwg1M3LjG97xbW9r7AroObCAkKYlD//gK0Fy0mLTmZQQP6M7zfd7iNqaMkvZzPPvtIlH3+6WfkZWfz68/jRP20FDtx8nj8JqfaO4dFy3/D4oYVUEvg0hwSj2lsR41PnOrEYWRoiLeHhyY/oD8b16wnPiJWXEtlM6ZOIzcri4+GDRP5r7/5gtL0Sjx+qEWeltRui6pm0oTfONjbhZ/6zcRD8hqFgg1r54ln3F1cOHOqHeeA/lw8a4rDbftOHHt37SYiNLSzT3PmT0ORrEa/dyA/jR6JojUO1Aqoyuba0GRGDh5LekYCUyZOJDbKEsiQrF2hNYelcyaKdgM8/dA7rNOJ45a5ORY3bnbiOK5vgKuvHb/3XcKO3tbM1pqmObUlk5fSPJZYGXUeghXyGpZaGZNTXckycz2yD7wMZTfJrgmjURHONLNduKVaUVAbLCR7Xs4ezNTfyA9np/PRhU18cWENIy6soP+lIwI+Md3Ib+dmCfj2/FL6XzrKB6Zb+f78AvpfOsRg0138cGYGP52ZwY9nZvD9men8fGY2h45dxFBfUrVsl+zpmzPirC7dL+6ml+k+8XfVyfNMMjFh0Pl5LDx/hCOnHDmufwMj/dtsOHGQj88v4C3Tvfx87gS7Tl9k2umj7Da5ys+njnDqtDUnjay4eu0OLa0R1DZGUSUFhb1xmOwqb+qaYlEow1Gf6QcZ7tCYA80VmlMe2ON2nRvR3iDRAW1w8oQhfXv1wujYCdzsXcT1mhUzQNWMwx1HFs6bRETodaZO+oOU9Fi+GTAW6+FZoMijuqaI4R9/Kp55b+AgcjMymPLHRJE/2suDljAF2qu0RF4Cd0dXTuof78wb6huKTqiVkagVEaCqxerODcb2msuuXrZM+mM8KoWCjFRHUf+H78aQmZbGBx++T79eg7gxLJPatGZGfTdC3E9OThaf+owpUztxONo7gaqBFXMmctJwCyhboK2IglMVTO61j8MGu7C1tmWR1kTUimRQVxLg69/5/JQJf5CVnCHGJ+U//+JjStMrsBtRxpBen9K3fy9SExOZMWVK5zPhISGsWreETb3MGN9rBVZ2ZhgdvzvucyansbGy6szv2b4LV0cPpv7xO8QbUmv4Hu5RSXjExBGVnoCiLVIwfM2tUUSmJ9DYHEVDcwxtyjDUJn2I9zSlXq3Gd5IcJ8NU5NVBoKwkq7CEgJgYAeVVVZRVVhKcHYXDpnSiVjUhV9UQGBtLQGwsKVl5oJZ+cY5DXh9LUkE6tclKXEeXUl8WT0JOMq3KZqJj0rj1eQH+Nqm0qBtIzsoSbQTFSc/Vk11QQHBmFLen5JBloqC0uQTviBgKSyU1pjIKS6vJLYyhqjqGrOp8iuza8JiQC+pMDSGqbsDfNoVbnxcKXEpVM1EpKQTFxhKemCgI18SsDALjY7EeVUi5exvpZTnU1sWQkRdLVU0tBSUanCVSzFvKSDzciu2cbIKzosgvLqaRGpx10/CdItnY5Igfx4Lj4sQ44tPTaWluJjIjEX+veOxGlCNPV5KUl0pTUyyJGfHI6xuBbFDHkpgZS52yjqAFTaTpSwGYQyTRCWFbGonf20RZaymZhSUgxSWrT6O8upbkoipIu02lwXtEZybSpooW71dNJM0tUcRnxFBbHymYv7D4GI4ZWfL5kTVs0T/Ld7qbeUd3OT311jBAdxmDdJbQW2cBS/WPYWpwh7F6B5mhr898/RO8qbtcwCR9XdbpG/O2zhx+1NvOWQMb1ugbM0p3Ezv0z/OezlL66C7iM4ON7D9myq9n5vC9yQz0ja5QWRHKFPM9RBe5MLud2dO21cEu00kwe23BJ8WefMTLkgthruIdntIxoO83QzGJctNsOupaUEWSdSsRt/FyVIpK4fE7NsqC70ePQdVaT3VFEIP69WXo0MGUZJTg92sTVXGx/DZhJBGh4cybNbtzvQT7+7Nj61ZxvarXGeqtlOw7uoPTxjs4a7KD9au2QJv0K0EkKrGvVGFrZYfWnAlEhFxj/KSfkce3crZfjGhj5Ddfkp2ezogvvhD5IYMGkZKQyMTxvxMRbkbwtGpy7SUv5xmasajzJe6TtSs2ccJwsxRHA3V1Hmplhahz6uRWVq5fgsofdvTSrPNFWlokxGjwSfDdyNE011eDOoX6gmhcv6ukIKqSX8aNITHWiskTfiTYNxTUNfwx4XscbE+iVihYvECb27cM2LdLm+On9cg/p8S6Vwuzeu3mkP4uXBw1e6UE69esJSosTFx/2etnAia1EheXyg/DulN/9HUUrf7/sTdOUxFUPYaytmR+ryjlUGM9VEwn8NIIfrVORdbQyvfucSw38xGhi8ZnmmIf8wmy4iZkhXK+Ki8jS5HKz5WlxLWmgTqR8JZ0fqksJU+ZytCyckEjpijSKFAm83FZBd7NmWysLcCzOUP8lRXUCbjWmI2uPI+ddflYNmUxp7qYMkqwM9fvpEclZs/32yoiPM7x408jocKfjJDrDB7Qm+pUB+qznIVAIzP0BuqqQE4eP09+rAvfj/yYN9/uTqD9KSIDHB6w2Zsk2jbcv4Lj+1eybul0bl88SJdXXmX1GsmZYSs18nqKCvOR19Zx+Mh5pk36jbRQK776aiR7dxtQEGPNa6+8xLtvdyUv0hxqg4Q30Cnjx7JrrzEtZSksWzAFcytb2pRNqNVKCkvKqC2LIcT9Dp98OZ7dG+ejVsXhZncLe8tbOF49wLMvPsfPby1li8zlf5hp+z+FhwoeRZCxcOFCcWDMWqLNTyM/wstSl+49e5Oenw5tzVRW1BIfF0dhThqjx3yPV0ggyFOITU3gjbfeIcjWgM+G9WP2spWUZ/lChQ/qUh8KM50Y9cUwTh5cydZlk/ngq1GkxbtTXxrLD5NmM2viGJxvnuD3KTMpKsuioTiKuPh4khKTaKyvIiszTXzMjz32GC+9+EK7ZC9UY7Pn7ERNlivOXnZ07d4db2sdxnzzAabHN4AyksZ8H1oKvUEVxewpY1g69xex2KPCHQhKuE3F6ftt9r4b9RkNxHO7JZn5NVkkKWKZW5NJmiKWN0oLkRWV0KWkiBRFLPNrMkWQ1sU1mdxoSqJeHcG4qhxkBWU4NCdg3JDMC4Wl6MhTKVdFsL4unRMNyZg1JSErVjAp8zA54cPwj3TBKcoDy5hg3KMcuRkTjm+kDd7hNoQl2NPUHE5qZiSpTTG0qqNoa4skPTOCJHkMjUTj5ONIfnEghYUuRKeGUF0fT2FlEtFJnpRXRILbZPLNZmIRH86xcd4YvBeJeYA9zsHBnLhyRcBlW1vcw8MxsryM4eFbnJKVYPZRAUam1zl5/TKnrl/HMzKSsxaWon5ZjT8JBQmc7lFAnnUiTpEWmLv5UqWOweW3DMJ3JFPUGsdNZ49OHLfc3HAMDBTXRtaXObPFnavfZXDyxmVOmF3B1Npa4DAyMxN1Tltdx9MrjnOv5+N1J4YWGlGRxQ0nc/ReS+L4Sgccov2obkjALdAGg4tXcAgIwMpDg9PY9jKm80K59EcsxjaXRdkNJydcQkLujtvVCo8raRi8lMrVW+bUtoQRmxdPTV4M517L4qSuNVVNYSQkWeEX40uV5CK4Noy2Uh9sHc0xvHWZy78kcX65fycOWx8fAR04LF3dcIr35dgcV471iOOCoyXxOdmCfiitq8HU242w1FQhzattbsIixI+yhiZu+btSpfMWlFwnoziDhqZo3ON8KagMIbcojlp5DIkZoZh5BmLq68t1H3eu+ngJuOntLOCajwemPn4Crvh4i7Lr3u5c8vHF2s8DI2dr+uit4x2d1cJm7x3dNfTTXc9egysPqXGO1t1Mb535DBaE2XzW6BsxU+8gr+jMZ46OPmf1LNE3uImJgZVwrPCWrmQbqMUE3T2s1DPiW72trNczYbjeBvT0bnD08HUunbcWNnurHXRJq/Dgl8vbhW3iOqfjpJa7w4VBtGW4o5SnoWws6eDt0LIywjjRgYTdSnLOwT6DXWL9/t5lPau6mYrrWXPG4uZxkR/HjiI5zQNnNyP69u+JvCkEX3NbbvYqIj/Dh0+++vCeg0VGQqA5w4b1F9frZI78/q42jz9910Pamm6X+K3L2s78xhVzaKOUE6c2sX3nfLx9r/Bat9cZLPuFlbLbos4crcnExN3sfKZn7z7t18+yRxbK8N4dbqIlSX8MoQvgrcfu9uv1bm/hZXeW6b9/yxH9VRzV3YKOyUpKTjQzVLaSaUu+o6wig117FrFyzQzCIsx5q/s7nc93lw1Fr3dgZ16CoX2Gs18WzjOybiLfo1dvZI89fveZd9/liWeeYoHsMsNlc3mtW1defPnlzvsScdD1jTc78988N5ul3S7z6ddDUcXpUGc4GM/oGNwiYwhLiaaxOZLkvGghsZXy8sZIEnNjaGwMgzN9CHI+jXdWFqb987mxK4HKSk8yM8NxiYzBKSxMgHdsrAC39BDM5iZzbWQeAbkxOLffdwmPIik3HnlTGF4xYQRnhVMem8KFN/Pw9IvAJymMemUc3kGRnHo1F9vLMQRmxuEeGSnakMA3Lg7PqCjcUkO4MDwD6yXZ+OVGcScwjMziMPIrYojNiqWhJYyc0jBiyiPIup7B6V4ZJBen0tDSTEBmLDZXogUOCVd9WxxeMeE4hkh9DMc/Ph636Aico8I42yuHi29XcudiPBXKEKIyJBxxpBREY+UXRm5ZGCXKKK5Pyebi6HQck0OIz46mlRjCTiZg81k2dW2R+MTHizmQxuAWESFwuMaFYe8SgfHjhdzoV0ZpdhStqlAC4qX5keZJeidhOISGUamKweH7AiI2R9CGJ2rK8ZxTT8DSerKbC4nOzqetMZ+22nhyyqsIySlDlXabCv3BRGXGU98cTWJOlPgxsqklUuzl0elRtCiiCImLwsDIkuG6G9hicI7RBtvpbaDNQIMVndDLYClLDAwFs/erwT5mG+iyyOB4p7ffqQZHWGtgwlsGC/nBYJfwxrnG4BTfGmxjh8EFBhmsFG1KNnu7DS4xUHcDPY6u1djsVYdRWOdPszKs02avRB5CfWs8WHzDjoMjcMjNYourGfu9b4k9ZvuGLci6PcmOAKt2+VorNu4HGP3GLFbJHPhj8ve0qSKIjLkmvv8ff/6OtExbzXp4UkZGog82g6spioig79BudH+3B7LH7+4jb7/zLs8897y4nikzZsobe1m7dxoFRXFs3DeF/k9PpsBQhZnNDtZumEFw6A26vtGNMT8OJzhM40H8m14T2SHz62yzZ5+OfUUDPXr1En+DIy/iMbKOj7pNxtnvmPC3KJ2lvstzsN3gTV6hA23EsXfjInSPbcHO8SQvvfwc05eModGlkVmyi6Kdx554gnd7atrsgB/HjiYj9zbff/4du2XBDOsxEtlTMqLjrzPkg36s725DU0IxH3/dBwuro6xcM58du5ZSWpHAgkW/88IrXVjw6jHMZSp+lG3muS7P80a3tzrbf+qZZzVzJ5PxluxjDsjCeKdnX954QobSsDuVhXf+4zh71SLOXjib5enskqdRpsqmvnwaXmZf8rNtLLKGWkZ7hbHkhiuyKgW/Zp3GKu4jZCVVyIrKGFGRS7wiFllxMb9UZVPQFsPoyhyeKCkmWRnLsPI8QSPGKOLQrs3galOyoAu/qsjlamMyG+vSkRWWCtCvT6VCFSlArz6V5wtLOUkpTpaHO8eusdmrwd/+GH37vIGq2J2GQi9uOVmjLvejKsWWt956lUQ/UyFcCY2LoK4wEE9fe954twdW57cTE+pEWtbDkr2962dTUZZEUVE+ddXlxMfHk52VgsM1fX4e/wcFpdm0ViWyU+c4g/q+Q6SzEa+9/gb2Hp60lQdz5spFnnvpZY29YH0YlHrTv9dbrN11CEV5BF5etxk+cgxON0+wd9MSNu89QGNbC4qWZtLSssnNSsfY5ATac36nVR5FVW4QCzavEOEmtstc7/nGHuRV/pvwUMGjCDJWrlwpJHu/jp9AdmY6DbXlJCanIJdXQ0MC+XEOzJ05hdQQG555+il69+1NbqQ5o0d9xRNPPkWc5wW+G/Ex7/TqTYjLeagPgboQNqycwf5NC6goC2XD0il0ebUrNy8cwu6aLi+/1pX1Sydz59Je0YfVy2aS7H+Vr776iuVLtEgMsmLmrJnIq8uIlX6xTEhA2VgBlWEomuU4u7hQneHK9Km/8vRzzxLiaMwvYz7nysmtktyEtUsmYnpso2RcgNb0sSyfP17yF81J3U1s2z2L+sul90n2fv3uE6JJZVJNDnGKOOpVUcQpYslvi+bVEg2z90JJEVnKGFEuV0WRoIhjUnU2YYo4EexcYvYsm5LIbYtkdEUux+pTONOQzIraDFEmGQpLzN6ETEOKw18kPHIp3hFZBEVE4xuRQHBEFO6RabiEp+Efn4pSGUVtXQQZ6RG0tkaiVkcib4gkIz2cxoYIkgpSqKmPpaAyicLKeBTKCHHYZpUmUd5aCC7jOWk2kz41zfRJKKNneCn9yorpmZ/PoIoKAf1LSuiRl8fgqgoGFJTTzb2IN5yKGFhazuDKCgaVl9MjN5cBpWWi/vsVBfQqyKabXyEDM/J5v6aUnvkFDCzPoVdEIX0TCuhflk3vwsJOHH2KiujVjnNwdTm9k8vo5lmsab+iggGlpQKHhEvzTBnvZubylk8B/dILyFK2MqO6iMHlJbwTWEK/zHJ6FeYzqCSH9ytKGFheIdrv045zcE0574aX0D2wROCTyvoWF9MzL6+zTwPKS3k7KZfu/iUMLi9ncFkePfOzGVSYxzv+xQwoLGdIZR7DG0rpXVDAwJJchhRnMqQok8FlJQyqquBt32J6xpZ24pDqSdCBo29REb2L8umbWsa7IaX0LyliXkkJKUol75eV06+gUIz7/fJyAQOLinm/opqhuZnkGfaFYjPqm5NRtkUSnx5HZY2GcFYoI0nJj8IrMpucxBUYOvzKN2d0+OXC/v8Ixpke4PuzuxlksIIB7QRXP4PlvG+wmn1/YrM3ymC7IMg6CDOJ0JpucJTXDbSYY6DLKQMrUV/6KxFpr+toMf7SIeyCgrD1C8DCz5s7fgHc9PPC0S8YO58gvEJDaGwJI6XcHXlTKPYRPlTVh5Fa7kVDS7AwwJ8dYcn7VTW8X1Ys5mdIeTkvZ6bwdmEWvYJKuZbRzMmCHGTu7jzrFMuLDinIPD15JSaSt1JjeczPm8/qq+iZncITAX4Mq8zjk6oKegSV0C8vE5mTo3hWekbm5UW/7GSeDgoQ+a6e2cjs/ZC5uGrue3ryokMqzzjFdua7xkQwpLyQl6LCeSY4kO5p8cgcHHnGM5KunlnI3NyQeXvQLz9D84yEy84OmYcHMk9funrkILNz6exDfL2cqYE1yFwDO3HIHBx4OymGl6PCeSs1nufDg3ghKpD30ip42jOOF6OD+bCmnHfSE3nC348emYnI7O07n3/MLYiX7bKReXjd0wcnXnPP5jHPAGQenpo+SapMHTil511cedUzg+c8Y8SYZE5Od+9L146OnfmnnKN43iGVZ2PiWRhuSvOxgXhGxeAaGU1IYpT4Xhuao8TeJOUlKVB9UwxtijChxvlriCXvFFfyVkAh7yYWMLgkh7552bybk0uvvDwB7+bkCOglrc/oAt4KLqBHfk7nfWkd9c7PYXBpHu9k59GnMJfB+bm87VfEO5l59MrP5b3yHHrn5vGWXxE90vJ5Ny+Hnrn345DakXB0Dynk7ah8ehRIdfIYUJxHv6Jc+hbmiO9I5EtyGZiRRze/AuaWlZHU2sq7edn0SM8XOCRcEs5e+Xli75FAwtEzL1eUvR1YRFeHIrrH5zO4Io++hXkMLMmhf1Eu7+ZI13kMKMvhrfB8uocV0rMgj36FuQwpz2FgegE9QooYVJ7LO6JNzRik8QgcEs7sPLp5FvG6fRHvF+UxpCKP3vnS/EjzJM2X1J88Bpfn0DOskL7xeQwpy8K+uR6T1Hr6RJcwoKyIfkVFDCkrYkhpPgNLSuhT0cDyUFPq9d8jIj1OSPbqJdVrIsX+FBAXSbVcI9kLjI38f5XZkxy0DDNYwwC9FRpvnJUhbHMzJK3cgxk39xOQY8dR37P4F3rCra+ZbLGWbmW1vJGTIUDaY16Pi0fm783r2eno19cT0NLKG8mRyBz9ecEtBZmHK0PK8+hXkKFZT64ummtvb2TeXgwoyBB7zKC8fJ4M8tOsJ9e7+4hmfbmI61c805A5htA1KZKPa6t5NTECmUsE/SPKeS0xkicD/Xk3IwGZowMvhIfSV9pLpH3Fzl2zf3h6391XOvYyaX+R8m5u9C1Ip3dYKTIHD7qlRhPequBgfRXdfXIZlFTGx3XFDCkv4NmgAF6ICOHN5FhkTs68HBfGe9kldJH6J7Up9f+efUXgcnOhT34qMmcPXnHPQmbvgszDnf6FGTwdHMgL9um8l13Es2GB9MhK5gl/H7FHflhTycsxEWIfedIpgh6eFbzomSjwSvtdJw5pjtpxPukZwitu0p7tTk8bU1qMeqJo8hSSvSlTfiA11Yb33+/HpUt7aWi4K9lLVmcxtTob2+ZEweylKmNYUJPJmeYS2iqn/MfMnsS0RbfG0bOsAN+WeJrVkbg2J9CrrEDQgUPbmb1oRRwJUuiv6myCWuP4vSpbCAQ23MPsnW1M5mJjMqcbkjFsSGFURR45ZGNlfuQ+Zs9/dA0BDoa8N7gnlPuQH2PFz7+MoT7bhdp0B/r27k6S3yWoC6alNAB1ZQCzZozn6eeew/n6YaKDnTSSvYY01PUZFBbkClq6uCAHYxMTjh3ahO31k2xdv0zyhYnV2R0C98K5k0gNvMrb777Dh0P6k+J/mWeeeYbhn39MQYwVI77+kiefekpjLygxe+W+fDx0AG++/TYx3pfZuVkbmRT/23QPK7V+E9p91maG3LygyxdfDMdIZzt5+fGkpkjvRNIyUHDD4Tp9Zd+w7R9m738SZGhpaVFRUUFaamqnupQmSXYLdTTWlhAZHkZTXRlxsbEEBwXSWFdBdFQk0dHRNEtSuIx0wkJDqC4vQq1qQq1qFNLAmooS0VJ+bhZhYWEU5WdTUphDeFgoxYWS/V45UVGRJCfGUVddip+fH7ExkdRVFhIREfGw6a6yEWWLEstRuVwblMVumRs7Ze6Y9U1F78VgznePx+rDIvY85onBSyFYfViM/kshHHs5DKsPijnWJYTDz/rg2LOJRbK7QdUnfPcJoaQjKy5nSa1GoreoNpN0RSyvPyDZW1qbKSR/q2szeKyoFP+WeGa2M3uSZO9IfQp75GlUqCJYV5tB16ISzJsSudou2ZuQaUxpuIyC8Ke4Hj+PQXllDMqv5OcsbxIih5AQPoTs+G8oV4bwdVUhg/NyKVdGC9fWk2qzGZBXSKIyEa3p4wgIvMLaDYsY9sFggoIuYmS0kcFDBnPB/BQEzibvjjZ+beCPQoCfQomf8k9AKm9TEECrAD/ln9f1blHiq1CKOj5tCnxa75b7ocAXBT7S9YPt34PHXy31pVXT/p/g0JRp+hKoUtCoUhHRKuHVlEnPS3W8W5Wd+B98/j8ar0rTntRux7i8W9v71qYp8+osV+LVDlL+P8JxX1+k8SpIaGtDrlLh3dIi7ku4vVpaRF70Q6HAv6GGZuOBqAqvsN7tFEllrmx2MCY015mjvib45toSHejPnJNGjL0wi89OTKH7UW166i75z0BnCb10NcxbB/xdZm+SwUF+MdiLrsF1jhuYdzJ7cw30GK2/jeVGRiy7ZMyBi9dYeNGQIxdvMPuiASbnbbl504HGshDK6v3Z7Hyc7Cof1tgakVHhzQ53YzIrPIRkLzLJAS+lGq+WVjFHEgS1qQhQtOFLCyW0US5WhUb5LAiVuA4C/NvUhAJeLQr8lCrCxLVSM7/St6tQEt7+rATStY9SJZ6R8oHCQvbufU27KoGnIx8o2mwVf4MBvza1KJeeC6Kts1++Cs31vSDhC+RuHyRSWTr24mkVfb23rp9KLdoPUGvGFqQGb1WLwCOVS32Q7ok+KDVz0AFSWxKef4X7r+DB8f4VaPqhmbuYNHvK9vXkrKkzW3ae4NfffyIlxZqZM34iOfk2Y8eNISPDETd3D2oq/OFcP6IyvMTcSe9FWttiXbfvAX+9nh5ed2Kdtu894rr9XXfsZZp7mjUvrf0Hn/9XOKR9RgKpXek7EtdSWfuemaBso16lum9fkXAJnA/i6dw/NHutGHP7PtOBx78DZ8v9fenEL/Wf1s7xPgT37KESSPtax14m3e/A13EttSXt3V7NSkraVBShWWM+La34tkrrrxWvVmm/b8W3TU1ckhXBO19mrcMpEWdvrYOesNdTqWLJKvdnlb0uOTVezL+hxzY9U0bob/l/ndnTOWlGlRRn79JWwvPv2uzNstiPtWSzd+srskJP46+CQGWbAGmPkdaz9F0HKtrIUCqpbGsT+4m0lqR13bGvdKxrqdxH0SbWk9hHFG1iPn0Uiof2kAdBWmNSnUB1+16ibm+PFgJU969pzV6iuf6zdf1nINX3o0X0y1+pprqtjdT2/on3Lc44hWZfkeqoNHuYhNe7rUWs6wfb7ICOcXf0pWM/kealYw/0VraKa2n+OvYwaZwSLqmuNCZ/JDwPt/8gro7xxlenozrbj+riO4wa86Wg37KzHUhPt2PKlB+Ji7NixIgPhM3eHlUJTxWWclmocYYKqVqXwlL2N5XD32D2PizPo1EdiVdLAnNqsgR9OKM6i4CWeJpUUfQvk+LDlghBgcTYPV5UikNzInlt0dSoIllYk9nJ7F1qTGZbXbpoR6IR98nTOEQZjvdI9gbIRnD9xWqu9k7l0DP+WA3JFTTudpkL5gMzsRicxcGn/bjWL03cuzMsB+uhueK+xDBd6pmMaf9M0m3loGpB3XY3bJqUsrJyyUhNoCg/k8R4SV28hdrKUsLDI0hKiEdeXSro/LTUFFoaqomJjhb0faO8gojwMJFvaaxG3daAWllPeloqQYGB1FQWk5aSRHRUlKDtJRo/Ijyc0sJs8nPS8PX1IVOY5mhSB31fK68hITINhwu+/zB7/3MgY/ny5fj6+rJpk6S/fW9qoaEojpNGN9GaM4ucGCdmzpjJrVseNBTFMmfmVGGzlxvvwY7Na/npp5+I8LkFrenQko7OgW18990YrK4YSdH/OG90hJO6O2kqL2DDZh1OHdtLoMtVZs7WJiMpnfjA28Lrz7pVS0gOsWXBggW0tsfsEEkyJK5LQ9HciL1BMAnngvjtnZkMkY3BY78N8z9cwcWlZ8hzSOT2zkC8jgaTdzOMmjtJVNsmkncnkX2/HWD5yOVkb6hF6x41TonZ8yedd8uLCW+NE5K7cEUc+cqY+yR7mcoYIhRx1KmiiGqNo1dZIR4tCZ3M3q2mRJKUUSyuzcC2OYGNdRmMq8whT5LsNSa3M3tGlITLBMNnmjAcWZkcWXkTffLdyIiUkRkuIzf+RVqV/li1pPN8WREZylix7QW0xvNaRSm+6lS+HtoLJ8cTjBnzKStXTKWqKozMTE8+/ew9tu1eCWEaBy2PfPpTL16PcPp341E0Cm+cqsKrxJX6U9cSwniznTin3iK13JeKxiB8nNwYtXc7XSV7Fb01Ip7evQTU34W/y+xNMDggiLIzBpqYfB3MnlQm3Vuhf5LROttYoXOSr3U2s1bnFB/rrOPQoWuYmlhAmQ8tyjBii90olvsx6vwmIeWLL/FG0RIkJHtkuj84M/93p3/3XTwKKdOJluO9SI304oqNK+eumVJT40dgoCkVVX6cNTtPZVUgJSWh0Bwk1DjJ9X+wlUcz/d/w/v7TlGZDxqFeWER4iP0pstARlTpC2GVGZ4QSmudIfWsIl30dOWx4nS/0Nv7XmL1frm4nosCp02Zv3q2DOKa3O2gJM3lwZP+k/+2pPBlO9aa10ZPbd07SrVtXYbO3evUMrl8/RE1NGJ9++p6Q7CWosxhcVsC5BsnnQRgpyhhGluexQ2iJ/efM3vCKXDKUMcyrycKrJV7Qhy7NCcKkJ1sZy3vl+Z1qnDGKGPqUFQpm73B9Kr6t8ayqzbiP2dslT2dlbQZ2zQksloQH5GBlcVey11f2NS7DanDZc4tx784k72YkwQbOjH51Eknn/Eg5H8CP3aYRoOtInmUMZ5a5E2EUTI1rKhN7zeOy9lm8DAJIiyyF5gLUjWX3TeHZ85cw0t1BgMs1vv12FJvXStK9MmIDbFi5VIuWijTOnLFizYqlZMc6M2fOfFydg6jODeOPieMZ98svFKf4QFMaVMexctkiUsMcgCK2bVzFz2PHEuF9i0undQVfYGNmSG1JHou1t3Ps0AZAE6JNSppdU3Je10BYctA/zN7/HMhYvGgRJSUlzFm6nO0blxPrZ8msefPJLitG1VxLVlYRAQH+yMuzsLuqg5W9A/U5HugcP8qTzzxPqL0hnw7py6S58ylOdYMKLyj3wsPDmm69B3B890LOGG5Fe/YvJMXcoK4sie8nzmPupG+4arCKF7r2ICY2mJoMV1zd3AgNCaKmPI/AQH8Kkjz54Ycf+P3336jN9oOqYBQt9Th7O1Bf4oSF80W69HiNANej/PDTUC6fWycWdUx6IDn5EhERzAn9JZw1kpiecILCbuIeY0rt5dz7bPbGjPqMOhK40ZwiJHbSLzcr6zJIV8bcJ9lLVcSypi6DZEUs62vTxcKtUUXwa7vNnn1zIqaNSbxcWMJReSr5bZHil57zjUlceYDZk+BSwrfISmqRlTbwXp47aZEy0sNl5Me/SbEiiNm1+bg3J9CkjqRFFSWkjRYtKdQRx/BP38PG5hipqX7Mn/87Hh4XOHZsCwa7F7GtIJvrNnOxtZrH53IFn1dUPHpQXs63lZXkKpUsrKkR+YfqPEpQXs6GujrSlMqH73VAVQ3fFOdRfLIfFF5lj4+psGmTCBWvTFuMgi4SXOBAqIcXPx7cI4ihBxm3/xP4P2H2JFXODhXOe5m93wz2sdzgJGMNdou6Ywx2sNHgDF8abOaozg0unb2FutyfioYAdrqfJLPSi1+v7CStzI3dnmf4ISuSzDNDWRtlwee1TQ/PUftc3mluxqqp6dH/Lioq+KqigkylklW1tY/ueOqaWRZ+A073pbUkEK+4BGJzkmlWRJNfmUxTazRxOcm0SE48CuOYWZJGmvEAlsfe+ev3/ChAeTnr6+pI/1fr+lGB8nKcm5u50dj4199hXQsbQk1pMhhCQnYyTS0xZBdKzl00NntekVGk5cShUEYTlRjHceNb/xU1zsOGV4TNXlqlFw2toUwy241Pli1ZVf7Mq8nG9+I3HPM6yufy1ofH2D4XRpLzm5aWv56LRwnKy4lsbUWvvv7RHU91PZNSAlCf6Ut1/m1mz5uAj8956usDeP31V/n886FkZzsz4qsPhM3ejrYSTjSkUqqSbErD2Vefxk55GnmqHBr+ps1eXGucsNmbXpNFcVsM46uyebykmCRl3H02e5sEvaehC7+syBV03702ewb1qRS2RVHQFoVufSovF5ZygRIcLe632Qv8oYYgLz36vf8ayF1pqnTlgvVZaPCivuA27/TpQlrkeVAHEpQUjLzCm+K6KHy8z1KZZ0FgkAVpOXnQmAYNkZgc38/333/PReODpKZFkpwQRWlBJq6ursRE+uNkcZifv/0QX3sDlGWh7NY1ZkDvt4lwOsHLr77GbWdXWov9OKivw5NPP0OC1zmNM8ZiD/q8+zrHTx2HpjisrC7xxIuvYnZ8LXPGj2DQR58SGx+BqrWFoJBoEmLCuGZ2kWXrNiKXF0NTLlfvXGX+d9oYfOr5D7P3PwcayZ7kCa7vwEF8O3wQ/rc1XoG05s+mINmPP/6YyPx5s2kukzb0dje9bQ3iqnefvgTc1uOLjwbSq/9AIr0ugzwEaoMx0NnBiy+/xsVjG9msPYXXX30BB0tdnCyO8eJrrzFj6h+U5GcQHiktRBWJcWHMnDmTHVvWkRHryZ6dm0n21ThdkKA8zrLTG6ezs4uIs7dq5ULx4fnbGjJmxIeYGmwCVTKb1i/myun9wmZv4s8jmP3HGHF9xnA3e48sQX6x5D6bvV9Gf0oyKSypy8KvJZ6atmj8WuPJu0ey92K7ZM+/NZ7qtmghwpd+lZFs+CQd7Q7JXrIyis/K8oWDFoumRNbWpZOojBa62v8ps5cT340GZQDWLeksr82guC2aNnWkkCIulWeTrE7km88G4+BwAn397Rw8uJz8fF9iYu6wb9Vk+pjZsNN+GRl3FnG9VcX1xsZHEsybmqhTqXBpbn7o3qMIPi0tVKn+xftobuFmbQX1Rv1FnL2wQm9qmoOZemMfbum3iSvxpKQ+AD8X9//9zJ7+bpYLyd4WIdn75B7JnqrUl0ZFCH45dhTW+fLdhc1klrvjn+vMi7kZ+BgNxTvpDtdblA/PUTtIKlZpCsVD5Y8iSMR1jUqFZ0vLQ/ceGWhV4h5/G071QZ4fgGtENMGJkbQqI6mpj6SxJVKTb46gqD6WNwpzCTAchGeq6798z48CSGrY1f9qXT9CkK1Ukvyv1lVrGz6xN6jWG0x4ehyKtmhho9dhs+cnzDAiUKuiiEiI49h/idk7euIqNZWhHA86T061N9Nu7BM2e9cirvB8ShLXTMcQGXjsX56PUa2tFLW1PVT+qEJpWxthra0PlT8y0KLgTl6UiLPXUufG7TsnWLNmJtnZ9vTs+TYGBuuoqwvns3bJXog6W9BoHi3xgtkLU8QKHwrmLUUoKqb+LWZP0uR6tbRQ2P9JKp3mTUm8VloonPV1MHuSzV5ga5zAGaOIZUxljnDWci+zJzmMud2cKGhDyUHLp2UFQrJ3+x7JXkdQdV/bY/Tp+QbqEm+K422ZqzWLxhw3qlPs6P7mq8JbPVWBzJkzlTjfq6xcvoBffvyaGM+zhPra3eONMxjtOb+Itg9snIOT9WmunD9BhJ8tM2bMQFdXl+zUBIIDNVoWiXHh9OjbhwG93yLR6zyyx2T8PO4nShPtGD9pvOAdpFAQNIQLmz3JkUvX7j0IdT4LrfEE+HlQmJdBQkwE2fkFos1r5/WZMnkSNjfPcvLwZtGXY0c2E+t9mbd696Cb7HM2/2Oz9z8JMtauXSvi7HV96x3c3Kypy/Nj4ao1DBvUk3BHQ1Fn/9EDtJUGkpCVzZIlS8iMcWfp4kVcu3aD2ooCYqIicHR0oDTJGco9oTGUbz8bwAdfjiQr3hkf16sYXbhMZmoS2WlxWFtbERniLVyF27h6cHDXRlytzvL08y9x3fwigXcMGdDrLRJ9L/2LOHvODOr9FlrLV1GT68ttm2skhtmBIpZvhg9i+6rp0BaPi7M5nm4WUB1Msu8lIoNPUG5ScJ9kT1LjDCadx0rK2FKXTrYyRnhukkT3HZK9l9ole1vl6ULiJ9nlPVFUIgx2O9Q47ZoThTdOyeOTJNVbU5vBO8XFQlwv6Y3/p8yeJNmrVgYyqaZA/JokqZNKapyStFGKsxesTuH74YNxczvFuHEjhBfBmBgrrl/X5e3XX0a29Qi73NeAsySe/yc9UkmpCaouxdk7GnCFjEovZkmSvQwbzoVdJbzIiRD3/65k71eDvUwxOCw8cP4Zs7dUx5DfLxzExsePS54uWHp6c8HTGWv3ADz9/FCX+aBQRJJfkoC8KYKbIc7U1oeSW5rM6/mFuJ98D7LaXZ//kx6dJLm0P9WHunuYPYnJyyiIFN44QxIjaWmKILYglldycwg4OQjy/R5s5Z/0vz2l3qZMYvYy4mhoiSatIBKVOhKVKpLcxkQW1ueQ0xLOhltG7NS/xFf6m/9fZ/Y61DjHXNxCWL4jcywPEJJrzxKLvciCgjG7/ANEnHpwZP+k/+2pIkXEYa0ts2fS1LGCjs3MtCMi4jqLFk0iOfkOX305DDeH4xxTFfFsUYlwiCJpfJ1tSOb1ohL2NP09Nc6PyvOE6c6d5kSh+SU56pN+hHduThTO/AaUadQ4JZu9A/JUnioqxb4pkURljJAqSmY9HcyeRAdubbfZK2iLZLc8DSNKsX9AsufxZQl5iQ4YXTgF1UGCuerWtQvlCTa0Fftheu0iNVkeqIu9ePv1l/CyMuCrjwczbtpsilM9CPa0+tM4e0aH1nBgkxYLp/+Eqd5qXn7rXe7YW4iQKy4BIWxev5qKgmhuWVrg6elFU10ply5focvzTxPtaswzTz3OkrVrqc9xhzIv1MXuRAR5YWNjTWGO5PdDCojYAIoMKZojh44Z4WhhyPr5P/NO/8FEBtlQnO7Ntz//xh9jP8fWdC/d+nbn8hZ/NsvujbP3IK/y34SHCh5F0DB7dnZ2PPv8CxzX30N+7B2+GPkt7/XtTmGMHdOmL0N7xVIK42z4bcJ4fvl5BqVxNliabGaB1jzSY7wxNtRl0cKFxEf4Q2MxamUlvp4uRMRpPO60NNdyxvQKV8/pU5afQ3FOvtARdrtlwMAPvub4wQN4WRzmqaefZd++rYQ6neazDwf/y6DqlakuDO7zNsO//oacaBsO7N0k3JSjjED3wEFsrpqAOgqjY3s4Z3xAiJitL+zlrMkyai7cL9nrsNl7pbQE5+YEqtqicW5JIPcByZ7E/Lm0JFDZFi2kbK+XFN1ns2fVlEhwawyr69LxboljbW0G35TnkaKM5tzfYPYkyV6TMoAzjZk8J7yAamz2pF+VXi4rxV+lYfakOHs//vgF8+b9RkmJP7Gxdxj24UB+2LWZxKCl3LSaz9h6JWOrqh49qKxkfFUVBUola2trRf6hOo8SVFSwRy4X6noP3euA6jp+K8mn+EQ/IdnzzXGnsjFI/Crtnn6b8AJXCur88Hf970n2JKndLoOLbDe4IO7/GbOnrXeCcaf2YWRpwxbzixiZ32a9+XlMrztja+uCqtRHhBKpqI2mpjGEjXanKazxp7wuHtv6BMpPD2B9lBVj65ofnqP2uXRpacG+uVlcP3T/EYNfqqrIUSrZVlf36H7n8hY2RdwEk773SfZaFJFU1t6V7DU2RVJaG4NtXSyVp/qxKs6esXVND7f3qEBlJbvkcrL+1bp+VKCiQkiXbzc1/fW6kreyO/wS8nZvnK3KaCpqJW/RMZTW+7HR6wSXG+MpbQ3jm1PrWX/0LF8bbP2vMXvfX9pCuMTsWRwgONeeORb7WJ3gSp7Ft+h66TC2XvHwGNvn4kJjIxGtrX89F48SVFYSp1Bg3NDw6I6ntgGttCBaT/Wmud6dMxf28uKLz5OYaIWOzlpOn95OWVkAn332Ps72hgSoc3i3tEh4QpeYvbDWWD4qK2Dr37TZ+6wiV2h5SUyaRONVqaK42ZTE9rp0CttiGNxusxeriBN035slRdxpSuRiYxKR7dLEe232pHak0F0+rXHCLCiIvIckew6fFAiv9rSlQ22IkOK99frLVCbdoTnPk2Url1AQa4O6wp/N63eQFnKb4cP68vEXX5EcbEGoj+2fMntSUHW93ctYvWgyV09s5sVXXsP0zBGSg27Qo19/BvR4GXluACnxWYJ2L04PYuOGjVjdsqS6OAMHB3vKampAUQ1NJdBUytHDB7l2zQFVXTGH925n2oQfiPc4zUk9jYfPQxtn4OdgzmffTMD6mgEBzuf5/Nvx3Lxwltvnd/L8qy+w+ltDNsic/mH2/udAxuLFi4U3znGTp/D9iGH4Whvw/EuvcOGSCVTHcMnCgZ7d3yTG7TTd3nwDK3tPqI6iuT6Diye2UBh1lbdfe5YPv/ya9Nwi8ePLn5mqW9k7c+3cXvHxLF29kdPH13D64HJefXsgZSX5lGe4M23+Qj56rzchjiYM/+i9v2T2nJycqU535cSpYzzzQhd8bukx6ouhnNNbD4oIkpLiycuQApJGMmP8KBbOGCsCYTraXuTmHUOqz94v2fth9KeUk8jZplQOytOEZO9AfapQ2+x6j2RPsuU7JMpjOSJPxaghhVJVJL9VadQ4pV9+rJsT6FZUzGF5KknKaCHCt2hKEIv8P2X28uLfpFwRxHp5LhZNScjVUbSqI9khT+N8cxoV6ni++PQ9bG2PERx8hxUrphIUdJ1Llw6zfftCslMCwf0Pgm4vRqe5DZ36+kcP5HKO1dcLb2hXGxtF/qE6jxLI5cLGTFKleeheBzQ0oV9VSo1Rf+GgxSjshlBBmmV+AM8MG65F3yCmxIVgd8//GrO31OAE5wxsRD0pvt6fMXsSQ/iT3i60jxry5dFNrD5qzIdH13DwoBkXTklqnD7CJX9WURS1jWGY+FhRWhdMdkkctIYJL43X4u+g06R4eI7a5zJWoRBqVo/8d1Ffj259PeVtbUJt+ZEdT7OCG7FWnWqc3vGJJOSn0dQaRXZxBI0t0SLf0BxNdkk0NIcIBy1Xklz++j0/CiCXc6upibJ/ta4fFZDLSVQohKrfX36HzUqsosxoMBxKSkm2eK9ZRZIaZzSVDcHoO1tRkB2OvDmE789tY6POOUYeWctW/TN8f3Q9bx5ZSbejGxhwZAk9j6zincOL0NbVw/SYPb/r7GCe7kFm653irSOL6X54Ib/pGbBC/xwvH1nM2KObOHvMhrV6Jxl9dD079c/x/uEF9D48n/d1trNT/wp9j25i4MFFHDG8TF11GKEFTkIV/o9re/DJukN0kQcNTRFw4zPs/Y799fkolwv1XImJ/8u5eJRALidPqcStufnRHU9jC2ezw1Ge7ktlsS3rNy3g9m19qqt96Nr1FX77bSQFBZ58+eUwXO2Pc1xVxNH6VLKEN/NwjCVPmPI0Etpyafybapyx7TZ7EnNWrooWXtulOHuJ96hxSjZ7kh2eFFKhRBUlbPYkSd69apzSPclRTLIyRvTtzaISblH0kGTP8+sKMsLM2L9pDm3FXlRluGJ0zhhFkQ+VSba8+dpLxHtdEIxgdEIy9YWh3Lh5gZdefR2rM9uJCXb+l8yeJNkryQ1i1NjfmDz2SxyvHODl197kltUl5PlBHDI4xYZlEwm1PcoLzz/3IDl/X3rlla7MWrSWluJgzp0+zBMvvMoF/Q1EBV3m4OFd+DpfQdVYxKhxM1m74FeM9i9l4IffUFNZSFGyK+P+mMqnvUZivesfBy3/gyBj+bJlpKamMXDYx/z0zYf42xznyaef5cDBnZQmOzHm5594+41XSPS5yDNPP8k3331LfpQFs+fNoqooGVRV3Lx5k/zySqAaapKhNZerpqdYtHABge7WXDc9wU0rW0lHTcTV8A2NwNHiHJlR11iiNYndO1ZSGH+Hb3/8iY/e7/NvmT0HRyfB7EEeffr1w8nsMKO+GMJ5vQ2gSuTIoa1YXTsOqpS7zJ4qGavrJzlvtpea80X3SfbGjv6UbJLZWZ/BraYkytqisWxOJEcZw2sPSPZuNSdS0haDdVOi2DgylNFMbLfZu90u2RtUWiiYPY8WjSvegNZYYbT7nzJ7ufHdqFUGcropk0NyKQhnNEp1JNeaktjdkEmOOoERnw3Gzs6Q69dPsGPHQpKTnfD0vML69XNw874NHlPAS/J89E/6X5X+E699JoNF6AXHdCfK6gOYfnO/kOz5ZjmSXeNDgKsHPx3czZu6KwTh9ObRDfQ+soL3DmsJ6HtEW5RL0OPIat47PI8BhxeL/Ft/Aq8fXc+7RzezR/8KJx9g9r47uoE+h2bz3uH54u8yXQNOHbPuZPI6mb1j1szRPcSEo9tYpGfCSN2DrNA7zZc6+1irf45hOrs6HbRIzJ5KFYVcnkhdUxiHXa9SUhuIXK6JL6k+0w8y/lHjfORShquQ7NXmBKJrZIb2Gm2amsNpVOYKb5zLVi+lqNiTCnkyra2hqE36QK1kC/5PeqRSjiPBC19hzboVKNviqJNLGjzRlMgD2GRjSlllHPWtYXx/dgsb9C7wnqsD687cYqijA8tdf+OC7VA+8DJmsfMMRnrtYPJVJy4fus7I27f56aYLZufmMc5zBd947+D05dmcNtnObM9JDLN35vyRGywzvcUwR1u2mFjwiq8rvXxN0bMeg/GJ4xy48x29PK6y97QNdRVBmMfdoLjOj6nX9+KXfQe7ZGuSq4Lg+nCIvfTgyB5O/8F2/cik/+Ts+d+eFCVwrj+oAjhzYR+6umtFUHUpzt7WrVq0tcUxYsSHBPmex5ViNtWmEdYq7THhOLUksL4uHXdFAS1/k9mTbPaeLinidGOyUOmU4ihLWlf32uxJzJ5Nc4Iw9UlTxvB1pYbZk5y2dDB7xg0p+LTE49kSL5i9gaWFQrJn+4BkL3BMHR6WOrz4wlOoir0oSbRn4bIlNOV6UJ1sJ5g9iSaXVDzXbVxJSogFx48d5JnnXuD2+V3/ltlbPOsXUqIdGPrp50z95SuczfYje+xJtm9dCc0J5BQXc/GCKeX5KZw8cZKVK1dRlBbM1i2bmDdnDqUZIdCcjbo2FSvza2QXSrZ5UgAh+GzEKIz3L+LahV1YmB2npSkNW/OTvNOnL9tWTOWC3jpe7vo6V031yI62Y/iIkYz9fQxplTH/MHv/cyBj0eKl5Odnc3DXSkxO6VGZ6cEfs+cydGAPwhyOizprNq1BnunCzetXOH5Mn4qCZG5cMyMptxBFvSTNU3LcQI8wp3NQ5QMNwfw0chj9hn5MXJAlTtYmTJq1AE/HW3g6mnPR7Gr7ym2muigFy5tXsLO8pPkYjXUItD1Ovx5v/qXNnpOzi1DjPHlwOQZ7tClMsePCRWMi/SxAGc9XH/dn6/IpoErilsU57lhfEEzgRu0pTPrjI5rNqh5S4wwknadKyjBsSKVQGcPxhhShm/2gZO9EQ4oQ6UuGts8Ul4jYKx1qnJKa5c0mabGnCamepN89sKQQ39Y4oTf+nzJ7kmSvThnIyrpcZMVFQp1UUuOUXPk+WVpGYLsap2Sz99NPXzBq1Kekpjri5HSWd9/txnbJvW3yauwWDWDZUm0ubXDAZkMEK5avYNGiRWzYsFHAqlWrWbBgIRs2bGDfhqMEr63HdX4hW9ZvF2Xr169n/vwFQtV348aNFJVEc1hnF1fXhKDKa8TM3ISlS5cQGnOHQqtmagIbsXY8y7Jl2p04li1bLqTHmvwGDFZewmZhkriWYPXqNQLH+vVSfiPr1q1j2YJVOK5NY8Pi3RSVSptIBfoGB7m1IRbq4LjxfiIinLGxMRNtLF68BG3tZZ04Lmg7c21JQDuOjaxYsYKFC++Oe/Wq1WxesB/7Danie87ND2P7rg1UF2cSsrecfZuPUFIejr7+ERYuXEJ2dii05YqN88KZk6Jdy0WRnFpu3Ylj6dKlAu4b96IlmGy4icOGRIHz0KFD4qsva6xlq4cZR3ysRV7e0ohxmDPFDXWYBFpTrtsNSq5jGn2L/FpfZprvF5I964RbJJa7E+TmyTf7DqJ17VuuuA7CzGEQUz1X0yU4UMAYn/1ccRjEVYdBrHWfRJeQUD7wO8N5x0GcdRzEmQfBeRCnHYZy7OQZDPQ0dnjH9G9yQu8mw1wc6RJgz6teNnTxs0XrkiWndW48xOxJZRPNbfnUzotz59ZxynwCJ87u45TlOAxPH8Xk9reC2bt4xgp1mT/VTYGcCD5PdpUn35usIqnEBZOwy+TVeMP5gagz3FC3VKBWyDvprZsJ/gRVJpF7sY0Se/AOdhfzf3aZPTcXh4hra+urpKT4iG/O1PQUmZmhGBnpk18czN4NOkQfqaGmNI2Vq5eJb016ZuvWLZRlBmNkqCvyzhvS2L3wmDjgOr6pm4tDObvsTud362xjJn7csrG9LvDExnqwZPESjm44R7kF5BeFcfDQLoqKYti0aZNYQ5rvfD07N+zFbX02q+ZryjduktZWESk6sH/1iU4cscFOQCmXz50iMMgJc/NzmNueptK7ifRLpUABEREurFq1BlNTY9LS/Fm0SLOeJTi4+jj2CzLZvH6LyEvj1Z6/Etd1mWK9S2VSiBtpDXZ8twsXLmTlipXc2RDLuQ23xZjurq2NaGtrC7vtjnk5ufwmVxeHYXL+BCRdhHMDqMkMZNbMLbzy8rNkZtqyb+8KEhIs6fLikyQmWBEREUB9XRCc78/+BePQmjcP29Vx7Fl2nJgIe8wuGLFgvpYwDZBAigU7X2s+i+YvxGSFFddX+qE19+79BfPnc+zYYVJSAtm1czuQi6qmDOe1maxbsZmmZslmJx91dTaRBypZt2QH8+bOY8H8BXdxzNMS7Ug4LFYHcVL7JvPnabF44UI83G8REGDHfC0trG5dIjjYCUPjfahyGri0JgAdfT1y83JFm6uXbCHqcJUwU6hvSGTNqhWi/YULFjJvnhYLJZwLFmK3NoHQRSo2ah0gNNoOkH4sLePyZWOBU8Ln4H4J3eXXMVvlLfp1y/ICUfH2bFqmQ9ENFamZvsybN49FCzTjWLhggQbHggWsXLQa33VleMyvZOPSbRSUhHFg/24x1zk5oejqHiYizFl8X0nnKilyLpS4dWFvk2nZQqmdGo+iaCwTQkAl2eBUElaQyYXYIChwx2aOjE8WjSOvxg+j4PMo26Kobg7BOPQMev4mFMp9GHlqHev0TelWWMMKMw/eyqjEoeBjSJAxvNoDs7yxzC0/yhiHZMx2n+fj8EQ+88om9fpw1hWvZWqZAdG2n+N6cQGni7+ne3wpF/ZfYoGVD+9mlrDhshOyRujZGEdO5KtYnNpLSuLrvFWVwo5LnlSX+PH96dWESyEXru0kOPsOM65u41bybbD9jounJhFaWoxzRhRumdIZC365SaxwOo9DmhTVTUpqAiNs2LHkODfWhLF392ZoyhZrv64uhZ07t1BcHMP27dvYtmMLVaVJJB1voL6wCH3DQ2I9Sefs3fW1SJxHYq/aEM6JJZYsX7aC4GBn/MJuc3ClGZW3VHj4W2BiYkhSkg9LliwW15LL+sraWDYs2IXLhky2bNjGurXrxL6i2cs2inNUWtNr1qyhqDia7POtrF68h/BY+/bxVJF1vo79Ky/hHiDZasm5eu4kFpamuLvf4vx5Y0G010bXYLkhUvRz1apV7XSCZgzSnrVly0aKSiPZsmYX9mvTWLFgPWvWraWiMkG40o/ZL6cusQyTC/okJfljanqCVatWkpjoh7u7Ncu0l2G01JKkDWC2wZ3l99EJG1m5cqWYOwm/7gYTHFaniD7obtKiYs9L7Ns+i23bF/H4448zY8ZYEYJh1arpbNmyhNdff4WJE0ezPtqLl2qqOd+uximpYPYoLv7boRc+Ls+jQhWFaWOyoMEK2qLZL0/jamOyMPkZ2G6zJ6lxnmtM4rniEqHG6dcaR3ZbNEsfsNmT/ELMrckiWRnNdnk6NyjizkM2e6Xkxt/h+Cl9VCW+1KTac8VwEy25bjTleaBrqEdlmouw2Xvz1efwtNTjy48GMW7yNAqTXAj2tP5TZs/48Fr2bZjLgmk/cvrgUmRPPs1Ny2tUFKZx6eJFbplfIzk+mMNHj2jcMbZWUCmv4Zz+WrICL/LcM08xceZMqtMcocwDdZH0o6wSvWPHSQz34MqFU+zff4TM5EhcHOxIiJIiV9Ywb/yXdHnjbXxdr5Id58inX3/LxB8/487Ffbz27utc0nPgwhyvf5i9/zmQsXipNvHxcZjobULemER25C0+HzWa3j3foTgrlkuXLiNFu2uszuX8ufPERKfTWlOA4TF95ixeRE6UJeePrWP5rB+JCbgsPHHSFMm40Z/wwfAvSQy3Jcjbgjff7cWaeT/ietOIPoO/wOz6eZIifTE4fo7CnCJS4wO5cOW62I7K8pOxtb5Jit/FzpdfFmfRyey5Sg5aUl14o8tzLJg+lopMJw4e2o2Poym0RbJr00ZunNUTapxml09gcd1YMH4SszfxL5i9ANJ5tqRUMGUlbdHir6TOea9kT3LMIqljFrVFc60xmReKi/G8h9mzaUrEvjle/JITrYgRzN4HpQWEtsaKjeI/ZfYkyV69MoCd9Tk8XlwkJIwSs3dKYjBLywi4z2bvc8aN+5rsbDd8fK7St++7bDuwDhJWEHjoe774cTQfy2YzSabPoGH9mTNnbue4u3V7WzAlmvyrXHyyEue1GfcsOBlr1qzlySefEteR0Ze5dsOUA89HUO2Sy8if+/PTT+NIznDF87c8Yndl4hdswxdfjOh8/vPPv2DatGmd+RF9xnJpsUdn/qWXughi816c21ce4MRTKeiu2U1FdbEUdpMevbsxR3YN3TkGbDu4iuTkAP744xtRf/LkyYwYcRen9qhd7B5/ujP/3nvvC4KxI//KG10wWn6FFTJH3nr9VfKLHDlvakRtTgQGsliekb1BZIIzXbp0Yd68nygp8QBVPjREM+KT/qKN4zMt+ePjxZ1tjh37Mz/9JBmMa/KffvoZk2aOp5/sR+bJLvHK610wM5MYBMgoLWT86V2cS5aIeaioq2HJlWNkVFSwzPQQufu6QNlNLBPvUCz3Z8bN/Xik38Y5zZa0Sk8C3TwYue8g069+j7HDB5yy/YCJLqt51ddDwCi3vaLs2O1PmGMzg9fd7BnqaMCeW1+wy+ph2Gn9Bbssv0HvxDmO6d9ql+zd5KTeDT69ZYYsLxNZXROyhkZm3PHjzKErf8rsTbpuxfDbzpw6swmDG1PRMdnHvis/c+TEIfZdH8nBA2acN7ZAVeZHbXMQFyMvkSUPZEiYI3F1QVyNMaOozgf1OYnZk+LsJUFbUSezt8/uKpZxXpQ6qqkJhg1bNd/NtI+Ws2+8Ri37px8/IisrhFHffs/gwe/i6nKMnj3eIjDyNjLZs5x9IRV5eSSbt9//zcWFuvDuO29ovh+ZFcdnXOTFV57tvH9ggilTPlzamV++cI4gjN3cjnHLch8pKV58M/ornpcN4Vi3YBYv/10QaBERmh+xJNCaO6/zer8snO3z7x7w4RHh5JtD16d6dpZdPntMCizFl0N6sGXrDBwdzHF0MyFyfS6uo6U9IYsDh3byxOMyrG4dJSfbj99/k7ylaZ5/VdYdixWhnXkJ1s7fjJ4soTM/Z9ZsHrvn/h+TJvHyay8yWXaC3rKxfD36C95/773O+x9+8CHfjvy2Mz+6zwR2TbxE775vQawOnB1AbW4AJ00t2XN4DwWFLhgeX0t+gSu7Du6kqNibuDhfGuuDUZ/rz9rp37Jq40aOPR/DjGH7CAs6ha25CXMWLmLcH5MFLFm2jMXay/h19iRW9rjAsXeCWLFhhTA9kGDGXC0uXTxBVpY1h48so7A6krqkKo7J4ti1bikpBb60qQpRZftz8cV0Jo9aw9qNq5k+d654/tcpU1i5ahVzFizg11mT2Pa8E7qf3WHR6kX8NPEPbtsbExVpg9ai5Zy7rIOPvykHTu2mzKaZnc85cv7CPoqKilizcTWTRq/kzAtZ5OYnUNOQyqyF8/l18mTGT5vOmrVrmTp3NuOmTGafLJiQmSpWrtyFX+h5SquikTcWYXL+JGMn/YGLxzm8Ay6x8/3bbOpiy2+zJ3Hp2llCUx35deBOPL4pIzvPkVWrV4v+S+OYMmu2IMQnzJrGhLFanJRl47u2mvmL1pCZf4f121azctUaCgvdOX9uI47ul2hoK+LOiHIi10nhr6U1V4bHtHrCF7bgUBXA+RhPQGIEE/DJTUIv1gsy7Ek63J0zUU4U1vlxKfISbaoI2tpiySuN5ELEJRFa5ZS7FQcMbzDY5gbrTcz56LYlc+9M4qjlF2I/mm01jUGZ1vzmHHcPs5dzH7MXYzscO9OlGOT8SI+oXM4fvs6KM9f4xPwSW42u89ady/S6o89asz8wMDRG+8YE+lgbcsjkFpUVIXwQ7kBgdRC/xnvgWxPMT1FOXK2MBMsR3LacRZy8lBOu1lzwkxhfuBnqzfvbFmLsKWkiScKweuJTTdn/uwGHX4ri0sVj0OBPbq4TW7YsED+yZGXZdq6HzIRobPrUUhQaQs8Br7Bw4WLeeOPNzvvSOSSdR9L1eJkO18f70GdQX7ZuncYBnXl81ncSdT5qImLPYWNzhNzcAMaPn8wnn/QjK8uJHQe1MFhuyjbZ3QDUa9eu67yWQGKUXnjxBfwCjXH9tIqdk01JybRGrW5Erc6kxLGe3l1Hob1+nORtBxeLs3h5WxAWdp3lyydw3dKQais502XnRHtvvy3RCcs623/ssccxNjagstqDE/t2cPyJJHYu1eXpF54kKvoSZ87swGlbHPXZebz3wdtcu7YbJydrXnjhNU6fXseKFRP4YtQXnPnOm0syBV/JlvHRF8OYMmVqJ45+/fqzaJHmfH1J1p8zXbJZunwtPZ6TkbTs7lj/FSy0Pss7rY2cbWf2nJvj6VdSxPa/yex9Up5HaVu0COMgSeYk7+iSMECix8ofYPZuNiXyUjuzJ0kSU5UxaD/A7G2uS0erRvLYGSMYPzsKH5LseX5VRlbMbQ7q7EVd6ktV8h1O7l9Gc46rkO7tObiH0iQH1GW+LJ2vTaK/OZ8O6c2Ycb+RG2tPiNft+7xxLp75k2h756opxEc6EeTvSUywJ7dspR+aIDMxBAMDfa5ePENiuB9DPviWzVvXkh9tyYo1a0gK9aY03oZnnnmW6Vrzqcl0g8oAKPVl644NDB46knivq3w+9F1+/308+enRBPm5smfPXtzcHXF3uIWVg6SNp8DD1ZphX/zAKd0DWJ3ZwvNdX+LA5Bus+8dBy/8kyFi+ah0hSfms33tE89IzU1m/8zBGFyTCVE1qeSP6xqYkJcUge+JlDp66RVNZDDOXrkAme4Igtyv06DuQs1cllYhCqIkEKd7c9cvIXumJoc5W1iyfy0s9h+LqdouWxkq++HUZk34fw0Wjncie74tXsBR+IZfS0nxOnr1MfmE2p69aUVZWwO6jRhw8fpYGuWQMmo4CsHUPpjIvhF06ushkL+BoacyZMwcJ8bwGbUkERCaSlCK5281h3LgfmTb1d6AEC6srnLY8TtX5ZqbLzDs/rB9Hf4rkAPdIY7pgyiRm7sJfMHvS/YI2DdMneV7KbYsSMVc6mD2vljh6lxQJNc6g1lihr+3WEve3mb1qRSC6DdkY1adQrYpCoY4Um4tOYzoF6gS++vQ97OyOY2d3kc2b5xEba4ud3Wk2btIiKswJgucSceh7fvtxND/J5rFUdoyvPxjA2rl3mb2hb3dn13INs/eGrCv2T1cTvjaLl9rvPy8RuWvX8vbTz4h8XuxVnG+YcubFKHDL549xA5k19lfKM92JG19A0d5skkJs+fXLrztxjPviS5ZPm96Zn9D3F+wX3/0Fp+/Lr7B/9Rqebs93kVzyrjrAjWfSuLBmN9WC2ZPzWb/ubJFZ8o5sIAsmT6CpIIplUzRE59LJUxj/9V2cO0fv4eT4s535ke8PYYPW/M78gDdf5saKK+yVOTPsza40FTtz29QI8qIwk8Xztux1StI9sD63j2M75lKfKxEChdAUy8TPBoo2rs2yQvuTu8T/7J9/ZtbYnzvzYz8bzpKZE/hSNpaNsiv0f/MVbNuZPXVaI3dGJ1B9tJ2NKVfgNjUBMpW4/RFK7bp3ocoMi0Rbiur8Opk9p1QbUtuZvQ41zjePbOTNoxs1apyH5gnoe1ibLoe2MspoGovtptDVzYGhTsfYa/U5e6w+Z/c9IDF7a8y/Ze2NH9A1PH8fsydJ9obfuMDj6XHIyiuQVZYz87YXZw5ffYjZO3XsNvMO72XygXXM0T3PsIOH2W9sxSYrF0xs3Fll4cR1G0+cXD3bHbREUV2TQK0ihp3lJRS2xlFTmyQcLHGuL+R6UGRQAWG1mjkCQjdkkH+zhGZPBVUeClzd7VixfB4WG63x2B7MimXzuXFmP6jKSI0Mw+HKTsrTbDA8tB9FRQTGi7dz5+UMaEihramcrWvWsXLBAtYvXUprdhRGh/ewYtECTJ4ModGhmYtXjov7q1fMx2t7CDc3WrF65XyWz1+Il4UZqHJAFSu0CaSAsuFR3mz/Qp+jMjd2btsCqkaailxZtXABB7fvoKqggE3rlrN8+lLMn8mmKb6Zfbs3smrRAgoL8ikxbebwwsOsXq7BkRnsLuIkXdXZgY+9EaikucgnZVkKUWMk1aREUoJssTI9AIp0odaeHpeo6fOyBRxZfpCYPdmsXajNqsUL2LFlDfUZNdx5pYRVE9ewasUCynNzOXn0qHhGgryUFK5cPYneSy7sGGZEZJwnbra2nfe9HZ2ICgjU4Fg5n4vrLuO6PoxT+nsh8hCY9KOuIICgjAxya0tRqmKpa02jtS2OvLoymhVxlNRIcxYKp3uTF2BGC2o8B1fhfygb5H7QmE9JcTmpqakC6quqBGRWJuM5P5uwsbUoqCYtLY3UtDQK84pAKUnToqivTCY1MwZ1TAnObxTTkJtGfKJks5MH2f44vJJNzK0c1MgpKsgXbaSnp9NaV0dFSQmZ5cnYD88lfWsDDepS4hNTaamKEZL9tvpqaI2jrTaaupZcaq+U4dIvT0hYpbNSJUVAtc7C/Pk8ov0knIXk5WQJM4mszExUDQ0UFuaRnpWGTfdCYmfWkxNeIByJ5aaF0FyRRXN1PtFxqShqNX2OW9yA0+hc0sqSkZdrcGUey8V3WCaQQmt9vei/NI783FyBI6cog8SAdKyeKiFjfT3UZoM6guK8FJpr6zU/oqgSiY+LBnUWYd9WkrchHJAYu3ICpzeQtqqBOs86Cs1qafOrpOZiHk0hzaQYKCDnNnWGw8gqyEahjBXrWAq90NwSRVh8IhWVSTQrIjjhfosDx80YcWglW/XO8P0Rjc3eG0c3CrXyngeW8bz1WeZetebyYXO+u36VcZetMT01n7E28/j6zir0TObhennhw8yehYbZ63bnCr3uGLDObBLHDI1ZdnMiPR3Osd/kFrVVIVyljCISGRPpjHtlIFaUkE8+3PqQqmUmEAMxh7NIM9K4iM+5VIzJEH8SdXLbd516StIuYTLegPNdYrCXmD11OGnB58SZdev0CRrzHXlWJuNFmQx5UiwB/eQow8P5dNBrbFm0mPfffKvzXJDOIek8kq4Xy/SwGu/M4f1axHnfRHfXVH7pNxl8ISf+PP62R2nIC2LhhMlM+nYY8T5G4ny8vMIUQ1kAT8hkvPaYjIPr1vFqe/tSn/asXEXvLi+RHHyaqOE1HJ9iSmX27XY1uyxqLCu4vvwcMZ4nkSYgwvIccT6WlKfc4ZfPBzB1wmfg2saq9h/Eh3Xvzs57mL03Hn8Sc2MDqPXi+r6dXHsqhePaerz78lPkRF1iyFsvc3nmHSir4NuP3sH1xl58rK+zZ6UWOZG2rJ/3E7+N/hKrMT44yNoYL1vBD19+wLKpd5m9L/oPYOtiDbPXVzYQ61dy2LF8DR8+LyNJW3bfD1R/Bdr2VziO5CVTcnAXjkVzovghPkCZT/PfVOOMbo3jieJioXpZo4pirzxNqHU+qMZ5pSmJffI0ctqi+ardZu9eNc6TDSnCUUxwa5xoq1dJEZ4UcOceZq+H7Du8vwZ3+7O88FpXVDVRFGf6MXvVJprKIqjM8uGJ514mJsASWlNwC0mhqiSRQ8cNkD3WhZumR4iIDCK5UHrfVaAuxsnDi11HT+Lu7YV7SBg2DlIQdHAKSebazWvcvHAQmexptu3fjaohk01HzXjj7R6EeV1F9lRXjG94Ul8Rw86tK5HJHicuyArUGVAXw6tvvMXSHSaomgoxMT0j6l89s5/pU8bx9FuDcHR3pVno8UlR1mpw8/TgkOE1ahshLT2Jn6fP4kXZSDbJ7v1h8kFe5b8JDxU8iiBj9thPId4QAvagdt8OvnsgRg/C9oLjHOJP/8HeL2UUmYzk+M+Pk395FjgvoNVxDcfHPUOu8becn/QsgQd/BMfFqO9MQ20zFXw2c3luD4J3DMZl5bvYrBoKvuvBRRuHDR9ze9GbxB78mNOTX6XVcSW4a5Gn/zlHR8vIOf4lOiNltLlv0/QlWhc8t6O2m0uby1oyzkym+dZUCNzBiYkvkXh0OIQsB5e5qG9Ppdl5Ba1SX1znYb2oG3bL3kHtOhe1+yoIWUvdkVXsHaQRa0sgMXvFJHK8MU0sRinUgaSu+aAaZ7oiVtyX1ColxksyxpWCY/7ezuxJapxOLfG8W6xh9iIVMYLZk6R9f1eNs1IRyJ76HEwbkqlVaRy0SPhONKVToo7ny0/f486d43h43GTdullERNzC0vI4B7ZpcTokkHj/ZezU6olMaylvapszUNsH2TwtZDNmINNepoEFC5FJjJi2NjLtXXy7uJgPp6YgW7pGU7Z0KbKp05BJm+6yZcxN90e2az1vL3JnU2IZ3S/oIZs9i9EB15l9pZylrqX0tzBANnfOXRwSczlzZntem6fmGzFwemg7Tm1kCxdpcCyV8suQLVmCbNp8hi6KRDZzA7EleRg35PHUge0M1A7hKW1DZDNm8nu4PQPNzmjamDkLmSSxbMfx+pxbvDPLpR3HMmSSVG/6g+PewvvakTyzfx8zkryQrVvK0rQYRm3KQqa9jcX5/hyhGNn6dfwW5sSWmkS2lMXR1eCwaLfPDF9emnflLo7ZszXQOe55yGbMoov2eYZqhyKbv4ABu3eJuE2rU+sYMauUkUsK2SKvY11BHT9vqmBlSiO/rc+lcFs/qLjKlTAzCqq9mH11B55pVthGXyOpxFk4aJHUOLscWU23o3/F7G3je+PJrHSaxKveHgxzP4muzUfo2H7E0XY4aPMphnZDyY+TURwj44yJETq6t9vVOG9wUvc6fZKzkdVUCXXif8XsmejeZPKV64wwt8bAZDtbL87gxpXzREQY4ORhTVTkIW7ae+Ps7i1+jWxTRFBdHEl9QwgXHC5QVRNATWks56qTKDwzENNkG8bsUjDPvZotcrmACboVaDlWM+lMKZbX6vGjEa3qfH41LeT7A4VoVRexoiqPZSXxzMlN5TD5rK1OZ1FpPjsak9ldXsLPuwtYXZjMpLQE5hUWMb+khAUlxWwoiGJpSS5aZSX8uK+IH2+nMLs0hwUlJSysLeL7fYUCz8K6IuYWlbCiIIUtVZHML0hhTnYyy0sT+CM3lamuJYw9WMyswjymZ8SzoTZNtDG3oIAJSUnMLytCK6OE77YWMM4/kXmlBSwqK6GwTcHyzRX84VbIwpoi5hWVsKYwgS2FoWgXZbOmNod5ufEsqkpgpnkOfxhlsEUexV5lBhvr85mZmcTKsgQmJKdo+lxdzPSgYr5ZXoBWfgkLyorRKi3kt/BERm/JY05CCQsqikWfZufni2ckmJiSzOziHH7RK2by7RKmFqQxLTOz8/7UjAwmp2nGJM3FBMsivt1axLLGGs4EG8LpftTlBmB8yYpdh3bR1BJBdVMOVTWB7Dq4i/JyHwqrkjlbk0jxqf7s8r3Cr5m5jN6dyy+2mawpi2VuWiy/JSTxR3KygPEJCQIm5yTx86UsvtPJZkJGPJPa7/+ekMSMjARWVyTza1wyM3OTWJ2exHdb8/klLIUp6UlsrItjU24MP27P4zefNManxjMxKUm0IcHvCQlMSExkcnYSP+jl8oNpOhOzpLJklhYls7AgkTnZCWxvSGZJUTLzShJYGpDKNzty2FeQT3ZzE7+nxvG7byqjtuQzNTGZ9bXxTElLYmJSO474eCYmJ/FHajJj9uQxfEYhY23TWFOfxNycZJaVJAg8v8ZL18ksqY5ntHEGPxrmMDEziXm5iWyVx7PYN5PfdfJYXZvIbwkJnWOQxvNbfDyTJJzRKYxcUcCX0/PZkJfC1vpkpqdL8yPNUxIzM5MFnjV18Uw4kcOcWylsqYsmSlHD5ev1zLIuY5ZFJVPOVTDbrorfj1WwwLOKXw4ruZZ8ncyj72AS6YiiJZqqYknlMZoyeSDbbC5RnBdKXXMIQ09sZ82Rc3zzl944V9LnqBZLdfW4qGvN6JvXmXLlOpPPW/G8nRkv2l3m04su+F2a2cnsXThwmYWWnvRKyWHDRQdBnPesCiMh9C2umxwkKuJ1hnieZpeJrbDZ84+7THWdLzPOrsU/3YroZHOMCiPJtRrJwQn7mOOpZJppFTOuVIk9ZrZlFZ/PLWXq2UocW1pIVSr4WiJ4Zx2gxyJPZBtWsKUuBa2MIM25uEKbBVnByNasRrZ2JYszwvj9QAkrUlJ58tB2ZNOna86bjnNBOoek80hbmwHaXshmGfOh/Rn2tTUw9M5pZPNPs+hSLZ86m/KS7kF+D3NANmsm3Yz1mZMaoDkvp63jY+04ZNqrkS1eojk/pXNTal86RyVNmkWLmJPux9TjlchmbmRMwA2ylCpsm4v5eX86i+1K2N+WzRZ5Bm8fP0zviyf41t0S2Rwt+t08zobIcvpININ0vi1Y0E4ntI9BGvdKbeZk+CBbtJ73F0cim7YU2bLFzM8K5Lkj++g5I5B1cQW8ZLiX30Kdef7ILkZ5WLJHUcuAq6fFef387Iv8ri2nu7aN5rzspBOkM3u+Zu60tXlcW48hCyOQzZjD68unUH24G3q7N/L8Cy910nCSmYmenp6A7du38+ab3ZhkeRZjioVDFInZu9yUxJa6NCKUeTT9TWYvpjWOx4qLRVitKpXG8d5TJUUkPMDsSTZ9EhMn0YUdDlruZfYkulKKwReliBX1pNBcjhRid48a5wcv9yF77h5yT32L4TgZbVaTwVELtf8OcJxLw/XxGPwoo/T8T4JGb3RdTZv9PAjYzqnJrxJ38CPKrk6h6tYy1E6LUDsuh5BDGlo6+CCO6z/kxqznIWAt1us+5Nz4x0nW/RyTKV0FTY3bYpLOT+HU709RePo7jv3yJOU2S8F9IYSswOjXJyg6+wNq53mo78zAaNzjRBuPB/elELyDc7PfJnr/h9xe+AZuu7+BgPXU22jReGc+3P4dPFdC1FHw2Q7++8i9+gf6I97g/DCJudfwJQ/zKv9NeKjg0YRFH8pImy/DadZL4LAQbLXAeQk4LqBYbzBGo2VUXRkH5j+isJqGzZG+VJp+ifuJocjtZsOt38BZCw+T4eSf/xz1jR9Q3/wBp4O9iT3zHVj/AbenEmXyDXGGQ0kwGobfyc/AZjpYTSDz8lg89fqRb/IpZnv6oLCYRMWF4TgYvIfadi74rgafVWAzB/WNH1FZTqbYeDTNl77l1lQZxed/hjuTaLw5CcXNcaitxmI+WUbAqq6orX4C+5lgNx31rR8J2/AWrkteBetB3J7R8UHdDb3wQmmp8H4piealoJd/5qDFsilRiPRvNyXRpbj4vtALkoMW93anLCFSCIbaDD4rKxAqnZKk8D9l9iTJXqMygKMN2WJDkSSMkhrn5cYkni8tfUiN848/xpCX50VwsDmfDu6FbP1+dNzXEOyizSpgKa0spklc/xWsAOZTywLkD93rgNnyRrRVsJhGZtTXskSpFuVaDS3MUdYyq7mWhS3Kh567F5bRxiIaHiq/F1YCC6lnnWRRooZddQ0sU8MiGlmOStSZW9/EYkXbQ89KoBlv80Pl98Jy1KIfUiTCOfImlgOz5PXMp07gn13XyIxquSiXcM2okTOjpp6lKs2Ypb5oo3io3QdBG6WoK12fk345ViqZKa8Wc61FLTOqq5lZWy2uZzbIWaQopuxUP1SFZlyjlEJ1PL/6m+Nc5IGdKockUvB2cGfXmbnstf2EfdafoWv1Gb85rKarh72Ab5x2o2v9GQdvfcm0W7N40/EWQ+7osMl8JBvNR7KhHdbcHCUke7mx/4bZa2hEVlX7L9U4zxy6zE/eMfSMqcHv2lQSvd/H4upqoj3f4cq5zaQEPCe8cZ41skRV4k2NOpozLWlkNYfzkc9NUuRBnG3N5OniYgJOvM/RmFvMo4XZjTVijiSYq6pldnMNc1qq8aMVj5ZW5tbK0VLWoaWqY25dPbPr5MyslTOnTi7e38waOXPk7ddyOVrUiftz5ffDzLp65sjrxbVUZ16LnLl17ffr6tFS1wk80vW8ejmz6+rF9zCrVrrW4JHqS89Jz0vPSX0Q5Q/gmtsgF9/Z3EZNXksup6CtDX3qmdeswTG3Xs4sCUdtA7Pl7Xhq5cySxtNax9w2aUz1Ylz39aEDh9SXpva+1D+Me1477j+FOrkY7zyF1Jc/ud9Zr555rXWivdmNbeyPtoKz/anNCmT+gl28++6b5OU5cv7cXlJTbtP97dfISr1NXHIoL2VmEWQ0mKPJzsxtUnTO+cxa6R1q3sNDIPWr813fUy7eR/v469vnveM9NmjqSPM0Q3qPUlnTn7R9L47Od61pT5rfjjnunG+prFGay1oMGpvIa2sTz0tti3dbr6n7UPvtIPVDenZes5yZ1Zq2O9qVvi+Bs0aOVtvd8Xbgn90kZ566Tjz3YLudIN5zrYCZ7c9J60DqlzRPUlsSHtGGqo7ZrXJmVMnxb1HgRgtzmquZ01LDHEWNWHNzlbViLc6jFcMES9zmP8HIZRPJVydwtjUNpTqGysYAdEIvcqwhhaq2IE45/sKBYyf4Qm/7XzB7d0MvXDpqydd2Dky6YcUE9yhkKgQMCS4h9MIEznTa7P01s2dmcgjfoO4Ms9dn36nbVJYH83HALYIq/fk9wh7/ygCmhVojS8rCxvQ7bkbrMlupYK6ihjmtmn1GGvMC6f21VotA3jGtCrTqW8S5I5170nkh3oFcs6dL54N0VkhnhgSz5A3Mk+ZcLme5+uHz4F6QzuRlKMSZOaNaOjvbWE4bs1qrmd+kYEmbSpw9Ut2lbWrmtOOUzmrpfHywvQdBOtfmqmpEv+bVt5CkUHCxsVm8yzktdZo1US1nsbKNRa1KtBpbNP1SqJjRUPMvaYaOcUt/pb5IOKRyqUw6qwWNIK8V9MK8hmaWtqlY0Nwqxtlxbkvn9DyqWULrQ+3fj0vdOd59NWk0Hu/NlVMGvNjlFZ555hlho3jt2jXMzc0FSOn7b0exzEyfni31nWqc3i3xDC4tZNvfVOP8tDxPaHsdqU8TP9pLDvykmH3Sj++lbTEMukeN805zAq8UFws1TqvmRBKUMSz7E5u9+TWZhAphQAZuFGBzj2Tvu94yMJaB1e/gshAsfqL61HBuTJLReH4EWIwF14Vg+Quqq6O4/KuMAr0h2M1+krzTP4DDVEpOfkHdlfGoLcahNp8ArkvBd5X4G7ChD37LXyJqQ1euTn4MlUSjO0wh59QY7Oc8Sd7RwZhNkoGTFtiMp958ssBRZvgh1yc/RoPlNLD+FbXZKNTXvwe3hdyY+hiZB/rhMv9ZUg2+Fn3ATQv31e8Su6Ub/trPc3Xq09RfHQt2k8BjGWqr2eC4EPw2gvNPhAr13Id5lP8+PFTwaMLazx7Dat7zvDZ7DqE1ZdQqGzHLTcUmJ52s9BiWbtpPQb2CppYK1tyx5Ifj+mSmudFj9q9MXLmJyswgTp0+xwvjf+GO9xUhVkYey8XQG0y3vEhEaiBR6WH0NT7MYa9zOAfZ8/UJY7yS/EnL8WfMmTNsNjtNer4vh0P8qW1oI786hxPRQVTVVXH+ug2XLR1oaqqBxlShxmnvEUx5diBvvt2d76ctpDQvlNNXLhEqHBqko7N/Pbclb5xkct3qBrdspQ2gkOVL5/D1jz9D/gnMf7uf2QsinSdKyjhUnyYcsBz8i9ALkoGuxHzp10vBM0vEBtLB7EmhFy41JrJdeOmMEsxen+Iiocb5d0MvSN4459fmCXe/Un8kZk8KvfB4SRlB9wRVHzv2S774YhhJSXewsTlJz7e7Itt8kEMeq8Hp/4Kg6v83eBC7N/278Sgawbg/bYVX2dNWQVpbHF821WCjTMdIkUkQafg6eKJz4XdOOb/FKYfuXLHrzu8eS5EFBwr40nsXl+y6c9muO8tdf0YWHEpfX2PO2HfHxKG7eKYDjOzf4ahtH45YD0bH4BQ6hy3QOXoN3SPXOHb4Gv3vWCHzs+EJr9vi74wL5hgfNBN17gWp7OerFgy55cgJ49UcvforOka7OXLtJ3ROHOSo+Yi7DlpKvKlQx7CztYD01mg+j/MhuSmC3a1FItZl0InBkCnp9/9/KP277+JRSOmOcKYfNVmBaC8/wJAh/cnKsuPAgdWkpNxm8OA+ZKXZEhAeyNsZ6YQaD4Zc3wdbeTTT/w3v7z9N+a7YTpfx1ZTRpKoT2diUhUIdjbwliOtp1iyXZ1GqDOCm+6cc0NNl6OGNrD9qwufC868W3Y8u7ISuR+cx76ge53Rs+eHgJqbv3cZEMxtk/hr44oYDFwxX8Ifbz/SzsefM/mssOHOTfnZWrD95nSe9HOjqdZp95l9zzvAQASFd6O5/kR1GNlSWBTE01pPA2hBGJXjiWRPMpARPZJmF3LrwLYRLzkj+P5T+b/hGG7LJ26TxISDBa6+9Rnl5OT173rV1Dg8PZ9wPP/LzlRO82tzIhXZm71pjEm8XFbPrbwZVlxy0SKY0N5qS2ClPF5pdEsMmeW6vVUXfF1RdCq3wTFEJdk2JhClihYRvyZ8we5KDlsy2KNHeRYrvk+yN6i6Dax+TleLPoVPnQArQHmLNUy+8TFm6J4rKaPafPEVZTiDq2mi+HzeLcL/bDBw0gJET55KfGYSfnxvJBfWgrkDdVkJwZAznr90mPCYWyzsuwsGit5czGw+foqKlkdRYF94bOY6Bg/uTEHSbAR/9zGGDk1TlBbFg1Q5G/jCF5DAbZM90YeqC1dQWhkFDHNRGo2toTN8PfiLS9zZfj/iMPsPHkBrvga2DObIuPYQTI6tb5uib3hL++MOjw/HwDRCvMy0zg31GVzHTWULIwv+NKpwSPFTwaMLS92XkXxnBZ3q7mbxlFqE+53hu0jdssr0gHBCgqOH6tWuUlmej421LiH8cLSVp7Fi9hqcGvUO4z1mGTxhB/08+Jsb9sggEKXkIojKGm/5mBMZbout8nLePrMQ57AY1Mf78fOgQ2lZHScoPQ9fxDtkRydBcQmVtHYE5CdTKS4guTiU14HLnAiiLtYA6jYMWZ2cXEXph2/Z1IkyE7+1jjPpiGOelOHvNEdCULHSJaY1kxoTRLJrxM6hTuHlJH70TupC4B/Pf7zJ7UuiFDJLZWJ+JY3MiFW3ROLYHVX9QsicZ3UqSPyn4+rq6dKEiMKk99IIUjiFKEc3Q0gIRh8+hOV64+g1XxPztoOpyZSBXmjPYXpdGWXvoBRtJ57w+iwx1Il9/Nhh7e0POnz/Knj1LychwJzDQnEPrpvOJrQs77STprLZwbqFWq/+BRwGkd9VSj9p4oIiz55NmR6Xcl+8TfbGrCiUsy0qodXq7uLL05EWm37jA7OsXmXX9IouumbDSTF/AEjMjUSbB/GtnWXlVD22zE6Lun8HMa6bMu36JcxaOXLdw4aqFC2YWLlyzcGXbtTNoX9VliZkui64e5fhNc25Yuos694JUdvSGGfuun0fH3JYNN25gYG7L2hvXMbS8w7zLFzTM3llL4aClsTUY72QLimp8GHduI9llbvik3qZ7Tgp+xkMhw+Wfb/dRAmGL6nAfszf4vb6UlLjh4HCGzEw7Bg7sRU66Lek5kfTKzSDk5CDI8fnnPT9KIFFoqTZE7X+DPX43aFNE01StUeMsrgtgjdVpKkqCaVFEsM7mOieu27HJwhQTC1u2WlxiiYUxyyxMOmGxhTH6Fre4ZeHJbourHLE0x+DGDZZe1RVw+MZl9M3tmWFmzK5r/z/23gM+inJ9/16xnmM5FlQs9F5UpKjYAAFFsIKISBFp0kFAEASlk5AAqfSSUEJIIL0Q0ntvm2x67z27Kdt3v+9nZgOGokfP7//7vy/nZfjcZOaZ2XmmPDPPc811X/d9FOdLQVg7ufDzucMcvejOirOWLD57gAXnzuJ0xZWUxLlsurCHk5f8UMjjORN7lPKmEA74nyS7MhCP5NO8lJuJ48lxEG9zr+3dTSa0vdbCm8DefffdR3Z2Nq+88sqNspTkFD78YCLrzluynVqiOlIvhGikrBFkNZoKNH/TjVNIvfDP6koclTJajckisyeMCW/V7PmrhTrykelSeb+hBIdb8uwJ8p+raik+qgzMWnMYWlNBEiU3MXsi2Lv0BqFXrOj+4nNi6oUamRfLVy0VI3EKqReef+YJpCEnxfF2QWocqvIofv11PQ898k/cTmzrlHqhSMxpumjGBHHfPy/4hCplLlkNxWDUdCDoFpLCPVgy5zvs9u9B01jK+t229J8wnKTQwzw5aigeHsG0FQUzc+YMHh3Si9wEJ1DEQU0ofca/ypKt+9FWJrJt8zK+njYDaZQfzqfsWblgEdd83URNc0pCKslRYWzbtJ63hw/FqM0j0vswXV/szYSnJSTdY/b+d23hYAmKi5P4ctcuPvn2QyJ87Xj0zRGcCfWksToQ+0t7mDt9HA053lzNl+KZn0pLaw3hlXlsjnCjsDwB23gvAgryMdQmQYUf1ARyPtQVC98TVJX6sNF1O4tdz6BtrkLdXMbJ+HBOJl2jorEMZ1kiiZW5VNUWM+XYfiYcXkNSqhMfn9pEduJFnn59IC+OeYWGHE9ojrspqfqRk/Y88OhTBLvs5903XuGomGdPit2RQ/h6nBYTqX/92Tjmz5wslkcEX8L9qiekbbkJ7E0YN5JGMjitymaLIk9k9H5uyRPBXddOzF6ONo0tYg6VNLYpcjnSlkV9p6TqnqpMLigzeaayWgR7ArsnuHSeVWaKX3T+Ktgrkz5HjTaaHxSlojtAmzEJtTGJtYp8HFQ5NBrTeaMjqXpKylUWL/6SsDAHjhz5Fett3/NVTj4/uc6/B/buNusAe9gJYM8B8yhHChqDmXPuF4JzXTmRcJaESh9C/f0xc3DBLsQbu0Cv/7HZBnphH+jN5cAwPAIjcO8wYf5EoB9WgR64BYbjEBjAucBAPAMjb2xz3YSys4HXOB14FafAIE4F+nMxMJhjgb74hETj5hnG3n0XOHnEGWNdBI3tkewLO0JhYzBTHX4hvzYAs4iTPJGbQbTdK/fA3t1mdwB7Q4f1Jz/fg02bFiGTXWbw4N4U5rgTHB1Bt9xc4gVm7x7Yu7tMGBvKXFAcGEZ+WQEqTRrl1UKAohSa2mKxvuZBfmkaam0SjpG+OF0N4XigL5cCQ8R3iU2g503vHmH5QmAQ3oHR4rtDeIecDwzEJtBDNMfAAPE9IryDTgb64RUYJS4L+3QJDL2xj6OBPrhcC8fCPwDrAG88gsNobUskrdoPhSoG1/irlNZHk1sbwCs1pZw69v49sHe3mdD2mnNp2PUs0z42gZeZM2eiUqkYOtQU9EYwIajTZx9N5v1T1pyikjK9Kam6RVu26B2Vqy/+j5OqL5QXUGNIYXZz4R2TqguBWwRAJ4wL75RUXUzppU+hQJcigj1hrHiOKrxvZfaug70XnkVfEUhTfgD7bQ91JFX34Jmn/oU05BQ0R+Nxeju1GVc4c/4UDz3+DC5Ht9ycZ68lmk3blyIZ0gN7q00cCT/KOpcdZMuusunyYRKyfGhqq+VKUSZx1QXolM0E5mZxINaTiuoUNgQ7Y371AoriAPYHuzDI9kfysy5DbTBUBmARdQmf7Ex0zUXUNFYRWFZERXM5OQ2lXCrMoKomnsSsAJ7+Ygrrf57LmZNbeXzKJLwSfUGdhZ3LRT58ryuJi+6Bvf9VW/mKhHCzHrxotZEj4U6UFfgyx3kXu7wsKczx4GcPC/HrQXtZIAvP/8r357ZRkevOFrd91DQUgVYBhhbQN4M8F4TIZS1ZHIu8xAQHM6JlgVxJcMc1LRQ0jaBuAoMCtOVEJzky6eh67AOsKci+wvQzWzhw1ZbUjMtMO/0L+TmevHJkHaOO/USTEBGxIfoGsyfk2Vs2dyqfTHyLvOhzbN8wn2CXA6CWsmXVLM7bbga1TEwiaQKBufy0fCZTp06Cgr03gb3rmr2utYJbZgbN+hTxK5DgPvlUJ2ZPAIGhGilN+hQi1FKer6m4SbMn5HFJ0qawXJ7PVVU6a+X5fFBfKoK+o38D7AnMnkoXiYMyn8erKyjUCdGkEvFXZ/BMbTURnTR7ghunAPZqa6ORyXwZP3qQqNnbdm31PbB3t9kNZq+/yOzFlgfTpIxhxoXtBORdJrUqkKrWSCKuBjJuxxa6mn1Hd7NF/5H1MFvEy2aLeWr3Cp7YvZxeZkvZZnaSA2ZOmJudZ7+QS8/MibfMNvCk2VzWmNnxgdlmZpmZYWN2SdymswllM8z2MMlsK4vMDjLO7GeWmVkzymyduB8L8wu/M3s1YSi1ccSU+lClCGPKsXUU1QUQUxbAE6UFBFkPvQf27ja7A9gbOKgPtbXXCAlxoLDQy8Ts5btTXJ7CUyWFRAruuvfA3t1lwoA7+wq5u17mTJwvjcpoQovcMBhTqGmN4uerB/DLuUSDMpL3Dm9gze7DjDRbxzqzw4wx28DzZt/f9B56zmw+880sOG7mxkSzreI7ZJ7Zfp41+060z812stzMhifM5vCe2SYOm7mK75U3zdaz0ewoPcwWi/t8xWw1W8xO0M9sGS/vXcSeAw401sUy6cwmEsp8mXHhV6KKPfjh0g4k0TGcOzPxHti720y4V9XpcPIVMLaxeeuvIi8VEhLC888/bxrLff45zhedefXV1/jF5RBDtS03NHtCYJTRtWV/W7M3ur5ElO6sVuTjpcoUo3EK8RmEj+9CML9BdSY3TgHsRWvSebGmUvzwb9eWRawmnRWd3DgFOc9mRR5LmgvE+A7CWDGREi7fyuydf52MqIssWrIAasOpSHFhzrQPaC3wpb3InyVzPxXLqAvnu5mTReC3aflMPpn4JqmBx4kL8/wd7NWFsTfAli57FnA28hQngo6wzcOSRKkrk479xMngw2RnuvLx8Q3s9NgH9bGgl4OhVfTsa2mpZov/aSrKYljjdZQlbkeoq0wAeSbGxnRTJGRh/K9uFrc3u3aKyEQHLoYfZfzhHwlPukBA3FmmnNnCtZSLJMvc+OzsVuyD7KmoCORMnBNn3JYSM/+eG+dfsOsX6e/bwv4Sgs1eZrDdr3jH+UN9CDRFQH2YCbk3hEFNsMmE+evLwvrKAIzl/lDuj7HMG3TNHbTwHSZlMcZST3F78TdCMsbaEGgMh7pQ0z6boqAtgRSpK1+c3kJ+tgdDD65khPUamop/B3vePr7UZ/uJydsxSqEhCjQpYo4/Y3kQNEdBQ4RpXpUEykTQJLNh2dd8PGXiHcFeLHlIqmpFCr5AmyY+2J2ZvSc6mD3hAc/pyI/SpbKa8E6aPeFFcLAti20tuVTpE1kjz+f5ymquqDJEOv+vgj2B2WvURfFxU4X4NalMb9LsCV+VJNV1xHbS7E2d+g6DBvUiOdmZM2d2868nn6DbrztwCl0GPvc0e/+fm/7d+WjaRGZPX+HA9rBT5NYHMdt5J8EF7tjFnCa23JvYwGAm7fqV7paL6W+5/D+yvhYrGHZwCd87fsg8xw957eAyfrVwwMrS2RSgxfIihyydGWu5mRcsF7Le8ggfW/7Kd5aW2FmaEq/flHrB0pXZluZ8YrmdZZbWfGS5jdWWdmIkPmE/wv6ugz2B2RPycP0aaEN+cxjjAx3Ibgrjt5DDfFSURM7hYfc0e3fjdItmb9iw/uTmurFy5WwyM11FZi8/x52r4WFML8og137APc3e3TjleRL9y5Os8z1CQWMIvwXaoNUnotIlEVbowS8BVpTKQ/joxBbWmx3jnU7ROHta/nDTe6hHR4CWk5YeTLXcLr5DFloeFN9tgs2w3MsaS3uet1zARMutHLW8Ir5X3rf8mS2WJ8SInsI+R1uu51fL07xiuZp++5djZn2WxvpYJpzeSEKZj/gOjSnx4nvn7QxNCiXs7HhIsLv1zG6f/pvu63/DuTRkodr/EiG+l4mKjBRz13Yez54/f/5GXtB33M7xqFIpAiyIw6Ytm6cqqvntb2r2hteV0mpMwleVyRJ5gTguXNBcQKAqgzZDMv1qy29o9oRonfdX1uClzCRPlyIyfAubC24Ce5sUecxpLqTKkCgygZbU3M7snRlGVU4g512d0FUEQ20YKKKhKkTMbYchHeoiMFYGm8qF9cK415gOLTFc83b6HezVh7HH5xBdts3BMfQ4J4KPstZ1n8gKitYYZRp/C2NxYVxfHXjzuF6o78+muliMZV6/j+3rgqEuxGTCPoVxvjgfYRrri+P+CPE4nSOOMeLYz+REbyNizu345O/brdjo/4TdVvD/lkno338QY8dOZNSod3jnnXHi37ffHsvo0e8yZsxY3njjXd56633efPM90YR5oWzMuxPZN6UH0gODePuoBdvcjtFaFo+uPJHmwhjRWopi0ZYlIC+MprkwEnlhJE0FEeJfhPw6TVJQyKAxjdbmBpqalTTLlTQ3K9G0aWlrUdPeooGWKoz1yRgb0qE5E+pTacoPF/cj7rcokrL8a2Tneopg78t/A/YacvwwyJNJuHaKpmxP8ctGdfoVjHVh6OoT0NfGYKwPIyfSkbyYc6BNxtp8E2s2rIXsHTeBvY/HjSSDbOYpiojTSFEYkonTpotfba4ze492MHvx2nRRlJugSWducwEp2jSmd2j2XMQHPJm36krZ35rD2fZMVisEt89kjvwNsFckfR6lLhIvda6YfLNSn4remESERso8RTGZRhnvjRqEj48Vu3b9yO7dK6isjCQz05clS6bj5HwYImaR474ED60BD5Xq7jOlEm+VihaDgXC1Wly+bZu7yZRKYjUamg1/cj/UGrwUDbTZ9MNY6UhqdbgYwlxk9nIvk1UbSl1bFGH+10Sw18Ny8U2R7f6O9dq/itE23+MR8jxXgp/nLetF/LL/7B3B3ov/h8GewOypdHGkVPpRoYrnlfwUMpWCy1UAOnWUGNExPNMLD43+9mvUcS2FqKZFOt3d3y46TGEwEH03t3ONnsiMKyLYE6Jxmpi93tTVBREb60xRkRf9+/ckL8+T6poUUEXDkd6E5lzDQ6O7fX93iymVxGg0yP/sub5bTKmkTKcj/8+eK42e2PQLNFsMIb0wC4U6VnyOIY3iphBG260ltMAdhTqGicc23wb2/iga561gT3i3CXYd7HX7A7A30HKFuM/OYK///uXss3KkuSGOPWGHKWgIZqbTdiKKPbGNOU1qdQg4v0lS5KE/7h+VSjK0Wmr0+j++FneTKZXU6/WkabV37/lotIQ0ZlPUSbP3zjvv8Mknn/Dpp5/eNvC39jvOWmOdGF9BcOMUkpgLCc4d1VXo/oYbp5AvT9DsPVtTgZ86A2VH/ATBs0vQ7A3rcONM0aaTqE0Tg68katL5sLGYs0oh7cvvbpxH2rK5qMzEsV2GZVsOb9aVkUfx7cye82jC3G3o2/Ml1KUBUB+FriEJasLRlF4j3u8wbYV+YsJ1odxQE4GhMUkcD9fJ3AgLcP1TsPej615oSqQ4L4DENFdaiqJujO1bSqJN4/oW07ieljwU8naa5ErkciW6dh0KuYqmZsGU0FIobiewfIK1lcWKY/vmQhNOaC4SsEMMqtJ4lKXxtJXEoREwRVkCgbGevHXUEouj35O79nHeeXc8I0e+zbt/8e8774xn9Oh3GDnyLR580JQP+naM9D+12wr+75sgTh04cCiRkYm4uweSnJyEv38waWmpuLv7ERMTS0hIBPHxCfj7BxEUFEZ0dCwREUK0nihc/WJpCtqB6vjbxGbm4xERTXx6KpfCwsjJziRLKiUxPZWzgUGkZ2aQlV1BTm4FsuwKsnPLiSkqoFXXRGZdCXJNI6VF+cgy0sjKkJKdnYlbeDjB8XH4RkWSVCAT6D2Rfi9vrSEmv4BMWam4z9zcCnKzy9nr5SYGa0hKc2LK8Z/Iz/HglcPrGHV0w01unNc1e66el/jHv54hyNmMd0YN4aj5j6BLxdPnEvFR7uLXjxmfvM/8rz8EXZKY16u2qQQSfroJ7H0wdhQtZHBJncUP8gKytWkslheIefU6M3tCubBe8NMWqHnhgVUYE5nSWCyCPW9VBkfbZTxeUcO+lhyR3RMCtNi3ZYnC3r8K9sqlz1GpjWaGvJxQtRSVoNkzJIsvkcvqbFpJZ/TIwbi5WVJQEM3cuVO5evUo5ubr2LZtMZVVMrg6jROX5jNcoWV4ff3dZ3V1vFVfLw7q5zQ3i8u3bXM3WW0tq+RycnS629ddt4ZmRleWUGndFyoc2Rx0jOy6a6JbdUiBOwcjTxBV5kVcB7P3PwF7gglf1nvvX0WP/SsZYrmK7ZZn/q+APYHZq2uLYKP/IfIbgvj09GZkNQFsDbSnuD4QTgziu8RLDJcrb79GHdfSTaXiklIpzt+2/i6zEfX14gD7h7u5nctVLEw4LwJ1xXVm75UB5ORcYdGir8jIcGHIkD5kZ3sQFBKCoiESjvVhVqonw+Xtt+/vbrG6OlbK5eT+2XN9t1htLT4qFWfb2//4uZKrWRV3klaLwWQUZZFTH8RGfyHydSoVijD6Wixj8ZV9VLaEMfkOzN7/LbC355ADLU3xFDWFotTG88XZbYQUelAmj0ahTofzo9kSaMZwheb2c+y4FgdbW4lSq//4WtxNVldHokbD3tbWu/d8mlqZXhxP2dbHGf/WG3w09TPCwsJITU0lOTmZefPmMWnSJO6//35xXPf6lQucp5I6Q7II9n5pyRWtwlBEW93XfxnsCZo9aYdmTwjGJ3x8n9xYTJfqKmS6tJs0e4JHmJCeQWFIFEHirQFaLFtzqDYkU61PFlM3CGPFw1Tje+l2zV6ImzUvv9gNfcU1WoqDOON8Hn11OA2Z7jzz5GNkBJ+E5hgx4nxVdgA+/ld49KnncLb/+WbNnuDGedWGLru/51zkaewDbEXNXk1hOHPP2rHq0klKCmvJE8b2WWUUl9TSqmsmtaaEdr2c2JJ8ZFkZyKRSMmTpnA0MJlmaikyaQXaWlOiiHJo1gjyrTYigQ3lFrTi2F8f1uRVkZ+SQJZPiEx0lWlB8PFciosjOySI3K5vYrEKCnH6jdlcffPxDSZNKcXJyJzMzAy+vADIzpVy44Cb+NS1ncPGih4hzfH0Dxb/V1QqWLFnFE088eRtO+p/bbQX/t03C/fc/gJdXCGq1jvnzvyE21omxY9/k4sVDbN26FH//E3z77aeYm/+Ere1WHBz2sWnTEpYvn83ly9Zs+HUdmrSd6M6/h39BENsCrInM9WeekxlKRRK0ZVCqSGJNwDFaNDKMKGlrU2PQtCNvaWeJmxVJJQEsuXSQa1l+GNriUSoS0NZFom5NwizqFN5Z7liFOWIZ5oBWmYy2PRnHhLNs9z+HRqvBaFShVOowqA24xcSz2e8ouYWhbPI9Sp7Uhed+mErPlV/QkO8JjTEi2PP3v0pjrj/Dh/Th5V69kUWe44eF3+Bxdj8Ys5j43uv8tm4uGPP45acl7N66QnTjrE6/TLHUD5JvDtDy2fgRRJJHn7pKMVeKQM2nadNEYW9nZk9Isp6uTaPFkCwm0+xfW06QOoNvOtw4Lylloj5PyKFySZkh0vVfNBZToU8Sv+j8VbAnMHsafSQ+6lxerCm/odkT2MTe9VVinr0PRg/C39+Wzz4by08/zaOpKYGSklDGjx/NL3s2QOw88PxfcOO8kytI56I7rf8fTIKv/h33eaeyvzXd8vs/258oFri18D+YOrQHnZdvq9egAbuBYoCWrPooWjVxfHXhN67mXqagMYJGZcxfYvYGWi6nj8VKepmtZNC+hfQ3W8LL5mvoab6KAWZL6GG+hu7ma3jZbC3dzNbQ23wdv1ne7sY5znwDL+2bwwYLez7Yv5PZFgex/wOwN2f/Xj4z/4XFFnaM37+DFRaHGb3/l9vAnsDsafTxyGqDqGmJ4KNTP5NbH0h2XRit6hiMR/pBXic3zluv063Lt05/tk6Y/s1q0/QXNhKPo1P7uPUn/+44bv3BnbbvXHS9vjuuu313f2m6U53/6ZTne7Nmb2BvGhqEj4/uFBd7079/D5HZq69PRaOKwXi4N9QkdPy403H822O6w/pbr83/ePoL9+b6NmJzvEP9ty7fNv2bDcTVtx7HH8z/4XSHjYSi68W37u8Om982ZblSt38QiXlSWjXCcxyA0ZhKpSKC5R7mJJb7Iv9/mdm77sb56blfSK7wE904owU3zst7cMv3gUtjIO4WN85b73Hn5/tG2R2W/0fTHXZw63vltumOhX8y3fqe6vT767O31fUX6vh3m9x0ne608Z3K/mjq2LalAA4PFDpK4pPTeOqpp26AJC8vLzIzM5k+fTr/evxxjvsc5m2dnOOiZi9BDIoyob6ErX9Ts/dGfYko4fmqqUj0rhIC5gnjvhlNhRTo0hjSCexl6oS8e+ViVHfBpTNQLWVVJ7AnAEHBdVOI5+CqymB+c6HI7LlevIXZuzCC9JAzzPlqMtRHkBt9jp4vd6Mp24u2oqtMnjyB4sRLomavb89uhLtZMeHdEbzYoxdx/sdIjPD6Hew1hrHl9C9IZr2PnfMefJJdcIi+REi6F5s8zlNb0UR7uwqVUotSpUFvaCGp+BobPCyRloWw2suS2oZYDA1R1DTEsMLTguzKMAwN0Sjlifzoc4iogqvoGmNQNsYATRi0WppbVMhbVWgaS0CfiYPUk/NSL7yz3dl2zRZ1ayL65hiCyiMwd5pHwJcSRr85gqRkdxYtmk50tDNDhvQnOdmd+fO/ICXFnaFD+4tR55csmUFi4mXeeONVnJ2Fj03Q2Kjmgw8++l9g924r+L9tAth7EHf3axQX15KV7CfmxRvWbzjmey0oz4+mokTKB+9MYsWS1VSVJFJdmsLsGfP4/OPpVJWlIc2Io8JrK3L7tyltrKddV05qTjUx2cUUlDSKD5hSryYtKx8danTkk19cgLI6gcKifNrVmRSV5ROdnU1KTgFKlYzS6gLkFSlUlOYQnx5MuiyG8NRsQpJkNMpzaVDkUJCTTlleIoUVeVTUplJc0YgBUKhA0a5Ba9ChUGooyw5j6PA3GP32WJoEarlNitYAPtfCqM8PYeDAvizYsA1FdSJeAd5kSYPFCJwzZ0zDYvcmoVciKMyPsEh/IaMHP635nilffAHFFrdp9uLIRVJdz7yWUnJ06cxtLRWjbj5TX4uktpHH6uvI1qXzXUspmbp0lrSWiBq/SHU63yhKkdQ0462WsaM9n19VxTSQzFp5Hk9W13NOnY2jKhtJHXxZYoc8WSLauax3kdQrkTRoGVwZQmmqhNIkE7NXr41iTEOl+DWpokOzN10AldV1xHVo9oQALZ999j7duz9PbOw57O1/4dFH/8EOy59NYC9oHS3trZTIyqmQ1dHQUINRrydbliladUWF+JBky2TkyvJoK9QDOvJys8Wy/JwccX1JYRHZmZloVHJxWVUsxORRU1aaj6pNKZa1l6pQ1ahM7+Nm+Y06FM3N6LXajmUZ1dUV6FGK84KVl5SKv8nNFurMpCAvV1xWFnXqfYxQXFhIrUxOoawInU4tFleWFYv70GnUtMqv1ylD0dJAu0pYFurIpLGuDgyGG8dUUW6qs17WSmGuUJ9pf+g1NGcpKcjKR6NSk5WZBXrha5WQ3VE4Dg3lxYXifjW6Vhoaa27UoWpvR9XWdqMOeVMTOp2KIlkJ1bKmG3UKnZ5ao6ZS0WBaFqrV6yhvrkOr11FRW4zGuo+YZ299wBFktb8ze2ZhRwkv8SD+LzB7fS1WMtpqPuNOfk+PM+YMPr2Zz499xQcn5tH/9DamHJ/BJ8e+Yuqxr/j4+HQ+O/YNuw+e5JDFpd/BnsVFxhy35FnH7ay2dmCx3UrW2OzE2sKUeL2z2VtcYqb9YSYetWOz1V7m269ms9VBZh1ezEHLSyawt+8CJw6bonHWtIaz3NNcBHkfnf6ZjOoA1voeJKfuGpwYCHkBJuBr0HUMfoxUNNfR0Gpqg8JUVVFJamIS9fVVtCmbSU1MpLjA1H4UTXLysrNob6knLzsHZXs76YmZyHNUYNSCUU9GWpr4m7TkZDQqDXnZ2eJyTYYgNoeSonxxWbB2ZTN19UJ9puXqyuqOo2jvMCGDkB5js5ryDKFOYYAB6nbTcQnPj16jQZqaQmpSMs3ZarFZCV4Q4v7bhX1AQX7OjToUzQqxrDgvm+rKko769Kiq1SjLhPMwUFtVR0GuUJfQhg0oW9tu/D4/NxsDKvH8hOXM9DSEF6giV0tGshRNm/COR/y6ev036vZ2SosLKZfWkZdWiLy5gbrq6hvrG2pqUTQ13ViuqiylTSVc62zIuSIyewLYW7j4Nwb074lM5sLXMz4kPd2Zvn1eRCZz42pAEA31ArPXl2zf4+K90ZZDZmoWTXXl4jEJ74XrdTQ3NNBUX286p7RiqIcW+e/HUJiX13Ft1Kja6smRZaJXGlEW6tGrFGRlStFptKBTo8hRkZksvMvaxWf/+j6EZ7ei1FRnmbRG+EBNTXUFqUmJVFcUi3uvqawR20RzQxWF+XliXLL2IiF8ufrGq6q9WYUiV4Oq3VQmRApUKttRKU3vSY1GTbuyHUWeRmwyOjQYdO1oNe0YdAZ0Wh1t7e3ohXyb6NHWgqJEjVLdLq4zGg3Iq1S0Fwv1asTnQqlUiu1Hoza9x1RqFe0tSlryhTYJKo0Ko15YL3jWiEchtlmhTqPBiLLUiKbW5HWDUUd7pR51lQG9QYtWuG4GLehVGHR6NFo9ZF8WwZ60KEt8Py33NBM1e2p9MlElniz12EdhUxATjm1i7Z4jjDZfz3rzI7xt/hMvmC+gn8Wy/2tg73qAljkdYO9b55245HqZwF7SMfH61LY00dSmEK+l0L6z87JpbDctC9dDvF4qA6rrj6BBiaqtSeyThMmoayNH6EOzs9Gr9bQXGjAo2ykuyhOvd1V5+Y1+QeiHhP5I6DeEPhmV0M6qxDbWVF9FbU1VR78n3CPT/dOqNJQVF6JsbaCs1NQWG7OEPjSTooJ8cVl4BoRl4RiEqbykBGVbA+3FOtOu0JvOpSPcfklJEZXlQvh9U59tmvS0KuqoKC8ztX9Zs6nPvjFOMJ1DcYHpvE07NqAsFEZviO8NdXsTJUUFaPWm9ltSmE9Lc624vqSwhIa6cmqrymhpaRYi/iOXGSiVVdLcXC++H6/XUV9TI15/of48WT7qju6zONYDtU1/4kJ9efKZ524AJMEET7cuXbqQlprK1AkTGXjSjofblSK7Jmj2hAjpj1XUsFNZ97fA3mt1paLrZpgmg5lNhSLwE6Q7sYLX1S2avVXyPO6rqMFblUmlPhmFMUnU990aoEXw0mo0JLCjJZft1OFzK7N35lVay8LJiHKG1hSyYpx5/sUXqcvxR9+QgKOHO/KyKAz1MYx5531iAxx4Y/RwZq/aSFNlEuFBnmSXNICuCnRZ7Nv9C0NeG421xW9Uq+uobG+lQdVOvryFllYITs3jfHQcZVWFtKtzkObKSMsKIqMgh5TaGHKL8lDVJIp/hWVZYS7K6iSKinJJqY4lvSiLlqpkSouzSa1KILM8kzhZLgmybBqaTH12SVU1BWVCW2qjrqWMipJSFDX5JOaVkxOxDf/PJPTrMYyszBSKZEF4e3jw8jM9iY0KpzAzkPjYCHHZ/YobRbJgcrKSGdB9EDaHrMX9NzS0/zeDvQfwcA9EpdIw6ts38Is4ysTFb+Pib8VX6yfj4LGPeb98wUHHn/nRYj47j65mq+1y1ph9h/X5X/h881fo0vdiPD4IoxiERQq1MlDkYSiNgxIn8iMt+OKt7shzTkKNK8ZKJ4xZJzGUnYdSJ6i4CDWXQO4MBY5QegFyL0C1P5u+fhfH7bNpSHChKOQ0lLlCiQuVQkj5aydpTDpPuoctVIdCcTZSL3ekLofRxJ4i2eUUVGdAZUqHJUL2OXSlMcS5HUMRf4SZb73M4KclSF23sPLTV/E8sACqnAk8Z0GalxXUuLB9wVjMlk2EGl+sfpzKulnvQvJKnMSk6iab8u5rJJIvUvN5jSFipMD8pmAqNIk8W5DJAzkynsyXUaRJIr8phHZNHAVNoUypLyRGK2NWRTr3yWS4tKZR1RrKhwXx2DalYtVeyPKadKpbQzkqT+f+nEo+TrckKfxfoh2In8iDeYU8mF/KYJk7IRFPEh35KOWZXdHoIwjW5DCpoZhSfSoGEkW2cXJzKcmGLMaOGoSvrw2rVs1h796VNDTEi8ze7NlTsDpqBjHzaPJeyeqdv/Bel4XM6nKIr+dPw/HsWfGFKNj48R/g7e0tzj/TpR8uA5rJCq7gyaefFMueeuppgoKCGDBgEF263E9auhMFhfk4DqugPqCIj6ePYNcuc1rbSgicUUjyjhwamypYtWrdjTpWrVrFsWPHbizP+GwWIVdibyyPHDmKa9eu8eijj4rLz734LNH+SVwcUE2cuxdqTYvY6Y0Y9RqrulxhUJdxHDxykNbWWubMmSz+xt7ennXrfq9z92YLTh48f2P5229n4+TkdGP5zfdHkedbzqYu1xjUrzdNimhy82SoqrOwe1rKSw8NRpoTz6xZ07h0aR+trUIeKQWocpg6YbS4jyunfVmz+Kff69y9h127dt9YXrp0GbanDjG8yxcs6eLIG++NoqKj00ytKuKDo7+QV1ggdmiVikamntmFrL6Gz05sIfe3x6DuInmNMbRp4vnqvInZK2mOolkVS6h/wL8Fey+Z/cjCk2OxSprIQ/m1DM9wIin8SQ7HvU0fmR/+kc8THvEkwRFPEhr1JIFhz2Fja89+88smsGdxAWvzCwyIieOB0lzmOwRxzW00jucXYWbmdRvYO7L3LJ94BjEkWIrLqcW4eY7jxMktePsPx2K/KxYWFzG3cOL8WXcMNaEYDEko2pNobI9mzsV9FDeGolCmodUlYjzSF2P+NYyt+RiVNTe+//7s54hDSjDKWgPqBiOHbKx4uXcPzH49yOUzvrzcqyfLln+NTt/KFTdv5s+fSmzsGT7/8ksy8xIY0/sDznTPxaAqoLa5gtdeH0n3nj3pN2Ag+bmZfD7tc17u2ZMtj1ylOUzDgtXfieu79+6Jm4Mfe7cdEOeFbSz2W4qDY7U2HpU6Hp2hBI2ugtozMhY/coGPv/gMpVpNdra7uI+x4yeQlZPD4OFD6P7yQI48m0dtppK3P3hbXC/LyqKtzMDnU7+6UYePrzfom1j87accOLQOtbYdrbGMmPW5hHwphLsvx+GsA4uXTEelEXQpdUTFJdBv4ED6Dx7ItM9nkh6ax9BXXqPfoIG8Ne5taotbcOhZycje4yhKu4ABA59NmyH+RrCk1FRWb1nFssfOMfn5VVwJcsHuyJEb64+fOo2Ht7epjiED2bzuN9wcgpj57XRIMYdj/WkuimLjL1Z8MOl92tqikbemU1V9jfET3qOkxI9WpQy9PhEO9+aT17oTIZUS9amBES9+hYfLNoxGPRu3/HqjTmdXVy44O4v1ffbsJvI2GPCN9Lqxft73izCix2CQERZ5jqkzPqY6WY7n8EakiVeZMPUDauoKMFancbZ7LqN6TUFaKGXOd/Nv7CMuMYkt234V61j0xAkazxs5cGo/fQcM5OCh9Wh0Kg5ZH2HHjsW4uR9k0drvqfLQcPmNApQa4aOYgTZ9I97npZzoXkpUXAZKvYLI9HSuJSQQmpJCg0JBXI6MgKQETg8sIf+UhuSCPOoU8UgLE6hqqCO/ohSv6HhKauLRGsuJ+rGdsx/lEZgTS255CS3U4vFbJj5jizCQS21TE4FJSQQkJBCbmUmjQkF4Vgp+vsk49qymIlhNRnEGrcoEErKSqG5oxmDMQaVJIFaWQIOunmuftpC2VXjHCYEY6glf1Ebc6jbK1JVklJSDshwUmZTXN5FUWge5V6izGER8Xjo6YUDbLrCzqZTJw5h30YzKpmiUuni+PbeP7XZnmXZ0L7uOnmXmUTPeO7qFVw6tuQH4/rfA3j7rszQ1xLLGx4Ks2mvMuriDqGJPfguyI7g0UAR7NUF7aNVq+MnXgf0R7uI7ZufmbXTp+xS7YjzEZaNRTpM8gGt7A7gwoobyskzQJhIXd4Y+ffqTk5NBVVUgjzzyEI8/9TjFWcX4jmqjOjGBEW/1x9X1Cu+/P/ZGvyD0Q0J/JMx/0+UA0n0VrN6ylKNHt7F77w/M+GIR+kaob7xKSYkHSmUZhw7ZM3nyGCIijjNsxBCSL+ez96E47u/yAN17vkxwcAgvvviiuE+hH/X392f468OJiD5K0AeNXDuYi7wlAaNRgdFYRFtlO6u+/wkb2w2i1rI2P5mGxlyam+NZs+ZrZi74EnWggcVdHMR9TpgwAS8v0zhBsN69+5KfL0OtSSIl1J0LfSuI9sxg8Gv9SUx0ZMyYV/E6F4pR3cCYt4dy8eIeEVzOnPktbm6HWL58Oqs3ryJhawMOXdRM7LKaRau/48iRIzfq+PLLaVy+fEWcf7nLCDxHteDpE8iIHg+Svfw+nv2naQx8J0tLTePDCZOwumjGPEODmPxcZPb0KcxtKsRaVYP+b4A9wR0zVZPOgLoyMWefIKsJVksZWFcmSno6a/ZydCmirEeI1i4AQmelTEy/dR3sCfmWhZRdB1uzsW3LZlJDCWUU3czsdZXA2aEkOW/h01G9IPsMJQF7+GDwkyjibGhNsOXj0U9T4LcD8s/ie8KahtiTfD+pH6+/eD+xjj+SddWOksQAKHaHIj+oToOKZKjKxMn3JI5OPxPlb8ZGIWq9LJOYaA82nVwJFW5Q4EpB2kk2HV9NecYZ1h5dga7wEuRdQlvozMrDyynKOg4FZ6HCmbXnFhOfcghj4XmMlRfZen4VnqF7oOwilJzDIOCCGg8s1k9l64K3oT4B6rMwVEkx1kjxdLRm0SAJgYslvD3/DUITzvPWnNeITLrAa18NIjbVmZHfDCMm1ZnhMwYTkXiBt+e9TnCcI2/PfR1n/wPit4za2jbGj//wvxXsPYjHlWsUFdXSPbUPxzOO817euxzOOcy7qe+zR7qHr/K+4tfcbXyTNosf0paxOncNC3MXsjF9I29kfYLc7zDs+CfY9cdoM4C2fV0p2fAA2PYA65dRWTyLbKkE1aEXKLLqjc62O1i9DDYvUfRjF3E9dt1RbulJ+a6uqG1foNH2cUptHyTXQkL+QQkltvdRbCuh1O4+0YptulBk9QDF1g9QdOgBimzvJ9tGgsxaQpaVhGKr+yk8+AClB56l0rY/1UJ0QtuBGG36Y7DuS/nup1FZdqN67zMo9j6N/sCLFP/6KM17n8Fo8zLtW3uh3tkDo013Sjc8QPlPD2K06UXTr49TsOVxmuyexfXb+3nguad5oOu/mPTFeFS6DILyLrPRy4y8ukA2eJhR3BjMm/ZreWnPIkbYrKawMYiNXubk1Aaw2Wc/vjJnlNp0Fl/eyz+3zia0wIOzCQ48tWM+xxIdaVZK2RdkjUOCAx4yZ57dOZ8BFsvpZ7FCtP4WyxkgdHoWS8W/glvdG9YziY0bSJU2kqnNFWLAGI0xSfyCJPiLe2uyaCeNUSNMmr3KymRmzvwQb29bduxYLiZYlzfkQeIidr1penl8IFnBfMmx216Kne1RyQscltRhLkm/bd11S0k7y7fzJrNUcgVlWA1TZowQy529fyVuTgMFFjVsNfv2tt91tmGSyWyQeN9W3tkekTzJVkkE7/b5gIJS4UtlEf0HdmOxxJXeknfp+twTxMWdZ968j2/7rWCfSH5mjsTqtvLO1kfyJqskvvTr3YOMLCemfPYWNdmR2Dwi45+S58gpvCgO1N977zViYh1AkwjyKMaNGSb+fpnkLO9JFt6231tthGQ6KyUu4vw7774jDiByFDX8c9FH4oDeoNZS065g7LFfyKir5gP7deT+9ijUOrHW1xpZzVXmOm0nJN+NvUF2hBW5ER8Uwvid23l+/zJ67V9Nz/2r6Wu+nIHmi0XrZ75MLBPcOAceWMaAAysYcEBw7VwmuncKy6Z5k/WzXMpQy5V31OyNObCdbgd+EDV7Uyy3/QXN3g5Rsze5Q7P3nuVGcT/7zS9gZXeZ0JgojHXhaDSJ5BUm09qeiH9iEE0t8eQXp6FXJoiMjwj2WnIxKqtvgL347CxK1RWEz2slYUM7Je2luKUEcn5eBmfeycMtKZTU3Ega5IkkZsXRrIikrimW0ORIdIY48kJjOfdiCYqaJCJkCbiHR+ARHo53RDgtJSFEJoZxJSqcoy8V4r43E7+MCDzDw/FJC+XM23mc/y4DH2korqERZKWHgDKCsroECiriqWxMRFYWSYlVPHbdC/COj0BWkoiiLQ7PiHA8wyPEQb9XXBhuVyI58q8S/C6n4hUfhldUOAplK+6vN3N+VxzeKaFcDo2gIi8U6gKJTwgmvzKG4upEKtVxxKzK49qHAriLoKb2GhFxV8gpTaGyNoJjzi7YOTpi7+qI3VZPjjyXj93J89hfcOSwsyOnTnpg81ghR8wv01zmg3eAB7bnLmDneFa0k64uHPM4h00fKTbTQjnl58SxixdvrD9+8SInnC+J84fdHbCfG8LBfhl4RnpBwk443A9FaSSXg4VcjN60q5IpqM5G0ZaAR6A3TYo4ZKVSDKp4ONqbS/Y/c8zbm8Mv5XFgoT9lxe7ERntje75Tnc7Ooh32cMDm40iOvpbJKb/f19uePU9ApA9tyiT8osO4FHSR+tRUzjxfTkBgDA6eF1FqotEXh+HYtYhD29w47X2Jw+fP/37eLi4cdXLisJsDNoNSOf5lPCf8LnDotCOJ6b5U1KcTGu9PaaknmbmB+Ce5UuqUxdEe+WRU5IrphNobgrl2Lgn7f5UQFp2IUp9AaGoCfrHxBMTHE5iYKAK9gOR4jvcoxkZSy+VD6TQbY0nLj6eyPpHc8gSuhMdTVhtPrS4Op+m5nBmbj19WLJlFCeiJJ9EqE4+RRSj08QQkJuIfH8/V+HgR8Al1XEuPw/dqIraSCo5JqqjJScZAHNHSePziEmlpTyCnNB7f2HiaDPH4ji8mZYMA9oLEDwbBs1uJXtwqPmvpRYIrWBnIpZTVNRJfXCuCvXrLQSQVSmlTpojPMSSjUMZzLjwQaU4iKnUSl+MjcQuLxjUsCK+IKC6HB+MUGcm4o7vpvneB+K7qZf49SywOcPKAJ5/s38ac/ftYZGFJT/P5on29fxcrLY7Q1Xwhk/b/bAJ7FraM3f8TWyyOM8h8Cb3MFzF8/0a2WZ5h4P519DRbze5DjrQ0xVHdHCp+kPnSYTMhBW7UKqLRCkm2Xd5jwU+DuZifzS8B59kV4iK+Y7b8+BOSZ7vwS6Rrx1tHg3vAdj54djbzJRcY+XpvMCaSmnpefKdPmvQWBQVupvd9FwmFmVfxGNhATWISfYc8e1t/0NlmS2z56pmt/Pjrl1RVZbBx13S6S76gaKOOc1c2s3btLAID7TvqGU18/Blx/t2XJ/OLJPy2/d1qCSmnCX5XwfCuU7gaZm5i9ygk4LMCXBYHU1XjDWSybPZUflw/RxxDPP74w3yz+D3Ufq3MkZy6bZ/XrW/fl8kvdmHi6HFslUSK4wehXJp5gWGv9GGJxBVVQiUj3+2Fi8s+Vq78lq1bF1Bfn8nixZ+L234i2cRlCUyRbLpt/53tZckIfpGEivM9H5WQu1LCw3fY7rolJyUxZcJE+p6wx5kKmg1JItgTQJfgWllvKKT1b2r2MrRpopfVpMZiyvWpvNtQIubZy+qk2RMkQELEdCEoS5vRpNlzVN6s2bNozaHRkCSaEMTvH+W1HKIGv+vM3iP/YOzoZ2Hfw+gtn6ZltwTjwRfh0MtgLYy9X0Jv+RL1a7qhM38Jo9VLVGx4BNW+5yhf/yAZiyXIdz6JzuJldAd6YbTpR4NVX8pt+lFpO4gy2+fJP3Q/+YfuI9dKQtohCTm2EnJtJOQd6kKpzYOU2DxIsc394vpiO4n4t8TuPkpsu1Bi8wC5B7ugs30Bo9XLVB14msoNL6Df313EBAIWKNn1L+QWz9Jg3lX8i42AF16mave/qNr1BArLbtTs7Qo23cG6J3qrvqh+exY/ewmvF4zhnMyJPil9cclyZUjuEC7LLvNySk9cZZcZmjcElywX+qb0xzHjHCPzRmIjsxFZ4rq61v9msPeA6MapUmmZMvMjQiNP88FnY7h05RBL13/DZU8r5v7wOZY2G9lpsQrrY1vYsnMpqzbO5cyFPSzYuBBt+nb0J8ehVzaDQU6InxUffzAKbVMQBnkImYln+fTdoaQV+TGpLoeixgiMVf60Vgcw8f1XiA47jLEthIDXpPTeuQ1f+UWWtU/gUaWEJ7QSHlfez6MtD/FYy0M8qjDZY21deEwl4VGVRPz7tPJ++rY/Q5/Wp+ilfJRH1RIea36IRxNW8GhBBj3K8mloqYL2OpQttcw9vY3MpDPMs19NQtI5qA9mxflf8Y86Bm0+BH6UTNrGKFAGsmXFV+xc9y0okzny43Se+Ho2PyVZE7npaZ7b8j1d13/NIoetpFQF8KmLGXnKBJSGJPJUyVS1RjHi+GZeOLCGYUc2USoPF8vbDUkUqBL53NWc+HJ/Vvvb8MieH/DNvUK5JocV3ge5nHYOm3hH1gYfo1abw/l0J57Zv4rBNqsYZb1AtNesf6Cv7QbRBtisZaT1Al45MJcZjktRaWKJ0MkYWlcq5ngxkohUm8brDRXEGrLEfHp+frbMmjWF7dt/QC5PoqIigk8/G8uG/dtozVnHgfEP89yzzzK32w5+7naJ5557jq5dn6VbtxdEe/75bh3L3Xi129ucf74Ru65Z9OzWTywTthHWCzlshOVMmRutral4TiylIaScxau/4Nlnn8X92n7SN8gpO9XAPpulYj3X63juued59tnry9346Lnv2dU1qGP/3Todg2l7oezFrn040juduswM9AbB/SmPiR++xZZufozpNg0Xr33odBUsXTpL3F7Y/+91dmPBs/tZ++yZG+cgHMPN5/08o7tOZke3MN59ewytylhaWuLQ1mdzqn82w7uPITPPlWnTJhMe7oBOlw3NsaBIZPaMKeJ+t3R14+vnfr5Rh3AMv5/n9fN+li+6rWRnN3+xzqmfTBWHD8WtDQzeNI/hI0eKYK9e1cq3Fw+S21jH3HN7KNjxuAj2clWZtOmT+eKKBf4FHhSr08QcjyG+AUw328gb9t/wnt1cxtrN5bXDK+h9dKtoww6vYazdHN6znccIuyX0ObyFgfbreMf2O0bZLqK//Xresp3PGNvvRHvDdh7v2ixg54HTHLL83Y3zoKUz06xX0sN+KWsOnWam1U/8cGgfthYm9u8msGfhwizrQ0y22c+PBy34yvonNhy0Zqr1anE/wv7MzJ1wOOGKoToUrTGJEm06tcoYprhYkN8URqlWRoUuBe3hDrDXVoRRVXcD7GUXl1CnqyNmZRupvympM9QTVZqG9/oiXL8sI6o4g9zyTIzGNOqa08kpy0TeJiWjKBMlaUT45uI+ppK2eilxualEZcqIlsmIy5KhrIwmMz+dyBwZl96rxM8um5gSKTEyGfHlGbh+Xob3hiLiKzOIyMiitDAR2mLRG6ToDemUN6STU5FAxZk0zr9fSUaF0HbTaFeZ9hGVkUlEWhqxeZlERmbjNKKSYN8MYvIziM2R0a5R4feBHP9jOcSVZhCZkUV9WTzUh5OTm0JZQyYGQ5qYzyzxt2Ii5wvuqpmcPL2LBQu/Rm+oISTkFL1696Zf//70G9Cfcb2/5MBzCQzqP8xU1r8/Q3qOwOKFBMYPm0pO0gU+nzqRvv360a//ANGE3/fp15ffXvZmbs9f6d23D7379L2xXpi/sTygPzN7bOTHbleYvWA6pB+EYwNEN86Va/Yx/PWhyOXhlJaFUVbmx2uvDRbz7TUrpFRrktEe7cfnr79Mrz592PNCMJN6LyDE/xC/blhMn753qHNAfxb1NOfnF53p3afPjfV9+vXj66+nYjQWE59wianTxlGTlsq1CU3kpocw8eP3qK4NhLo0rowqYVTfD8Xz7NtPuCbXz7sPffr2E+v45eXLfPfS7o5j6M+Bg5sxGBqwsv6FrVuX4e5uy8JVX1B7tQzfj0vRG4pA14qxJZyGsAQujKgkLlmKSp9KnCyd8NR0ItLTCU9LI0KaTqQsHef3Kzj5bD1+x7NRkEpWSTo1TWkUVaVxNSGdstp0DKSQvL2QSzNLCC9IpbAyDQUpeO3NI2RaOa36NELT0ghPN+3/eh2R2WmERWZwrnc1Z7rWEBWSITjzkpqXTnBSGoq2NLHNpuSn06hLIWxOGZlmwseDaMFBkJh17ST/0k6lpprs8ipQVYEQcKxRTnpFgwj2as0HEpOZgtKYSolW6J/SKJeHMv/SbmStCbQJzJ7jBrYcOMHYI/vYbHOGSUfMeOPIMt61/Z5BdmvoY7+Jl+3Xs+iQLacs3PjYeh+zrA7x/SFbXrJfJ9qX1ofYcsCSQbbfMs5mL0ctLrPq0FHesd3B5oOn6Gv/M73s1zLBegU7DpzkPZvFvGE1n/3WjjTWxzHT04LUmmvMdLMgqsyXFVdtOV8ShOrKB6zdOgK3ojwORnpiFytEFIUDe8zo9sYADiYK0g8Ts6fRxlLiUcDy5y8yYfwoMGaQkuLKmDEjUShiqK0No3v37vQZ0JOyvDACP2yiPiOTDya/QdeuXcU+7nq/IPRDQt8g9BuLux2l5qyCzbvnYmf3K0fPb+Lt55YiXd+MWhNPW5sMP7/DYj8yf/40YmMvMGHKm1THZ2DdPYkXu/UQ93Nz/ynUIdT5POmZlwmf1kSmSzJabRxGwTeTMpJX1DG+53LszwpSl2o2LpvD6rXz0GhqMTdfz6LVn6IJb2N9N9eOPvrm/rNbt+d57bWhtKljUFRJcRiSx0tdB/FCz+fJzfdiytTxbOzqizq1hi++GcuVK1a0tRXx3Xdf4upqxf79G3ju2eeY++xOArrB4m6WYv99a/95fWzyXrcv2P98NF27Psf7Q7pSvO4BXh/Yg169et3R8vLymfTBRGwu7mOKvqnDjTOBEn0KnzcWsUtZh/FvMHtvdoC99xpKiNekiy6dAnP3fkMJ2bo0cYx2XbOXr0vhjfpSAtQZYjA/Id/e2k5g72R7lphMXQCdp9tlog5QYPZcrjN7H3zCWCHQlf0QNAUHqE59DUOxO/pCL5rSnTBUeKBK9cNtQBYtoUFQ6cabb/Qj1sOCGZ+9Te+XniHGdR8xwefJykwGVSOra4p4tDCLRwtrebR+JY+rJaI9p3qAge1P01PxFC+0/IMn1BJx3C7YY8L4vfVhcdwu/BXH7i0PiuueVd9PocIZKoIYlbCCdf2DaHBLwdjqg7Y5jI0euwlIO8d+PwtORRxG3xyGXh6GXagtR0NtcY0/zq8+e6E9Al1FHEZBHlTrg890CW9+OJKYhEt8Nns80XFOvPL2QBKSXZky830Skl149Z1BRMZc4Is5E4iKc2LMpOFccjsgej7/1zN7V65cpaiomkJpIMX5Ul7p+zpmuy2pLUmgqkzGB29/yPLFa6grT6OuQsrsr77j88lfUVuRSXZ2MuWeW2k+/C7ZRcXIm2ToDRqqyxsoLilGqy4gJzuDigx/cgpyqFPlkVeYi64ikcL8bGqq4sgvkqGvTSbg1Wqe2WuOfUkwX7R9geT6v8oxSFKWIZHON5kwX/n27+uR8AEfUdkmJ12WytVmS1Op5hEk0p+RVNXxRF0D9bXx0JiIRqflst9VanIDGPraQLZYHERVn0xSTiKVJTGgC8VnYjFJm4QHPJzwqKvExAjBHjKxWPUNks/ms6bgAoFfdqHLY/+ky6P/4MspY0gwZHFfSRmz5MVkaQUdXgm52lSeLy+kS3ExT5YVka1N5VtFCVJdOgsUxXQpLiFKmcq39TncV1iKb3s621oL2CGXodDFsr5Bxr9KK3BQ5XCuVcp9JQo+zbYiP+Yh0Y6kjqdLaQ1dyhoYXOBLStxDpMQ8TFZyD+q00YxsqLpJs/epkOKhuo74Tpq9zz8fywsvdCU62gFr6008+s9HuO9XMyyDV6G+8j3NcjmtzUram9U0Nzf/ocmbFaibDaiadbetu246ncnfX9dqRK/R09bWIpZrtEI4XgN6lQGlqu2233W2luY2lM3a28pvNbXcpFcwdbg6WloUtDdrUDS3YBA0V0Lcp9bW234nWNtfOF9hP8JxKBQKjB3aCKNBL56/cC0EXWBjY6NYt+CiZTRoMRp0tLaazlk4ltbm9tv2e6uZzldjmm9pEQM56A0G5O2tprqNRgxGA61qFXqjkdaWBvQ2fdFXOvJVex1JWimTSlLxbUliTWsRnoYcwr2CcTg/mdCYJwmMeIqEsKdYlLSah3LLRJuaak5c2FOi7Y37mIfyqhkuvUB82FPYxb5Nn0wffCO6ERLxlPj7oMinCAjtdpMbp4WFM5b7XfD3fpVROYf56mw8V6+8gcO5xX/oxvmxRwgDgmVcOrWYyx7jOX5yC55+r99w4xQCtJw84oyxJoQKQyqfNheToU7l9cIUpOpkvpCX0rWqkmTrQaak6kZDh5kC2+j0evFaadsM6JQG07xeh6Zdj7pVL87r9IIuRYfBqEOr02EwmMqEZSGQlUYhuPvpxG2F9dfNoNei65hXK/RoVJ220etQt+jFeq6X6fVCexDaodA+dOgNQpkOvdr0e/E4MNXfuR7RtDrUcj1aTaf6jQY0LYab6hWOSahDOC5h/2JdwnkJx9GqF90d29pMz4DQRtVqJXV1dSarraOxvgllk/amsvq6erGssb4RrVZFU1Pj7+s7bdfWqELe0CLO37a+03bCNq2NKprlzRhzPW8EaFn8w3YGD+5DZqYL06dPEjV7Awb0ID/LjSt+wfQRdN72g2hO9RD31d6koam+GbWqndYWxe11ddSnaGgV67v1uJqbm8TrodOqaGxqQC9c1xYDBr2GxsYG9HqN+Pxq5Hoa6htv+33nOoRzF+q5vo3wzAujCeF9p1DIUanakcuFIAR6tC0CWyLci453hFZrurc6QV93h3vfqY0J71vhfgttU2yjHW1Io+2430YdeuXvbVtYJ2yr6rj/19v4HU1oY82mOtSa3+sQ21VHW7r+XAj70imF49WK56FtN5je58L11JvamXDthPeWzmCEvCsU/Nwd90veJOkz+Ky5CI0hGY0hgejWeD5srqBSF052fHcO2FrwTEouK0560z0hE5v0MZRHP8T7uQ50KWuiS1U531wO5OxvpxgVEc8Un3C+cgumS3W5aKMCM/A6vpBNBd/QOz6XE7scWXTBn77J6aw/4UGX0mp6lAYREtaPY3YWxEc+TXzUI5w4Yk9lfQqDavKJVKUxriaPYFU6n9Rk83CNHM8T76KMskRjMKDSakQT3jGC/rFZuMc607JwPYRnSxhMtjWrxX5IvK9a07wwGQwd/Zm8WXwviO1Op0PRoritP+hsrc0qcdft7a1iG1Nr2lE0t6Fr66hT1HiqTNu2top1trYJbZE/7aevm9CHCcdi2lVHGxXuabuBxno5re1Cf2Sgva1VfI8I0/U6jFrDn/ahcrn8Rr8pvFObm+ViufCcXe+rjToDLa0K8b0kTEJ/p1S2is+PeE5Ceq5mo9hf37r/zna9rxbGMoqCGLQHe1IkSyS/oACZTHbD8vLyKCgooLa2ljGvv06/U/Y82K7EsUOzt7Mll3+W14hg799p9i6lv46kpuWGZk9tTCJKIxW9q4So7J81FonpFYQo6X07afaWyvO5r0KIaptJjSGZVmPiH2r25MYE8Zi2Uvd7NM6PvmSszB0O96exIpogWRQoEsiLvciwIf1pKPDCUJDE+R5VyCMTQRHGFOtNJKZdYcbxzax2ckBZmchipx2cz0wBfTWLqnOQ1DQhqQJJ++Yb4+7Z2onUFMcSm1bI7gqbm8bkEvXTSNIXmEwYt6ctRCKbg8T4ABLuJ7AwFKoyGJK5icW9k0g+UoOhJZHyAhnVDVKKK7Kpzk+gODeF5qZc6utzKcyJozQvgaLyPFT6MvGd2tKsIrukDIXMBv9PJfTv/irZsjQq8iLw8vCkxzO9iY2KoDw3nPjYKHHZ/bK7uD43K5WB3Ydgc9BGbF//9cyep/c1tAYtE78ZR0jsCcZPH80l7wMs3PAlLr6WzFn5CZZHN/DrgaUcPPETW8wWs+qXbznpvIO5P89Bn7kTo/sEzvpY8+G3Y9CRilIdT5uhnSYqMBhSoS2e9tZ4Whq9UapiaZL70K6OpV0diEofh1zpi+fwfLrtNsNL68UC41Qkxo5GUzYGSdxqJAnLTCbMl3WAPWEbo4Qv+QKaoSG5kqyGc6Z1ykeQpP2EpKKSrtVV1AuJJWtCxWic1/wDaMq9yti3hvPo4/8i0suOtroo1GWBoArCb1IeyZvSxQd89ZKZbFptisx59OfveXjeSn7McyCgk2bvk/eHE0Meo5qrRPFtuyGZHF2qSNf/q64aSU09/6ytEaNi5upSxWidebo03misEEW7X8uLkVQ14qzKolyfyJfNJRxvz2Znax5z5cVUGxKxb89BUmvkiyJbGpMkojnK3kNS14akXs3g8iCKUiQUJ0koy+yKVh9JqCZHfNFcZ/aEr0ujGss7MXs2zJnzCTt3Lr3B7C2cNpb7fzvIVv8VcHW5+BD8n5zuGFRLnP5wxX88iSFaxA731jV/dhx/f+qI//GHZ3Bj/R9t8DemW6P23RZtVKcUk6obKh3J0efTakzlc/eD+BV6UaSX0WhMJ9g3gJnm63nvyFd8eGQmU49+zajjK+h5ao9or574kSlHvxbt3eML6XlqL4NObhK3G3vsO/qf/IUPj37D5KNf89HRr5l0dAZTjnzL7oOnbgrQIjBy39ovpdep1ay0PssCu9Wstt51xwAtthauzLe14Ev7PWy0MmOe3Rp+tjrI1/Y//B6g5Xo0zupQNMZksnUZVCtjGH/JnMKmULJ1WTxXU06Q1WAT2Ltx7TtFMRX/iGv+8IaJm17f/Ja/4vzvs39a9u+mf9cu/mzdrZPp/G7fuHPJrfv7o/n/tyZj7s1J1QcM7E1TUwg5OX6UlPiI0ThLCjxoaJLSrbyISKuBUBl1627+4+n2a3BzwW2r/8Z0UxTdWybTfTG9p269X39l+qPt7lT+n97zW393Y/mO5cJ/v5/MzeWCo8UV8je+zLnznrQZU0V2Q+ifhMiEQv8Uoc1BawimLPV5rO0teCarkpUO/nSXFnM29y2UiRLGlVxAUq9F0tzMTPdQzv56ghGxaUy+Gst0z3Ak8mbR3g9JZv2FSzzXks2A5BxO7jzDQudr9MrIY/1JLyS1rfSojSYxujsn7czJif8HuQkSTh6xE8HeuJYK4rVS3m0qJ1CTyfeKYiT1Ki4cfQcS7X8/+Tvc4+vvnVuv863X8vbpjoV3nIx33LajLd1p1d/a+++TaX//7lx+X7jzcd08/dkxClPnVX+83R+uuPOkKqVqy6P07mZiL1955RWGDx/Oa6+9JuoWTQzhszz4wAM4+h3hU31TB9gzMXtfNhax598we1MKj+Ce/gr/qBJAXC1vCakXtGmM6WD2BM2ewOy9/QfM3pj6Uq6pM0SXTo9bmL0T7Vmi+6YQkfNku4xpjbcwe5M+Z2y6K9j3Ibo6kdGVlaJXUUHUWYYM6kdDnhuGvFicepXQHC4kRQ/C0cmdqsxAlrqZ0dNsOanpl1ntvJPz6fGgLmJpRaoYTFBSoUHSsvEGoFul+lxwl0EuM+KvDrgxHhf/tT+NJHkRkoQVpnF7/Aok6XORaB/gYe4nV+eNXBHIIOlalvWJo86nADnetKmiaFMG0a6Ooq0tkLbWcJqaglC0hYIqFloLaUWBilJUmijkxHHh6hGmvfswgXMkvPnp68SkOjF59tvEJJ9n6Ni+JEovMWHmGyRmODNsXD+iks4zZe67RCWf480pw3DxthCbRl1TG+Mn/NeCvQdxcwokN62GvsmvcDTuDOOzPsQu5QTjEiezO96CmZlz+TVtF98mfM+y+LWsSd/I4owVbIzfxtvpM5A7m2O0mcz2FHtGxb+PQ5oTkys+xinFiw+aJ6NqaUNbpyEyP4qxre9wJcWbcZXjuJzqyYSKiTinX2ZK7RR+GuXOwL1W2GUEML3h89/BnP4hJCXvm0CeYMVjTWXXG5ZRwhQ+Fr+aVeY0EmkI6WhsD98M9ipDoTZcBHs+Pr5inr1rYX50feFlMc/et9Mm4Hx0KxjjOoG9RGZ/+QGLZ08BfSoVCd5MTchmSYodVztF4xw/dhRKpHios5jTXEimNo1ZzYXkatPERJqd8+wJ64UvOEKy84uib3YCH3fk2fNRZWDVlsU/ymswa8mhwZAgPugH2rJFP+6/mnpBiMZZro1miqjZS79Nsye4pAmavStXbtbsbd++HNvti1hSX88m53ng84Op277Rad2z/0+bcK/UrWDbT4zGOaO1WkzmOrFMik9rCmsV+XgZsgnzCsbJaSLx8Y8SEvkv4kKfYWHiah7OKRVtSoo5MaFPExv6NHvipvBwbqXI7MWFPo1tzDv0yfDBJ+IFgsOf5lr40wRGPs3V0G5YC8ze/puZPT+B2cs2MXv+V978Q2bPzMwbpwuzcbsykROn1+Pawex5+ArMnssNZk/MsycyeylMay4iU5PKyJIMMtQpfCUv4cmqShKvM3v32u7dY8K9yvW+Cey98soAZDJXvvnmY6TSS2KevYJsN9yvBtM9O4cku0FQHHrvPt9NJoyqBLC36WUuO3mSos9genMRGJMo1aUiqazizcYqGvWhlKe8gJW9BV0zy1h5xo8eaQWczh6DPF7C2KJzSGo0SBoamekWwtlfTzIyOoWP/aOZ7hGGpLFetBEhOfieXMCWsjn0TC7ixE4HFl4MoHd6NutPeiKpaqZHVQSxkT05YbefjNjHyIzrwrHD9tQ3JFNmSBP7ztfrSkW2Rchx9k5LA2cEsBdvc6/t3U0mtL2WAso3PcIj93fhiSe7inn2MjIySEtLY9CgQTz00EM3PuIPuOwkavbkHZo9IefxNkGzZ/xzzd77xeeoSXiQI5kfIqls5K2G8huavYkdmr13/kSzd+5vavYOdtbsdQJ7YdUJ9K4pR18TSltRIO5XvdDUBKGRRYhgryksSgR74dERNBWFE5kSRrehQ7ly6leiIz3IzC8GZT5LK4RjvwXsGSUsMs5HU99OXmI1h0rtbyJgJMYuSFpeQJL0gwnopc5HonpSXPdP/T/wSvVnbM0HPCj7jI1900m3rGGyYhLHMk4xq/hbDmbasqBoEeYl5vxY9SO7VL+iVahpy9GxPuc3FhQvxyrDlm/Kv2V/0nkmed9HuN39vJU7AYd4FwYmvcrFBHeGZ4/mUrwHfZKG4BzvzuvZo3FKcGNw4mucibvIW9nvY514FE25keqSVsaP/W8Fe5IH2fdsBOdfbuLQq2kc612Meb9k7HrkYzNUxpF+hVj2Tce6VzZ2g3KwH5jHod4yDvTO4HD/fMyHVhE/aTdVi97nUL9qDg6TYt+9gD19EjjcPZ/d/WJx7FuLxzuNNLe0k91egMOIUnb0S+BI90J2943ncPcC9vVN5PAjJfQ9vodVX0Qx9uJXN74eiP8qRyGJW2WyijduaVQS/mH8B4v1S8SIRy/wUgfY++cfgj1Tnr2rfPrxeP752GPE+x3mo/FvctpK8EGP7wT24lk89zPWLP5KZPYcdizniWWbWJt7hoBOYO+T8SNIJJeJTaVkdTB72SKzl8KTt+TZE8oFZk9gAAWxbrQmXcy3cj3PXrk+ickNxdi0miIuLW4uoEKfyOG/m2dPZ2L2xjUUU6I3MXtCjr+JTWUkCtE4R5uicS5bNou9e1fQ2JhAaWkYc76dzC9HzGiImIvRa9m9zuxusg6wZ7TtLzJ7Wfo8Wg1JjG6qwFWVJUYTazCm4+0RhpfLezTIJOxzG85o64W8fmQFvY/9JtqwI2v4wH62aG8cXiSWDTq6QVwec3gB/Y9uYqz9HMbZzxbtPftvmWA/j10HTt2m2fvKdiU9jq1ktZUDc2zWsdxqDzZ30OwJZT9Y7WSOzSbWH9rPbJu1/HTIii9sV9zQ7HVm9tTGZDEhreCi3L+hSsxbmaWTkq9NRW3fD2Pe1Xtt926yO4A9gdlrbAwhK8vnBrOXny8we+kUt8ejtu+DsSjs3n2+m6wT2Dt/wUv0PBCeY+HDar4ujf61ZWK/pTWEUJT84p+CvftrWujSUPunYO+1kHyijn+JTdFYuieX/GWwd+KIHVX1KXzZUixGSRQCaghsy2J5AUd0ZbQ4jsAYZ3ev7d1NJtyr2gx0h3pRXpJDcrqMMWPGMHjwYIYOHUpoaKjoyjlixAi63HcfZ/yPMtvQKEbEFMBeoT6F2U2FHFTVYPgTZu/dYida4iW4pQ8Twd4bDeWkadIZXFdGTAezF6qWMuQO0ThzdSl81FhMmFrK102F4phQAJnXwd7x9izs2rJF0GfXlsXkW6NxdgJ7UdUJvFZVirEphpK4C7z37ps0FXigz40RwZ4iMg4arvHeu6OJ9z/K3Bmf8I+H/0HAhX2kx/iRXyBE0s37Q7D3uPEJduh3EdIexpPqp24ak4v/1I8hSVloAnvS2UgMggunhAfVj2D+ZixmfdN41nM9P46IwenpRvb0S8C2Ry5mfZKx7ZXL7j5pRJwup0JbzbVDRZzpV8uFXnUc6JnO/t4p2PTIwax3MlZ9GrkydT8Vaweyt386R3uVYvWqlKM9itnXP5FjPYo59KqUYz1LxOWjPYqwekXKsV7FmPVPwq5nPs596nDt2cboRz797wR7XSQP8qskkoh9NTQn5ZHjX8J7z01jz6KTtCZXUR5RxaeDFrJyym6aE6tpiK9h/rubmDlyNbUx1ZRG1pFrt426fWPI8K+hLryIdNdsGnzSSXXPpzG2gIRLMqqvxVOUVwiaclqytLQlQ9KVMhpj8kn1zKPBPw3/gRW8aLGH/YFBfFbcodm73nB0jyApmGgyYb5zo+poWO8pxnG50Od3gPhvwF59ti+D+77Iqs1baauMJjDYi/x0f9B0cuPUBxEZ6UNctA/o07BYPh3J1FmsLzh7E9gz5dnLE/WB85oLOxi8gjsyewKjJ3zlWSI3+WFHqqXM6gB73qoMdrSYKPomQwI/yvN5sqJG/NLzd5k9Ic/em7do9r7syLPXWbMn5Nl7+eXniIk5i63tZv756D/YJ+TZi593D+zdbXYLs/dNW43YgYxtLMVLlcm6lny8DTnE+10V3TjfPzaT16yWiJE3++1fzsD9P4jWf/8yMRKnYH33rxDLBuxfemP5+vx162mxggEWa+4YjfNdi194Yf8CNlgc5kOL7cy1OPCH0ThnWexnisUOlljaMd5iJ6ss7Rhjsfm2pOoCs1dpSGFGB4v+an0pKZp05siLydelilEa74G9u8zuAPYEZi8ry5XZsz8hI8NFZPaystwJuBZMe30EHLsH9u46u4XZS9Vn8HVzoajZE3RNQn/4aXMF1bqwP2T2muMljC5xY2vOIj4sP8Jkj+Q/BHvDQ/IIPz6DA8WT/hbYu+7G2b+pQkyEPbahhEB1hhhU47y+FM6/dg/s3W0m3CshPdjxYbQ3lvPO2A9usHiCDRw4UHTpDLx2jfECCDx9mIc6afb2tOTw6F/Is/de8QWxjTpLR4pg75X6ChHghWuEROomzd60piIxUrqg2eucZ29lh2ZPyLNXZUim5U/y7AljRCHP3m+d8+xdB3uH+1JbFo17ZqroxpkdfoYXn3uKupzLN9w4r4O9gX1eJtzdirdHDGLJup9orYwlMuBSR1L1PwZ7wr9ZDXM5JbhUdx6vd2b3mnuYgF57VyTG+0xgT/cwV7xCUfvn8UriJpYPiCFsQyWNYalIL2dREZZPa3ozbWlQmianraGAqvQiZJdTyHdPIT+gkIqwArIuZ1HjlUGqfw36qJOEffkIbz71BSnuhbQllXNpfzCv/3MSwadTaEsqI9QhVVx22hcoLqd75jPmqU84uPocDWlagt4xMEzyXwr27pM8wK77o2nO0DJ7+afEJDvw3sThXHTfz09b5+EbZMc3332EudVaDtqv5+T539j06/csWzuDSx7mrP5tKbrsHejdR6ILrobFjeiIBWU4WkMCqCPQ6ROgJZR2eTw0hQPpIERSEzLKokKPTAyKcvW1Ep7buQ8voxcLmGpqPII2r26Iab70HZPdqVEhYXzjRC5kul+Hev8W7DXm+jPq1QG83LMXmRFnWfL917g57gNDzO9gzxjLz+sWsmPzUmEkgtXaWUimf8+6fMebwN5n40cQSR796iuQatNF5k6qSxOZvaduYfYydGm0GpKRadPEPCvB6gy+6cTsFeqTmNdcgJMyk58VeaJPduV/wuzpI/FT59K9tlzUCgpgL0mbTr/6SqIM2XwwehD+/rZ8/vl4fv55Ps3NiSKzN2HCm2zd+5OYVP0e2LvL7BZmL12fh8KQJEYDu6zMFHP41BnT8fMK5qLDe4xN28eMxF/ICXm6w42zRLQ/cuMUlm914wwQXDkFN86QF+7oxunvPYxR2fZ/wY3Ti7NO3+Hn+g7TLkbQPyydcyfW4nkHN87rzF6aLp0KXSoDasvEDyhSXQYthiSMQjTOe2Dv7rI7gD2B2WtoCEYq9aS42Ftk9vLyPGloSEOjisF4uPc9sHe32S3MXosxVXyOhTywJbpUpjYWEaLJQf0nzJ4wkB5R4snRzAl8XbKbSR7p/2tgb3hzOdEaU+REAewJuXQdBbB3bvg9sHe3mdD25HnUbPsXrw/qexPQ62yZmTImT/qIA05mvKeTc6JNSN9kYvYm1Zewrb3+b4G9UQ3lIsD7vKlIDNLSZkwiRC3li6Yikc0e0kmzl6VLZUhdOb6qTDa15IlROVd3YvZOtWexvSVXTAPhrMwUQV/BHzB7SVXxTC0rFMFeXqQDfXu9RH3ulRtgrynMpNkrjL9Ie1kgb40YwovdexDnd5TECK+/BPa+rf6OI9kON5VJWp9DUvChaV79OJKMb5AY7r+xzcPGh8jHG9pjGCZdzw89Y6nzyweC0WkqRVwgRH3FkIi2PQlNUyTa9hgMwjtfFY1BHwfaaPSaWFAl02w4RXtKN7w/lzDinWEkZbowZ9FkYlPOM/C1HqTIXPjmu0mkZrkw6LUeRCedY97iKSRKLzLynYFc8hTSikDENBgm+eS/E+wJzN7u+2LI9Gqgp7Q3J6THeU/2LkeyD/Nu/HvsSd3NjKyv+C17K98kfsPSpKWsyVrDoqyFbEzZyBtpU2n3MYejEzkiO8+c6Pm4ll3k69bP8Cy+zBeKj/Ar8uDL1olcLfLm85YP8M335FPFeHyLAvlS8zVSARzSjt+IZrrt2sXxkqvMaPnM1DDypiCpGG2aL37fZNf/dTSscU0T2Va8l8f1j9NL2ef3BvcnYM/X10/U7Hlfdeep514k+JI548e8ygmL9eJD3Vmz981n41jwzWSR2SuJ9WBytJQlqfY3afY+GDuKVjJwVWexqLlAdOVcIC8gT5tG11uYvUVygdlLZ2lzPufaZbQYE8UkmteZPfu2LB6rqGFfSw41hkSRwrdty8LxbzJ7FdpopjWXi0Jg4Yup8AVJ0BG6abJoJY3RI0159oqLY5k9+2P8/I6wd+8atm1bTFVNFka/L+6BvbvNrjN7QoCWcgd+9rMhu+YqX/vaEVjqz4EQGyKL3Yi+Fsr3FisZfGYVo06t5utj03jz1Aq6O+4XbfjpdXx5fBrTjk9j3Mnv6e5oweAzW8TliSfn0v/Mr3xy4is+Pz6Nz45P45MTX/LF8a/Zc/AkB28K0HKJhYe/p4/DGpbbXOAH+xWstdlxxwAtQtka220st1vJQtvTvH/cjq1W+5lzZNFtAVoEZq/KkMJseaH40eQ6s/e9vFhk+u4xe3eh3QHsDXtlANnZl5k//8sbzJ6QuzIwKITG+khTPsV7YO/usluYvTR9BnPkhaJmTwB7gmZvXFMlTX+i2RMG0iNLPLCWTWVaqTkfeqT9Hwd71zV7+fp0UZYxokOzV6xPocmYi/GeG+fdZ0Lbay2k9KffdXl3spTkFD6eMIEhJ+24QAUNHZq9n4XIly25VBmK/lSzdyvYEzR7Uk266GUlREQXPK0E7V6XWzR7AthbIc/nTHuWOC4UNXvtN2v2LFtzqDUki5E6zVtNTKMdNb9H4+wE9kKrE+glavbCaC0I4KKHC+rqwNs0e8WlUlQ1MfhcdePp51/G5chmUmP8/hTsLW37FAvFMp7WPkMPVc+biBeJ/GUkGbNM88onkUi/RaJ7+MbYXdDsBRT68mn7JB7O+px1PVJQXFULN4fGYgWz2uZxrPIYaxsWY1Ntzpba9eyu3sbemu1sqV+PTZU5Pzb+wIkKexbL53O68iSL0yQEH5IwKmsM5zMv0Du2D5ezXBiSOQS3TFdeiu3BFZkrQzOH4JrlQp/YfpyVnmVU5kjshDx7eoj8wvjfC/YEZm/3/THUxWkYtmoYnpH2TNz0DpdCrJmyeTzHvHbx3f4vOeC6maWHvmXLiaVsPb2CNfbzMb+4kUnbP0Wfshtc3qLAL4P4pUnkyQ9yueglKhRhRDceI0IewwtNXoTJ43i20ZNkeQxRimOU1F+j25ddCUs7x8KFc7l2MpZxssNcrPTkO20Hs1cyziTwbOiHRP2EyeoGI6kYdQPwLdLMIKrt4o2G9FfAnp+fv6jZ+2bm50juf5AoT2smvDuCkwd+ulmzpw0hP+Y8hXFOIhvpemAj3TbvY3X2qZuYvSnjRpJODt/Ii0nSpNNiSCZJm0bZHZi9ZG0aCkOKODj9prlQ3G66kBKhE7P3Tn0pFq3ZnGqXibR+gS6ZI3+T2VPqIvHT5IouosLLxWBMEv3FhdQQUqOM90cNwsfHmm3bVrJnzwqqq6PJzr7KokVfcvKcLYTPugf27jbrxOwZKxzJqA6lRRXF2NxY3JsTyav1p6EtCn+fUM6cnsCEhN+YFrWJcP/uzI5czaMp6aJ9GLMHz4DueAV0Z3PYZzyamsVr8afwDujOntDx9Elw4WxgX1yudeeiYEHdcbral0M2h7HoYPYOWFzAev8FeofE8IAsiUWn/Lh0aRxHHJaz38zzNrBnbubFqbPf43ZxLF+dD2LwtRhOHfuJcx5jsLBwwfIWZk9lTCZBm065wOzVmZi9JG2GKKa/x+zdhXYHsDdwYG/q64NITHS9idmrrU29x+zdrXYLsyc3porPsfBhVfg4KsgevNR5aP4Ns/e/DfYEzV51fQrLWk0flITE2ALL8ktLLoFCXsSzr98De3ebdQRoKdv4MA/dAeR1BnsfTpiEmZM5K4314kd4Aexl6FLFGAqn1NXo6mf8ZbD3ZkO5ON57oaZC1H0KefYEWcWLteWiJ1hnzV5qR3A/IWqnwCKfV8puAnvCOFCQ9QgMnxC4TxgrCsze5Tswe+E1ifSvrcDYGE1ZgjMfT/mQ5kLP3zV7EbGiG+eEieOJ8zuG0ZDDsCEDuWAngD3fPwV7ZorF+Dea3zzuvj72bnkeSeIPSAonINE9YHLh1DyKpHAiEu2DPGJ8EGmLF5ENx+mR/gMeiXkYWutAno5GmcurCwdi47qNL7Z9xDqbxWRo/ciSXyO64muSaz5ld9IJZgRtpKg9kMQmB0rUiaRkrsR/kYQxP77BtcSzvLJoIOGpF3ht6WAi05wZ9H1fItMuMnzpEMJSLvDqksEExJ/h7bUjuBhsyrMX/vl/ObO3474oZN4NSBM9KMxJ4rW+I7DcZ0mhNJSyghQmvfMRq39YQ2lODOX5Ccz7ej7TpsygvCCJpIRIqny3IT/+Bg3ptRBcR0VBGOq8E1SWyKAli6wCGZFlWWQWZRPZWkJeURaUJ1GWl06E/wWkadEEXbHj2jcZDDhngb82hSV8a2o0VeOQRG9GUvna742q9A0keZNuLM9ons7Fso50C50b3J+APR9fP+qz/Yj0OESI6wFa8n2RhpyiWnoF1CG/gz3NNWiOgeZo0KSwf9k0JFO+uaNmL7ZDs7dcnk++No1l8nzydKk3MXtCUBbhy43A8K1T5NOlsprwTpo94QWwvzVbjPgksHpr5Pk8W1mNizJT/MJzHezVdIC9Mxnv3RHsCcxeoy6KiY0V4tckIfqT0JkK7qGCZi+2Q7MXEGDHJ5+8Kw6iEhMvcvLkDv71r8f4bf8miPvuHti72+w6s9eh2VukriddJ+U9eSWe6iy2qooIIJcgz2ASXAbyVY0FPxRvgyQJPxWuQdKEaDNKrWlNkdCeIsEhdxySZhhZ6Ssue2W9Su/qOPLTu1CdJqE8TUKlVEJx8n0ctrPB3NzE2olgz/w8vTILkCiVzLkQQ5ZfX7xcvmXPPu/bwJ7NHid+uHqJ76POM909iuekdfg6LCY78kX2d8qzd53ZqzakiJHLZEJn2VRJilbKMkURWdpUONLnHti72+wOYG/YsAHk5l5h6dKZZGa6MmRIb7KzPQgJDaWpQWD27mn27jrrBPZcnTyR6jNYqDBp9oRBsDAY/lZeTu1Nmr3yG2DvTEeAFgHs2fwNsHfwD8GeXAR7cR1gLzP2MWSd3Dj7NlUQ3qHZC1JniIFaTgg5vu65cd59JtyrukzUlt1JirxGQmIiCQkJN1liYqK47Qdvv83wkzb8U6kUmTZBs3eoNVuMobD9P9DsCa6bV9UZov4uT5sqjsVC1Rkia9xZs/ezIpf7K2vwUmaKbqNC1M2Ft2j2BHmPENVdGCMK8R3MqcXb+XZmr7oyjotFuRhqwmnL9yXExQJN1VXUWZEmZi9cGNsGEnbZkgYhN19jBKnXjlErcycswPVPwd6Olvlcadp587j7hhvns0hiliNJnYXE0FEmBGtJ/RaJ6iEx9UI5maAx8GrmdnYuSCDTrQxNfSgVxalEXbtMWlI4Cd4uxAV4oZTn01qXT0POFdrzXUnNSyEpL4rGIimG4mRq6yqg8hR+UyUM7P4qWRlJZMX74evlQc+n+xAXHYYszoeE2HB6Pd0HLzc3shP8yclMZHD3odhbm/Ls/dcze4JmryZGxZZNy0mMu8J7I9/g7OmDWO3bQljgeb7+7BN2/7qBcyctcHO2Y/3KxSz57lv8vU6yd99O2hJ/Q+P4FjmlUkKjg1A3S6FGRntzKjSloG5MgepY1E0p0JSEUvhbFU+78FeXg7ZdCpoMAvtX8sy23fgbg1hMR4CWdU+w/cBOlmvn32hMP6i/Y5fy5xvLc9Vf4t965vYG9ydgz9vHVwR7qOKBDBAGDtoUaImF9oCbwV5TFDRGdYC9r5BM+faOYC+CPJ6rrRLdJuWGZFHULYSS7szsFehSidRIaTYkE6OR8mJNhagDuA72BFCXqk0RE2v6qqRigJaJ9SUU6pM5KoI9HdPzLcUXSX2CBCfp6DuCvWLpc6h1kZxX5fNEdcUNzZ5Q17N11USImr2BYoCWjz4aw9Kl06mriyE725/Ro4eyacfae2DvbrROzJ6g2QvXFtCoT+aN5iouq7OIN2RShgwfjxDiXQYyvdqCJUXbIFHChoI1SBoR7asSaxTJElpSJJzJGoukFlEjU5sgwUX6Or3LIpEmP0JhkkRsc/kpErLiH8bezvY2sNcnLQuJvIm55yNJ8RnIFee57L0D2Du8/yJfHDnNm8ePsdvejXWnA/jZah9zjizscA29mdlrNyYTqpFRoYxlnJsV2c3hRGhyaDIkY7wH9u4+uwPYE5i92tpAIiLOUVjo1cHseYjpYlTtArN3D+zdddYJ7F244EkD6YQYckTPE8EDZVFbGVf0JSgNIVSndcXm8H6ezqlhhcNVXs4s5UL+G2iTJIyq9OFI7hS+Ltv7x5o9eTOvhhcTc+JLbCsm8FJ6FSd2nGGBcyA9ZQWsP+WFpF5Jj/pYUmNe5JSdOQUJD1OUKOHUEVsqOgVoeU9eRaBWJmr3Tt4De3enCW2vOZf6357k608/YubMmXzzzTfMmjXrJvvkk0946oknsPS051VtC0dFzV48Um0qb9aV8fPf1OyNbBDiJqSyTF6An0rwPkkW8+cJH/6FMaIQpfO6G2ecJo2XayrwVGVyqC1bjNYubHdrgJYf5AX4q6UslReQQgmXnW9h9k4PRRrswPwZX6ApDQQhoFV7PDSG0J4ZLoK9RkGzJw+CtjioC4eqYDCkQWss17yd/jOwZ5QwRD+I6MZQLlZa08XQRdymm7YrLhW2PK19gi7cR4kxFFpyGCr9mQVdoylzKgBVHOr6JNDmQHsmKKTQIsXYlIyhKRljXQbUZkBLuliuqUuChkSyC7NIPWuG/2cSRg4bQUqSD1vXLSUizJnBPfuTlODJ5tWLSU70ZEjPAYQFX2Tb+mWkJHoyesirXDh7UAR7//XMnqDZy/Ztokd4L06nHmVs3Lscz7TnncB32Jewi5lJX7EzfSvfhH/N0qglrEtdzZLkhWyK3cAbER+jvGoGRyZiXXGGj4un41N5hR9avyegzJ358mmElnmxovUzIkp9WN7yCWGlPsxr+YLgMm9W6WcTXO3JOubz6yv+9Np6gKvGRBbzjakRXRrA2EtbGSX/yLSMhJFNUxhfN+/G8tfy6Vyq+HvMngD2hAAtNdUZLFk0m/SgY+z46XuCXQ+APvp3sGeIxmb3Ko7tXyeCvfLwEywM9mdR6tGbNHsTxo6iiQwcVNlsVOSJEQE3dPy9zuw93sHsCetzdGniA3usPUv0B5/aodkTHvCzykyerqxmb0sOgkunIMQ9056JgwD2Kpt4oSKbvVlz8E4bwqCyKJGpk9S206ssgPwkCQUJEiqkj1KtjWKBogwXtYxWYzJqQ5LoEnpck0sDUl4d3BNXV3Pi4734bt5UQkLOYGe3lfXr55CVHYPx6rR7YO9us1uYvbXKSjJ1UqZePYpfxTWORx0hocyTcP8QFu+fT79zyxnuuJz5JyYwymEJT12wFm2o41pmnZjAnCPvMsZrvQgAh5S605Ag4ZJ0IC9URFGQ3oWaDmavSiqhRGD27G9n9noLzF5rC187RpDq3YPLTl+za5cn5mbnbzK7XWf5+IIbQ7y9ObLDEavtlzhwZAO2rmMw3+eM+b4L7N59luP2F0Vmr9aQwipFAdmqJF5LuUZqWzzrW4rJFaJx3gN7d5/dAvYWLNxG794vkpfnxrp135OZ6ULPHs+RleVGZFQ4zY2RcPQe2LvrrAPs5W18iYtOvhQ2BLH36gEgmdK2GF44t58fPcypaQ1ineu3/GJpx2tnj7Le5iyjHY/y0blvWHzmY4Y4befj09/yYrYPn/mlcHbbCV6Pz2DytXimeUUi0eh4ID2KTw4fw9xqB+85zeIthxMcM7/ECjsHRp89zM/WZ3nJ2Y6ezrtYeGoW+w4d5fvTnzPn1MdYWJ+kuSmRePKQIyRrP0FQ5TXSKKCKAoyO99w47zoT7lW9DJVVH84cPtQxqP9jG+d2jjNUUqFPFt04zVpz2NKSS4G+mLa/qdlL79DsCdHYq/UpzGwqFPPsCakXOmv2BE3g4fZscVwoJGMXxn2d3TgPtOaIutEifYp4PE9VVuNI1e3M3rnXCHS25KknHkNbehV9XTSlZekYGkJR3QB7USLYKy9LR1UVRV11BkuXzCXa8xBxYZ7/GdhDwrPqnnyff5jpBRu4z2CKwPmY5km+yv+Jf2j+yQPcTwlpoGlkWOZWFj8bRe6RShYzncsVjvymXs2lupPsVW7kXLM9+2o3c6hmFzZ1Fuxr3I5jnRV75Ou4UHWM9YrFnCzyZPa1vgTvlzA6fgwXM87T068X7rJLDI0egmemCy/6voyHzIVh0UNwk12il19vLqQ7Mjp2JEek1v//0exVRirpu70fLtF2TDj0Lk4xtow3ewcb/x3MPT0NC/8tfHd8Bj+eX8QWt5Wsuvg9O66s491Dk9HF7wXnt0kNSMBn3VVSmw5wpKwruY2BODftJqgxnKcVx7jWGMk/m44R3RiOU8tusmoDeGLhU1yOPkqPtS9ywuYyHyQex6c1lCVMMzWi+g+QxG5GUvHqDXAnKRmNJGfijUY2V/UlfgqH2xrcn4E9QbMnBGhZsmS+eB2CXfYzclhfbHevEhmw3wO0JPHZpLeY9fk40CYR0pzKmxody+OtbmL2Jo8bSS5ZrGkp4KoqgwZ9ikjZC4Lz68zeYx3MnuD3X69P4Zoqg1XyfGS6VDHZuQD2XJWZpGlTeLW2XAR7HqoMMUBLsjZFBIaSimoktUYmFJ0iI/l5vio056WyaiwzsrGXxhKVZEdEgh3J0uMo9Il4tcuoK01Ar01EZ0zGW5lJSVkiOmUSDq4O5BYE0G6owy/wLIWFnsTFnSE29RqgAO8p98De3Wa3MHs+VFJDOh6R7hRXR5BY7kuFIpTMrDgOeQVzwOcKB3092OUXwEFfTw77XBTNytedPX4B7PX2ZW9YJHsLyjiaHU9W2gGiZY7sSI9m4bkpLHCcyMKzH/L9uUkscpzCvkMnOCjo68QALU4csnDidcfDzEuL5kJMGolxxwmOcuFyQAzugRE3mdfVUI4nZWAly8fTP4RLPpEEhDqTkGiJq284rn6hOPuEcjUoBGNNKC3GZFy0Mmq1qViX5lOhTuWKNlsMcX0P7N2Fdh3s2fdBXhLJSRcfbE7aU1cfxJXL+6ipDcH6hC219REUFUVBexQcuafZu+tMAHvZl6nc3Y+whHjq26O4muci9rX5qgSej/DifJYzLW3R/Ghzhp93nWbEzh9Yt9eWt3et5LGdC3l010b6bl9An23f8eiZncw94ciZfS5MOHOCGSdOMe/oGbp6HOH545uZtWcryyyO86+9i/ho308cPeDGmv3WjNv3I79YHGPInu/ptWc+Q8w2s9XiDL3NfqLbnnXssTqLvDFW/EBW1hTMNw6biSh040LCGQprQ+DiG/fA3t1mQttryqHmt6f4efVivP0C8fX15cEHH7wN6Am2w+cE24y1otRGAHvhmnRWyfNw11Sg+RPNnpBnry1Ogk/6gBtgL1mTLo4BLyhNH98Fzd0TNZWiZq8z2AtUS8WP8hnaVNF1+FawJ+TY81VliGNDAey9UltOKiVcuZXZOzaQ+kwPAi6aY6wPpyz1Cl/P/gZ5sTe6nGgR7MkFzV5jIHPnz0EacZ6fNqwU9+FyZAtpsf7/MdiTtHRFEv0DkhQhCmdHmZhzb5boxvmI6MYZBS1FDJVuxilARmN+OZcUvyFtvcqQdYPZ7/kLH5qPZ+WJhQSrnYhouoxf5XQC6ybzS4otU8KWk9LqhZf8GAnyQ7jFSwhYI2GMxVv4JDvSd1MvgqROvLp7MCHSi/TY8LL497XdQwhKd6L/pj54JZxmzP4RnIs+CIb/HzB7O7pEkXe1mVA/R/JkMYzoNxJrS0uSwzzIz4zm4/cms37FWmQJ18hJDWHht98z85OvyZNGEHLNl9rAbbScGk1zci24NZGXF0h6ghX1lZmiZi+5MJudGRWkleZwqbWSvLIsqEihsjAZ5+MWNNTIuOriT8jqEl71tORYvg8zWz8xNRBB4Jn7KRLl00gaBphMEHu2vHCjYc1TfENAlZtp++sN79+Avatinj0/nn/6MWZ8t4Cm4hAuOp8iPeayGJTl9zx7oXh5OHLV55xIf++rSkfSZGB9ws1gT3DjjCaPLtW1YlhcAeT91porgrtnOjF7Qt69Ha25IqW/rzWHByurxeSa1904BWr/RLtM/HpUqEtitTyfnlVVIl0v0PfiA1+j4qPC42jjJFyQDuepiia+zi9nZU4ESUlzSEyYQ5Z0KU26OBY1FTG5oIBGrfBlKlFkFT8qLCZPI2Xnb+tIk7qxy2wzX8/6jIwMZ1xdzfh0+ud87uaGV8B88F56rzO7m+w6sydE46xwwCbiBMUNgdgEnCaz7BqOyWdJqfZFmhzN2jNOzDx/gjnnTzP7/GkWnTvMyrMWoi0+Z8+Cc0f54Zwt3589wprj2/nhpAWfnHFiloMj84/s5IldW/jHzs08unMLD+/czJO7trLNwhFry4sdYM+UVP397T+w84gdXpeCWXTWlW0XPHC+FMDZS/432UWXa+w858TaU6fwDIggJjeD8MwsQqUFRGalE5klJVyWQVJ2CsbaMHSaRGrKE1CrkijMFoTdyVRWJLO+Loccu4GQ73+v7d5Ndh3s2fVGUR5JVF4uRU2VaPRp1LbkoNalUdxUhVabRk5tOmvrsiiw7Q/Foffu891kwoBb5kLzgaFkleWi1qRRVSvFYExEQRo+VFBSJ0OjTiIkPAZXvzAOe7vgfDWQ4z5X2O3tx2GfSbwRtocnEqL56Lg9e3cf5vBBdz7ftYF5e7ezeN9e+m77nJd2zmPq/oP8uN+aF3d/w4f7Nt4B7C2g9955vGa5hq2WZ+i9b6MI9vZZn6OxPoaJR1aTUOLFvHO/EFvswffnNvNOwjXizo+DeNt7be9uso5onIVru4gBWpYtX8HmzZtxdXXF29tbtKeffvoG2PvE4yxPqto52W5y43Rol/F8ZRVblX/uxvlh0UmiUnowttgZSWUdw+vLROmOkJxdGIMV61JFjy03ZaYYrK9/rcmNU9DsCYH5HqqswVOZKQbzE1jFxZ3cOAX9oLAPIeVCkT6JrS15HKcar1uZPbs+GOsTULeXgDwWWdhpnnv6iVvy7MWLAVqef/pRgl0sGPP6QKbPnU9tXhDRgX+u2bNQ/MC1Rsubx903wN4LSNLnIWnuhUTzTyTlbyLR/gNJc28k+vt5yPAQESV+GMuiGZa+jgO/paLJU4JKRUN1GZcdDhEX4cvVsycIvOyErrUQfVMBmakXyE8/S1xOPIHSIBTlGVCWQXVtPOQuEzV7Q7q/hkwaS6SPE1d93ejzdB/iY4KI8DpPUlywuOzreZkoXyeypNEM6z6UY3bW///Q7O3sEk1VShuWZ9aSXujBiPcHceLiPhwv7yRe5sIn34xl677leAXbEBh7guU/fcucpZ8RkXIWe1dz2lJ/Q31pNEppBRwtp0GbSq1cyDUnhKuNRqFKQtUYQZtWWI6gsSYBTXkwLeo6QAdUA5X4D6njmV924arzYR4dYC/3EyRVI03zRR+Y7JbG1bOtD+82TGSQdhBLWpf+vv5PwJ6QekFw4/Rw2MGn06eREXEBC/NfCfc9CfqITm6cERyz34vDcXNQRGBWnYakWX9HsCdo9h6rqRHzmQnM3WVVpgj6nu7E7AlunVdUmdTqU0SXzSerK2/S7Am/DVGnsVaRR5QmTWT+3qgtI12bwvFOYG9y4THa4q8HaFEgqVPRvdzkxlmYIKFM+gjtugj2txchqammoEOzJ0R2ktTVEWrM4a1BL+HjY8XbY4byxRdjKS8PIz7elaG9nkPyw89sDVoLPj/c68zuJrvB7Algz5EA2RXqFKG8k+yHW30UUXnOlDQEEeAVyjb7L9nt0ZvdV/py6HJfPvRZzP0hV0Ub67eamd7TedX/N5Z4TuD+kEB6BxwQt1vqMY4XAo9h6f0atl5DsRLMewhWHsM5YH0Uy/2mhOkHLJywsnBisL8n3x2/hPWOS+w5N4m9R1dgtvsKZvvO3Wy73dh3bDG7z3yE1SEvHJ39OePke5OdOOeLm5sfhppQDLpE2huSULTF8MsVG+qawmltTOPZijICrIfcA3t3m10He4f7IC+OwszKkcUrFqFUJdCuK6G+IZzFyxdSVx1IdUs2T5WXEG418B7Yu9tMGFXlupGw7Tl+8r+EXptCe4MQFCOVxtZwHIMO0VgdjU6bjLv3NU65BLAopwAbv0h+yCjEL2c7ytTHGF/liEQJ869EcmL3WezNLvCemztfOF1hluNlHosL46OQtZw9/TnfnfLhn/F+jPLy4PjeC/xw0oVXfD3ZeNiZJ6P8eD7QjcWWh7E8eAxrj9c54D4MO/vj1NQnMiwtkCh5LFPTrxHeFMO0jCAk+ZWcPzEW4m3utb27yTqicVb8/A8e7fI7gyfo9H744QfRHBwcuHz5Mn379GPFJWt6a1pvaPYiNOkMran4t5q9TwrtcZKOQlKrR1JZy8i6Eir0KexszcVR8LbSp3CyPYs9QhoHfaqYb1kYI6Zp0/FRSXm6ugoPZSYXlZmkdwT7uxXsfd9cQIwmjR8V+QRThtutzN6pwWREOrFo2Q9izInsSEeefuoJanMuY+wAe/KIGGgKZM3ydWRHuzJqWC/eGjuOvITLxIW4/SnYG6UZyIfqUbylfou5bd/9PiYX/sl7IMnoCLKofApJ2nc3pV54yPgwUp0vaGN4JXM93z8ZTVuYgAdyadPUAmo0lEBjjBgFX8jdrSeW2pZ0ahQmjzvBlOpY0MTTgCf6wnfx+lzCoDf6IS3249CJHwlLcqLHkGdJzvXE8uhqUvI86THkOULiL2B1ch3SIh8Gj+6JwxUzEexFzYCh/61gT2D2fpNEEzZFzeKHj3N2bCS/vuzChQ/iWPcvBw6PCsJsgBcn3grjt+4u7Ovvgd2IQA4N8+fQMD9WPuNJ/k+7aNrxJoHDWwmWtBD+XRFRsyoInZ1P0JfZRH1XRMaSSkLnZBM+OxNDWw2oa4lb10bwPAieXUbw9HSc/lVJD/s9mO0K5tOwjgAtzT2QtD5vmi8bY7LrjarzlwQkvB3+CXaLI24s/xnYEzR7DTn+oCvF+eReStJdGDWsL8f2/3iHPHtjWTDzQ9Ank1oUy1vlcpYlWt+k2Zs4biQ1ZGKjzBXzoAiiW4u2bJHBu5XZE8LlCl92hMhOlq3ZVOqT+bTR5MbprsrESyXlxaoq9rTkiMFaBArfXSUVaX+TGye8U3yB9ngh9cKdo3GWSp+jXhvFltZi8WuUwpiMxpjE7tYc7JS51BilvDVyMB4eBwkNvcTq1d8QH+/MhQsWHNryHeMSpKx0XXgP7N1tdp3ZEzR7lY7sNdSJeaLeVlTjrsnmmK6AOHIJ8Agl8MpbNGVLqEqXoE2VsLFojRh1U7ClJb9hl/85UyrO4J4zAokCRlb7o0mV4JszjN61CRRLJdSnm35fmyGhPEXCEXsbzDpp9qz2n+elvFJmXw7FaocrqaED8HaZxZ59PrcFaNmzz5erbtNIDB7Knr2emO29BQzuO8euXWc5bueEsTqEOmMKm9sLyFUlMjzqCrLWWH5RFovPWpjV4Htg726z62BP0OwVRPHtrI089a9/kJ/vzratS8nIuMQTjz1AXqYLUfFRPJKbT5TNoHtg724zYVSV40fOTgnnI8eSa8gUn2NIobg9lkejrrJAkUeTJolTNk78tvc8/8wpYPEJH55KK+RkzjBa4iWMLT6PpEnLbNcgjuxx5MhuB15PyGTytQSmeUchUcPS6p8pudyX6S7JSLRaBqblcXLHaRZcCqJndjHrTnkjUbTwZGkNlpbeHLWyF99jZckSMfVCbUMK3hRSZ0xjhLwGX00W4cYcXlS0cezwu/fA3t1mfwD2fv31V6ysrETbu3cvu3bt4qUXX+LTi0exp8qkAydB9Lra1JJLiq4U5Z+4cU4tPIxr+nAk1Y0i2BPSdqR2aPaEROkNhhRWK/J5oLpSzLnc2Y3Tui2b/a05IqMnaPYEcCfEf7gO9oSgLUKgmDStyTvshaoqPPl/2HsL8Kjutet7TnvqRmmhuEOBQqFIobgUa5FSChQv0EJxd/eQBIsSiIe4EXd3d3d3d5n5fdfeCZTS9pznnPc57/Pm+TK51jUze+9MILMn+17/da975WPzsrKnPwFP87sM6PMxrfnu1GU6YaN7g+YCp9+mcXbm7EXEJlKXF4yOjgrvfNAT84dn/2nO3rOv1WZ7uHXE5rctQk0utGyWj+x4Lih78et+q9VlEl5rfQPTI954/5DDYKczHPg8AI/5ebj/GIvXhjJcNjVSElgNrQXka2XgsjYOz7UJ+G3MxXdDLoGb0gndmIHXhlQ812Vh/2MYYZt+JGnbQE73scBoUSi/vKKG5TcRnPzoCRbfRLBDooLFsnBOftzxfNer6hgtDOZsH2MMFgTgsbEKkw9amCBZ+b+T7L36yt95tNWLqLOtbHjtNobfu3FyuAbGP3ix75P7qH9ty7WJBjxa4sC50ZrcmPQEpblWKEw35e5Mc3b11yXnxjVqLs4g8FwOwedS8D/oiPNPxwk9nkLQoVTM13sxT3II932VhF1qR9ZUDI15RN+Mw2bjPvwPuxJ+JhezfiUMfHCde2purA5d9TsiJ6keiCRufQeqBv92Ur2ASfFz0VPx/e37/gHZEzx7Atk7deY4x/ZtIj/Ogi/GjUT99h/J3vrnZC+cgKxgJhbUsvclsrd43mRySOBafaoYkVDYHoluY4JI6l5U9oQoBiEcXZg6JgSqC2NzBaPtqk6yZ9kYj3dLNMOK8kWy59sSLZI9j+YYHosDWmoZm+uDVtwSKv5Bzl527CdUtflzpyGDu3VJVEgjaJWFi76/Gw1p5Mri+GryGGxs7mFpqcGpU9uIjbXBwUGDC8e3cD7QDVeHzci62zi7Fp4rex2ePa3mbHLbIsWLjXVjPJZNccTJ4nG28cLWbDaZMRKSwyWUhko4nHwISXGLiJ2pF1BMWM2SjMcYxn75p9M4YyLeJD284/tTIyUk/Mk0ToHsDYxPYbOZOw+umuPvNu4vp3HevGWPjfk6fFy+4Naf5PAJeHEaZ7UsAs3GRHHS7KfVpcS2xaLZmMzt2mSKVEZ2e/a6Gp6RvU7PnoaRDXdU71JU7IaOziUKi9xRUFGkrNSb6EQ/7hdHUaQ6otuz19Ugkj07Sq+8T7TvfvKksTwW2+QiyaoP5GMPS27WJFDXEo6OminXFIz5JCntdzl7QvTC3CyD35O9G3q/n8ZZLWNH9ikSzcay1iQESW0VY8Li0Lyq8/vohZJiPkzL5IaiFWr31cS/Y0LO3iM1VUrKI9BrFhZko/iyLAenpnjMm+I53VJApJbg2etu4+xS6GzjTDsk4U2JhPtKKujp6XHnzh0UFRVFvPXWW89J4D47HRQQ8u+EzqhQ8fopEC/v1lya/kWyJ+Ts/b2wEMX6JLGlU1h4f6Poj549w8Z4MXoro/O6/TLZE8igkJfs1xIjkr2hRQV4kYv1y8reC2SvrcCDqlR7HisepzHPkZYk/9+UvQo3Tp87RkqIGaqqCrz5zntYaJz752Svs+5e4f8TyjqdZO8lAUZs3cyeiyRyB5KCqUikfxe3v976Ora3PAnZn8FQt9PsHxdA8Lp8go7FE3I0Hv8TCVREZfGwtQYV81b8T7YQdLwWl513CNhzB7m1gexfbEvIyTSCD2bgecSHmL1Lid3Sl8ODHmG+wY9Nb1zDdmsg+/o8wGZrID++dkW8399XeB7E5jevY7behyODVDFa407QsVr8T9Qxc/g3/0vJ3quvYevuTFV7FVpmV0jIdeLzmaNQM7iJrZcSMZl2LP1hNiev/Yp3hA5B8cb8cuRH1v+8nIgUSwzd1KkJvUij1jRaSAXiyaqwJDJzH5XNQqxBGJWtsVxXukFedSFQQlFhNC25HlTUhVDZvIfyZjtyW+KwmpxPv2s3MW5yYIu0s43z2Ykj9PwGHuvAn6h7n8pGYSo1Jbs9h13s69jf8OZfkj1vFw8qU5wZ1usDpk2bS3akDXaal0n00oJWnxfaOH0w1FfG3EgVqrz/YRunH6m8UVQsSv6FbVFiVELmS8qeEBorEK68tkjRg/d2YSEeL7RxWjXFY9UUy4maVHFQi9DGKbQNBLREi7K/EL2wLk1eNP8W/gOyJyh7dW1+nKzN4pXCApF0Cu+FsCr0enEJftLfcvYWLZrG4sVfkZ7uhLu7NgOH9OPu9YMQtqV7QEtXw4vKXr4eqk05YivxzPJsUTU2EqI9pPG4/A+QvftXLYhxGYSD8do/Vfb+FbInTOOslEai3JBEems0Y0tziG6J4WFDinhR5uHQbrLX1fAS2VPTt+LWPTkKCl1QVz9NfoEbN+7eoLDYm7g4X6j36Xifu8le14I4jdOClBODMNDzIFsag0pDEm2yKGoafDEO0kCxJp7ylgh01E3+x8iekLMnRC8MrizA+4WcvekC6ZNlgeHn3QNauhqE96o8kcqbfXn04BbK6o9FNe8ZuXsZO2y16dNcj0ZnG6dtU5xIrs78kzbOl8nepNIc0bojDFe5Wy8sHkSK6p1QKwqWn1Gdnj2hjVO/IZ53C4vENk6X5lhRINj9UhunUB9urcoQ7T2nalKxJB/rl5W9x6PJCLfmpvxNqAwg0VeXD3u8R0nSb22czzx7vXq8hbupPNMnfsqiFavIibUn0MPyn5K9KXyJOx5EVUWzqOSb39flwpeg6oXuRxJ8AEnkzufbX5e+QWSTo9jG+XnCMX4dGkSmdSbgSW1DCFIiqW2M4GhiPKoFhbQhtHbW0MYT6prVccmzxzD9iWgNkzUFU40LVH+LzUoJIycPIz7XDYOnV/EINab/6I8IT7FHz+oykakO9B/9Ma5BRjyxuUZCjgujJg9E0/S22MZZLa1jweJF/3vJnpWVCyUl1Zg/UiExxoupo6agdv8OHtb6xEd4sGLeMk4fOkKwuyWRfnbs3rKDTd+tJzbEmafmJpR7X6RecwbBGVGYBduQkRlNSlISFSXVQKPwK0QYdVNRFAtV0ZQXxIoDWiryhQyNPGpKkyhJi8N2bBF9b93AoMSRjY0rOk4W4atyKJLYjb+RvZhNHdteOLE2sgHKoTWsnYr66I59jW/8CdnzpamplrNmj0mPt2LGtiX8qHOX8uIAgrJsyclzhmb3F8ieNyaGaliZPoTKf072Xi8qQVn4MLdFifd/RvaED3xuWxSPGpJ480/InlljHCdrUojrJHtjivLxa4nuaOPsDFUXAtUF/COyV9vmx5HabP72AtkT/sC8VlyC/wtkb/HiaSxc+CWpqY44Oz/m08F9WHDuDEF+u7qVva6Gl8je/aYc8Rx8Rvb0GxOI+B8ie+pXDTnjf57LVne4e7NjYuf/Kdm7W59MWifZE9phlBtSOVebQla3stf18IzsdUYv/LT9PAMG9CI72w4lpfMkJVnQr29PUpIsiY4J4k5RFHmqI7vJXleDSPY6cvZMjGzIksZwrz6ZNlk4lbIoVNuyuNGYRllT2P+TZE+4/66ujBTtqd3KXleD8F5VJFEnP4BLJ4//gdy9jB/NNOjT3PCc7Fk3xTG4sICz/wbZK5UKWclJ3BZbNCO5UZcs1nTC5PYXyZ52QwJvd5I9j5ZY0tsi2fUXZC++LVIMWDelgKcvk71Hn5IZacPtu/Ii2Uvy1aX3h+/+bkDLs2mcP23aTpy3IZPHDWHRkm/JibIl0suGjIz8vyZ7SDjTthsyxHg83Et8fqvJha/Wd5BkzkcSfAhJ4BEkIfuQ5E1H0v4Kr8teI7TIGQoSmRhzit3DA0nRz4LaCGrzY6AigebSeOqS46hMi0ZWFgGt6dDeRFtJG9TXQ2sNpVn+NJQH4u3rh+m5zbislDB+yETio32x0VXDzcmSER8NJyzIBWttZSKCXcXnLvbm2OqpkRDtzeeDxqGpdl8ke6Wldcyfv/h/K9n7O0+t3KioqGOA3DCMglVYoD8LgzBlZqt9xR33y2y2XMNt73NsMvyBA5Y7Oe1ygP32O7hgf4TpWotp9b8FOguQT9FgXPByoBCaKoisSOZuqzIxxU5o1R8lqcwNzcaTJJS6ca/6KLGlLug0nCGu0glj6TnUvvRj8PU7GJU7sLlp+W8nTdmojsEsudM7IDwWtr1A9j5jLIqNd7mcd5YjtZ1+v8a3fk/28lyhyEMke4eMVElPsEYr2pGeW5bh76nBt8c3o2suD7IXcvYIY8XCufy4cjFIw3DLjqV/IWwLU8L1Rc/el+PIIpkLrXniaF0hR+VJYzxZ7dF8UFmBpKKWtyqrSG2LEdUVwZRr0pDAmeYc0mQxrKgtQFJWj0VLMn4tkQwrL+NaQwYe7YkcacjGuyWSR82pSCphTZ4qtRH/WNl71sap1JAh/nEResSFNk5BTbxSn0a2LI4ZnW2cpqYqnD4t5FjZ4eKiye0Tm5jo4sshq1+6PXtdDZ1k71kbp35zFvmd7SDC5C+bpjgSZHE4/V8me1vM3NG5okWf6DwWO4Ty8IbuH4jcv0L2nrVx6jZ2qOdCKG1iWzR6Tcm8UViAV7dnr+vhJbInhKqPGTOc/HxHnjyRJzXVmk8/rlLImwAA//RJREFUHUJWqjWxyaG8m5GB34Nuz16Xwwtkz9jQlnxpDHqNieK1Nq0tmlcLC7ndmEJdc+j/E22cmk1J5L3QxmnVFMdHFTU8Vu/27HU5COdeZQoV13uybsVUsXY7cWKriHfffbuD4P24mIEDPmHNqrncT3bjSlsu4Z1tnML1U7TVtObRLLRx6k1jiW08Emk7c3yi+NnYDUkDrMx/hGPSZ0gqm5FU1DO9ppiI1jherajkQUOSGKouV5/CaxWVxLTHMba6RKwRI9viMG2K43RzLqnSGKbXFKHdnMLRhiwk5XUiHjSl4dOeiGd7EjcbMxhWXo6vMKDlybUOkjJ3ObOT7H7XxiktcKc02Z7T509Rl+tIa2cb5zPPXqBvGDVZAdy+cpreX03E8ekdnrjo4JOU1EH28iL+lOzNaBmFYtFRbpTf4Vd+/b2qJ/j2suYhyZnR0Y2XPQtJzixxGudbstcJKbfnbt0JPo7fwuFhEeQa5qIiO0ZgmSXa5VfwKjXCsfomQZVamFc8wLpEBduyR1hUGuJb7YU9OtCeK87/uOZxgzFbJXidl/CV3nSeRukxWG4QLnHGfK4xFtc4E/rd7Cc+n6AxFuc4Y4beHoxVuDbTtSejG3wPmqCkpP5/M9l7TSR7RUVV9DMcgm64GvNcZ6Edo8pMyxncDrjCBp8fuBF2nh8d17LH7WeOBx3kV/8dnPE+ypf2S2h2vwEPV2LZFMNt1MhuqcIkPgmPcg8Ote7FOt+LPgnLsM71plfCUhwL/TjUfgDP0gD6xi/HKN+Z0Rlr2DbEi0/kNHlYGcC3sjXPT6h/+0v2DpLEi0jKGvlbdRslzeXQXkUr4OwWRFVOMLfvKSF57WM8nj5k+tSpqN25IFyJeDqvjJCTueJjNeVVaD1cB9IC6rO0UcuzwiBGHZvlnSfEB+/y/ZmfqKzx5UmMkZh9kt0exc26VDIbQxnpac57jsYMdjcnrSEYubpUMtqjUahLQTvaiPJqdzZEO/F3myc4Fnlh3ZTOyGBP7mR5kp5nxcUkRyyaMjDKdedtB2um2F7FyHEY5eF/TfbyY9+kpNWf3Q25qDUliYWxMKDlaH0aci1pFBHHuFEDxFB1F2d9tmxejK+vHo80LnFp3yqWBIVzyrJ7QEuXw0vK3qnmfJLaovmiIkecDqvYlISPLBFnS09sjL+gOF5CUew/GNCS1zmgpRqmFDnSEPnvkz3tK9qMjExgpb2vWJi9TOTEAS2WHQNabsrZ/mF/ByF88rsBLccb0sT/32AhtLYthlMNGXxQVEDg/dHdZK+r4SWyt337eQYN+kQc0HLm9E4xVH1A/49IS7TEN8iPvqkphCh3k70uh06yl3qiP8Z61iRLYznRkAaycNF/Kwyx2FyfRUVTmDig5ar8/wzZ01BTpbQ8AtfWeFF9mVKWg2NTvOiXGlNdic7DbrLX5SC8V0VxoDECWr24pXAMCwsFpNIwPvnkI7ZvX0lzcySzZk4g0PsR6pRyrSaJtLZIkeypNyRyujaFmPZscUCLm9FsvnvswDs+ZnxjaMJeDWN6eNjwlcNl9tisooevE+942rE4yoW4mgA+8HXgSH0WpbI49tRm8pGvPUm1gcwIF46zJbYuCIWWPB6l2FFa68HXEY4YFnpzPsOLt9xtRKgW+JNR7EhakQP3st0ZFuaLBRU4uanw9rQxvLVjC98+vQyGk/Gw06bP4JG0V4RRnhPIxbtK1JcF0poRh06fWioDE6A5DHlfBzJzg3gS48egxzfwTXZkg+kt1BPjRcVrc201kooWJOUgabv0cqX9b3y9hXu5P4faDyJJ38bu/lkk6zVygoPYVjhwVXYDi/qnTK5X45caa5TrHvCozoAHZb9yv3wNP1c+5UuUgFaktWDdlohy3Wbcrkj40nU6ZjEGDDIchF2CCeMcxmIfb0pfg37YxZsy3nEstgkmDDEcgkmUDl86T+ZR5H1o+P+Bsie0cVZV1XPnwnmiw+yZMW4qWup3MFBTIMTXijVLvuXSqaPYmWjgZqvHwV9+Zsf6Dfi5mfBQVYWqwHPI5PtAlCbEPSHJdgNKKnMh+BiEXaPS41f0VVZR7r4bXeVVNPrsE7cTeER8Xuz2C5aa32M95SjXFb4nLWIHVnGj+TVMwv5oCXsjJewMkvBz8G8Qnv8S0nG/K0TCT/4Stgd0bNsdJmF3uITdgRJ2W89it+sljnveoCVcBSLUIOQeKTo/g9dhbn/zDkenS6i12IrezmEkqXwDKRco+OUWddevQOIFCBkPIZMgVB58vgD/EeC5Grt1nXJ/7w/ZqXSEkHJvhtvripEK5dIobJqSyG0I4jNLZT4yuMNIMyUy6wKwbUqiVBqFY3MCnzro4lfkzr4AQ17XlMMx2xGflgyuBOkRkWHO+ShLlgZYE9eWjmGqDR/o3WeM3nkULL+gKuLPyV5y6DvExO5G2hpMXkkUm9JSKGjtaOOsKw9le1oqcS1xXLt8TMzZO3/lKOb2hkhJo1WWxYNbl+j12JSL9ru6yV5XwwvKnqxAj8bqeNpbwjidl0xgXQxN1SG0N0XgExSIi+tVjD2/5orFeO5bTWSlwwE+9HQWscTxOFvsNzPd+Qb7bFfyoacbo52VMbQbKpK9Ybm+/+1kT/H2U+S1DiD3ZA2K8lZ/2K+gYIjiXVOsbZyRlngjbQ+joSKU6pYIDmYnU9QcSX1lBKMKcvB80K3sdTk8I3ud0QuKaoYcPHGApuZQGtuzKK/w5eDxA5QVu1Ncl8TwgiwCu6MXuh7EAS0W5F4eir2nd0f0QkUoMlkYxe2R3KxOprwinPbmMKyeOnPrvhm9E//vk71nbZxDKgvw6WzjFCwXSyqykJQ0YqExs5vsdTUI71VxPDLVoTTVuvBA9SxvvfUmCQnm3Lt3HCWlkxQX+zB1ylic7O7hJcumX1EB6p1tnAEtMYwvzuNUZxunq8k8flA24wOLO6x6/IgDKrr0NlPmC+OzrFRfwcCLvzDo9GrWaRyiuNobNafbOEbrUdkQhG2EDg9dFCit8WaF0l4Gn/6e5CInAlKfMlFuJ+4p5tiHa5Nc4MhVOzn6HF8pwjpCF0UPZc45KBCZac9tuxuEZTrhlmvHQI1j9Nc8xy/yS0B3MOXGm7j7fS8IP02r/U4uzv87eO8F3/OkrVQA23MQdZxH6ouocfsVE61vOCc/gzr3vVg9WkKY5T4IV8HET57dbpfZ7XaX3f6zOuproc4Ok7ArVMKOwN9qcuGxUJOL9537hOfC/iMJHfX78XgJdWHbIfg61yzmYv3tKdp1z0L0BQg6DnHXIeo0WoF3cQ6+AcGnIOQ6eH4O7iNwDbmPVuA9CNgDQWch/DFEXMD1ewkTR0wiJsIVpWvn8HY349M+IwgPtufe5dNEhDowus9IPFxNUb5+npgIJyaNGI++5l2R1P6vV/YsLZ0pKCjHx8aQ1IQgMVT9voIi0X72pCcGsXT2Uo7uPUxShDupMT7s2LCddcvXkR7vj4+rDQUh1mDyA9kX++G9/lUqFUcTvOFNKu6OxuW7v1Gr9Bn+P7xGnfI4/Na8Rq3yOJxWSqh+MJbAdW9QfW8sQT++Rd2jUUT99A6lN0YQteUjai+OJ/3nARQeHQ5qy0F5MSgvgftLQG0x3F0CD5fA7UVgtAJ01iN98A3S+4uRPuiEyhykyl/SrvQlFQ+mUvZgChVKX1Kt+hW2GyTYbZDgtFmC6SoJtj9KsPheguE3EszWSzD9QYLhtxKMV3TAcPlvj43WSjgw7bc2zhVfjSOADCTl1Zyr7QjNFLxDQlvKhxXl4vZ3KipIbosRJy0JYevXalN4pbQSr9YEfqzNRVJax9OWJB42xHOmMYtMWTT767IZUFqGfVOMKOdLKmBNrgrVf9HGmRouITG0J2FxqrS2hJOSEcH1uPjOUPVwCnJCuRkbT3ZTNMbm2mTmeKBr8hBbLzea25KoaUrD9Ik+o1wCOGu9o5vsdTU8V/ZGIsvXo6gwnqbGMPQyY0mujaK0MJTG2nDC40Pw9DNFzm4fqx4tYYvWcmbq7aO/kZKIafqHWKC7kwkGp1mmu4n+RioM07vKRaOpmMVNYljefz/Zu69gxTHVc+zW2M19BYs/7FeQN+SukjmuXt7ISn3EUPWi3FBqm8J5lBZLZVME+fkRDMvLwUupm+x1OTwje8KAlhw/9J66oGHwmMbmcIpr0qmuDRKf11T5k1ScwODcLIIedJO9LgehqkqyoPDGSLwigmluihQ/x1JZOHXSCDzqY8nNDRND1V28fLitZE7vhNRusteN/3N0kj2he6Cm1I71m4RMtb+RlvaUwEBddu/+geRkW76aPh4Xu7s8kBbwdkHR81B1zYYEehcUceFZqPqzNs62VuZ6R/KzsSuSelhS/IQ437/znf6P9DBW5WtXHapksVjWRiHn/oC8Kk9uuN3HtiGWGqKZ4ahJTxNlEqr9eOyvxgf6ijgXehJJOgUkcSzUlPcNH4gwyXTiWrwt+0PNyCITuSR7TMIMcAnXp8f6+XywaRmzNkzFaLUEs+8k2G/sqF1NVnY8NhJq2RUSzIXHqzpqXNvVEkxXSHi6WoLjmo7HWZc/pUljjlgzNypNFetoqfJUpEpzntfX7fcW0X5vCWiuAY11IL8INBeD3GLQXgy3FoOO8HwZqM8h6Jt3Qekrgle8R82DcSI/aH/wOYE7XqXs3ki8f3yDghvD8d/yNtmXBpP487vkn+lH9L6PSDjSi6Rjg4ja35/8M33FfTmXh+C35S2KFQZjt+htHk+ZxWeDJ5AYG0SQsynO9tYMFUPVPQh0NCYs2FN8bm9jQbCLGUmxgXw28DMeKnWEqv+vV/aeWrtRW9vI0COjsAhQ4evbMzH2V2LB9VkoO15hq8b3KNqfZbv6Oo7p/8I5s/0cNNjONYtjzLkymfamFvEXdddFnmnX52AW9oTxF7/ENtqckWcm4BL/lKGnPsM9wZ4hJ8filmDP0JOfidtHnZ2AbZQ5n1+ahmmoPtNvzEPbT4OvFb/hnqsiP6j9yEnjE9hU2GGVb4V1gTWGucY4FzmgnaOPV7EbiulKNLXUCS232LqEs//YOQ4cP8+B4xc6ITz+DYdOXmL/8fO89l7v/6Y3VcLSeZNJIok9tRniBaGyPVI01wp5ex++EL0gkDzPllgq2iPxao7l1+o04tqiWF3ZEb1g3hgvmm6/KMnlVm0yFo1xYsC6MHVJmO75Xx/Q8q44jVO7JZ0dtekUSiNpl4Vj1RLPtvosEmUJTB47iKfWisjJneDUic1kpLsSGGDM8e1LGa1nxgW73d1kr6vhBWVP8OzZtmVS3B7B5zXFmLYk49kWQzpx2Fl64WI+gbpkCdUJEoiVcDb3sHihErAv/xIaWSv5tlgPx7QJog9hSpkrxEiwSxrP0OIQMmL/RlG0pOOc+ydkb5OxK4/PP6Z/ZCKLbX1QuazNbTmD3+HKVTsczL8lxHUY1649/cN+Adeu6vPwgSHSIk/qZBHYtMZ3DEEqzye2LQbb1kT6Fefh2+3Z63p4RvY6c/Y2bz7NRz3fpbDQCTtbNVJSrPjwgzdJT7IgIzucwdlp3WSvK0IoFtIsSTnRDz1tK0pk0eLnWOg8SWmL4c3ych61ptDQHIqmshFXFYzplZ7LPl1nBiTkYZz+JbIICfMLjMW/SxstvVC/oSvii5A4lrqG8L2tH5Im2F14miyLER05ey0tfBqV8lvOXmImx4ScvaoaPsgu5LqiNer3VcmJkJAdLkFTXZmiskgutOaS1h7Ll9VFOLckotySwSfV9Tx52E32uhyeK3tDaKh2xtTiLkePbiYry44BAz5BTu4ANTUhTJk8Fkfbe/jJsthdnY5nc6zYxim08O6vTsOspYDWfxC9MCvLiLpQCU+TJog2oi9rSoloieH94kJM21KpJxK91nR6lHREL3xWVYykrIrItli8pEnsbswnuj2W+eVZYlSX6NkrrRah0piKdWsSZq0p3K5LYkJ5ETEUYPHMs/ccL9ep/1V0fP+iFWs5eeHGH+rn3+rqC+w7ehZFZT3y8sG7NJ4HmWqElvmjmKFCZHkQcukPiC0PQT5LBf9MdwYc/VTkAc/qf4Ef2EWbi3xB4A3Tb8x9Xv/fd7vL96rruGp7mZ06v3DY+AhHTY+xXftncZuwT8n9HgsUlmGYoEHfGYvY9YEjs25PwilSh5FHh+IZY8SEC2PwijFmyKGBeMUaM/HiWDxijPj02HDsQ7WZcX0ST3zvQsv/D5Q9d+dACgqqGOgxBO0YDab4fIFK9H3m+M5CLvI6KwK+4Wz4CTYFrWdfyG72hOxiS9BGzoadYLrXVBqKm6AWroddZrLPJLRjHzHWawxGcfoM9xyGRbwxgz0GYR1vxkDPgVjFm4nPhe3CfsNYfT7zGouW+LMnoxx1j3m+c7gRcZWVASs4HX6C9T5r+TlgJ7sDfuYH39WcCj7OIq+vuRF2hZFOw6kuFCZ+wpMn1i+d8P8ML/9O/h1IWDB3CtXEYdCUxJGaNHHq5qGaVNLaovi4cxrn+0UFJLdGc6QmlaTWaDE7RYhTqJSG8a2wWphXgm1TPDoNCfTIL+JmreD9C+eoeFwCuv8C2cuN7U1RawBba3JxaoqjURZOszSCXdXpGDUnUU0MUyeNxsrqDgkJnmKvuru7Jvfvn+bBhe38mJHNcbOfusleV8NzZa/Ds7enpZy49jgWJ/nhUBnE5aYc3EjB29YdZZ1VmHgOwMh1EHYug9jkd5B3ImNEfO9/mkPePzIn8A5XPBfxTlQCE4K1sHUZxA3P+QwLNUPbdSRW7v1JCPsbaf+A7A2IS2aPawBWjyxZE5vAYa8gDLWeoqVv9zs81PHAzeU8wX470NBx69huYIemnh2PtG1EqD5+iqmxLbJiL3EBY2ttBikt0WzKTyOtJZptdVlinEmwMLijm+x1LTwje0IbZ6Y/F2+os3HLelJTrdi5YwUpKU9Zv2kN+VmO2Hu680lyt2evS0K4UKdYkHV+MI72rsRI49hWmwGyCHKaQngjzIfFVRmUNkegrWzM5ZsGfOLpzF5VMwY7u3LYYy72TgP4KliZt2Kj2ab/FLVbT0TMtLFjlclTNhhY83ZECN/4HcFU9xu2ajvxZqQnkxwc0LxhwE5tG4a4+nJSzZR3Q9wY6OWMnKI59+894pH9Z6jbjkJJ5REV5WEkFzpQ3xTAzKRAnKtDyS5xYEJxNpoac7rJXlfDM2Xv4XBKci3YuuN73N3Vqa315eOPP2TGjM/JynJixlef42J7l4vtReLE58J2oTMqlGt1yR3TnqVZ1Jeu+0uyNzvLkKoQCSaxk5EUVDBd8JR3hqpvrMqgqL1jgf/VokISXsrZE0LXhamdldJwMVRdqPuEoTDPpnHeqU8mtz2SnPZIcT5Ej4JitCjC/tk0zv/Guva/gqVLV9JaDtfC5Bnv9hmPo9QZ4TIcg2hdBjgNwCzWkD6On2AVZ8Ygz4EiD3ix/hd4gsAXBN7wYv1/M/Iay0XucZLNQRvZE7KbfSG/sinoR3GbsE/gJ3P8ZqORfY8Bp6ezq78p4/xHY5IgcI+hv+ceHgOwjjdliOcgzOOMGCFyDz3Geo1GKfKOGBzQ0ACLFn373/g7fIY/bPi/DQmvvPIq164p0NDQxN7th4gMs+XkwUME+llx6fQp3J2NULhxmacWWqjdv80THWX0tZR4qCQvbjt3/LAYr9DW1o6poRK7f/oJL3dDtq3fSICfGRtXryM02Ip1K9YQHvqUtSu+F++F58J2YX+Arxk//bgJT7cn/PrTdhxttTmy91fMjFS5cOooOo8Vkbt6FuU7V1G5d40bl06jp3WXs8cOYWGizo6NG6lvKCQzM4eff97/h5PxGYYOHcqoUZ8yatQoxnwxCslbfzzmX0fH71GIXvAllb6lhQS2xFIjjSCoNUaMWHim7L3TqewFt8aI05hCW2IYWJyP2wvRC2aN8cR1jtq1bYrlaHUaS8uzyWoPF83B/1Wylxn7Cc1tfpg2pfJhcb5ofBdWToUR0n1Ki/DtjF5wdlZh2bIZ7N+/nvLyYFJTXVkyYzySY1e44Xagm+x1Nbyo7OXrEZXnTk1jIOv0z+GSbE5SoRuldb74OLsy68pFet7+lUG3DzHw9iGGy+1ltNxOEcPl9jD09j5GyP3KkNv7xW0j5XaLxw2R28foa9vofesYkx7sJCVCQlmchKyIv6GmovR7snf7Cf0SMzgVE4+nuw9O7r44ePhh4+WP7Uuw9wrgiYc3Wh5e4mNhm42HH47+QfjGR+MTF41nbAyhCeHISryRtYfRWBdGa3M4STGhtDWEU1cXyaiibs9el8QzsqcylJo8P3wSE0kqzKRNGklTWyzNbVEkFWaJHq/ixhhGFGZ2e/a6IgSyl2hOueIYIrLjkbZHip9jmSyK4hpvrtjcpLw8gPa2CIzNHVHVesovD29wR9uIfRq3Waxxh4EKFxlydQfDrqxjz21FVO5YoCpvwqLHqqx7qME2NU16G99losFeTqsc4FcVA3qayDFbSwVVeSsuP5Dj4MN1nL6vTz9DRcbo3UVB0QT5Ozps0FzND49XcldZh7LSYJbqniYsz4EthhcJynrKHrOrSIICMNVZ2E32uhqeKXsqQ2ipd8fM8i69en1IXJwZR49uQV//KpWVwUyePEZU9mJkGYwsyRPz8IQ2zgQhxqg055/m7L1M9iaX54m1387qdFyb48T60L4pjl+q00XLjzBN+hnZEyZ/Di7OFxf+hags35ZYUU18RvaEiernalLZW52GXVOsuIAfSzYWz0LV/5vQb3hvxn4+hhEjRjJmzBjeeOPNPxwjYOTIMfj6BWBj6cTubVvFOl6o//19zdiweq1Y5z+r+/+0/vczE48XeMOL9b+5sRrnTxxGT/MOctfOoXz3Gir3rnPryhlxm7DP0lSdw7/uxt1bixVjd3F9sguH9+4hMcGVPT/9TEqSB7u27CA91ZtfNm8nPdWLXVt3kpLowd4du4iPdeXQrj0E+FqIYpG3dxgTJ07p/L+9zJf+T/CHDf8T6HjDLl26hYW5I9rapujrWaIj3lugo22Gnq4FujrCvTm6Oh3oeGwm7vf1DaK+vpHUlALS0wpJTs4jI72o4z6jVHxcUlxHaloxpcX1ZKQViduTUzq2p6WXUFxUS3ZmCRnpJaSkFJGeXkpaaiFFBdVkZ1eQm1tFQV4lacL3ppeQnlZEWloJWVnllBTVkpdXiYWFIzNnzmDRosXMnjOfxYuXMHPmTGbMELYtwsnJCf/AIHx9/DC74cHkt1cyRPIlYyXzGCqZyaeSuQyTzGKgZBpDJNMYLJkmPh4lmcNIyRzxsbBNwDDJTD6RDH/+OxTIXhCpSApLRdlfUPYEwiYEYr6s7Amtm4mi8pfG3wqK8W2OfU72hA+4XF0SF2tTKJGGcbg6jY8LijBpjEfvXyB7ebG9KW/zZ35FgbiaJIyOFsjepqp0JEWlBMt+I3vLl89i+PABhIYa8ejRZXq+/w6Ss7e6yV5XxDNlT2UU0nxdzrprkFzqymaTq3imW3PP7zH+ubYEurmz9pocw28fpo/cIfrJHWHorb2MvrldxLBbexhyaz8jbu1mkNwBcdvIW7sYePMAIxX3MVDzKr1unWDsnV/RdhqGmfsgnjiP4J6SGgryHX67OwqCD8+QUd4ebNOzRuWmgei7EyDfef8ilOXN2XDrOvNvnkBJ3lTcJnfLABV1S+wE4uflj5W7Px5+viLZa20JIyszjJpOz15FUwTxOVEMzs3Bu9uz1/XwjOy94Nl79ESTuoZQknOiqawO5JHBY6or/YjKiWVgTmZ3G2dXxAuePe+IYOqaIknMDkcqDadRFkFkcxzpmWE0NYXhHhSAtWcAjxKSsQgIRTMumcAkay6ab2ek7nF6G9/jZ1Utkeip3TRguqsXK6xcWGfqxBup6awL2Yen3nQ26XnwenIYE908uH/DEvVH57F8OonjDy15KyaUvkG+3FK0QOmeBmYuQzF2HoC6ugZFJaF8rX2K0FwH8W9oULYtu0wvIwkMwFS3m+x1Obyg7FUWPWXBopli/ZaZaUdysjXr1y8hNtZCVPZc7e5yWVrEa53ZdhDMnbokPsgv5kpj6b9E9saX5dMgCxcX9rdVZYj14aaqDHyaY2mURjCiJE+sEWNaY8QMvVcKirETo7siRYVvp1C3vUD2hGy9zYL6LQ3jcm0Ktyj5nbL3luR9hkumM/AFDJJMF+taoY4VHo+RzGew5Kvn9e6gztp2jFgHz+TMd0r42obg7eNHWFg4J06cFGvpGTNmsmDBAhZ+vZgZM2Yxb95cDh85QVFRPaVCPZ9aKNb3z+7Fur+kXuQGwnPhXngubM9IF3hAIcXFdWRllpCeXkJqaiHFhTVkZpWRn19NXm6FWPcLEDiAsE3gGsLrp6Tkd7xuejGl5TXEpCdgoGeJtpYpBvr/hXttU/F4HR0znjyxYuzY8f8BoifgDxv+p/BHtv6v4Mf160VW/Ke39joKS0oICw2hobqIhIQEGlsEj18zQpNsREQENeVFpKYkUV5dI45SpbUW2mrFb09Jz6S0KIeCnAwyc/PEcHapVPhe8cUpKcwhKSVN+AhDewN5RcXExUTRWFNCZKRAcF66yZqRtckwm5uD6bgcrKdUcePtYAyGpaD4XjBaAxOwmVSI1aQKrL8oxWZyIQ96hqP8cYT42PqLMp5+WY7DwCZ+kWg+/x18M28y0STzQ3UWkS0x1EojiGyNFuX2F5W9jLYoolqjxZWd6JYY1lZmENYazQ+dnj3TxgQy28OZU5aNYl0SjxoS2FedJm4TJkL9V8meoOw1tfnh3JLCD5UZItkTDPAhws+sziZGmsCcKaOxt3/AmTO/cvPmfkpKAkVl7+TPKxmoqsslh1+7yV5XwwvKnjCNM6HUn9rmYNbpncUl2Yy0cl/KGwNxcXJE/qo5u5VPs+jRd6zUWMvUx/sYpHNLxCTNg8x8/AvjNY8z79E2BunI8ZnWCearbeT9p0a8nR7Hssc/8q36Gharr2fhw3UsVd/E9Tta3FMw7SB7isbcUzTmSw05dj3QQFneBEUFo7+Eirwp61VUmfPwzm/HilM4O4azCLh58wma6iZizl6TLILgtlgK2yL5Nj+D7NYoahq7lb0ui2dkT204VZn+nDh7j/lfz6G+IYDahgQKi9yYt3AW+TkOVDUkdSt7XRXCdTjFksxzgzG3daGtPZLahnBxMVIYYNarohSHtgSam0PQVDPl6m1DBgT4cuCRFSO8/LkYsAAftz58Fa7GG8nJbH1ii5qwKKRowQq5c2y+fYNf5OTof38vn+heZZWqKgcePOZjnfPMfaiImrwlp+/fZYPqbs7c02Gg1mXGPb6BoqIxcnd0+UZ9I4tU16OgpEtFWTAXnBRJLXVlg8F5/DOtUfVSoUdsJE+0FnSTva6GF5S95jo3XNwfsWHDUlJShAzPoTx+fIH6+ggmTxqDg+094mQZrK/MECesC22cgrInEK9HzUW0/TPPXogEm5gxItmbVp4n1oUDSvLwaI6lSRaOQ1McA0vyRM/euM42zsjWGGJao1hbmUlQSwzfVGTxRPDsvdDGKaiMug0JaDQkcrc+idllOWSSibnxb8reKMksDN+uxWFSMe5flWMzIY+nEwqxnFyFzcRCLD/L5vrrfph8moHNxAKsJlfxdGJRZz0cgs6gBHRGZZJu09BRk9P+uzI6NzeftOQ4sR5Pz8ohKT6GmopCEpNTOmvxxs4jpTTVlhEfH09Le5tY9ze3tREv8IDaMpA1QlsdiQnxv9X/yEhKTaOytIDUpHgycvLFny9tayAmIYmUBKFL7fe3ptZGEiJTsdf0/gM/+ffwMkf6P8UfNvxP4uX/7H8d23/6ifKaGoxsnpKWkkRddSlhYWGkJkVDbRKO3j6sXvktCX4mfPhhDy7Ky9GY50mEkzKL53xBlJcmk8cN5+cjx6nM8YMyLxFhYR4M/+wLVK/v5dTu75k692tyUv1IinLCzEKX3LSnPLy5j579BuPmZgH1sRhY27Jt4xriA8zZsHED9TXlIsFMTEqivbECKkJoa67DwcGR6nRXLOzM6NG7L94WCiycNRHtuydAFo2bhw0xYY5ALJvXLGT3lm/FxxEhDgTGWlGhlsvWF8je/LlTqCcOi+ZEdlSli8rdtqoOhe9FZU/w6gn741pj+KUqnScNCdTJwsQPtUD27JriUKlP5J38YnFAi6DuCR4/pfpE9BsT/stkT1D28lsD+K4qD//mWJpl4TRJI8Q/XNYtidQTzdRJY7CyUiQnJ4SNG5fi4KDGjRsHUb70MxsKSzhgsq2b7HU1dJI9Qdlrz9PlhKMSicXOrHNQxS3HCQVPZXyyLPFxd+XiRRtcbZaQHSuhPEzCkZRDSEraRPycdoE7iatZkqmJcdxUJKUwK9sYj5ihDMqPYVBeIIkRr5IZ8V+bxrnZ3B21m/p/mLD5IoQBC8JwhdFRyX84ViB8Avm7ecsQLXVTZMWeFEijWF2XR3ZLNNbp8dQ0RZKUG0fvnDw8upW9rodnZE9o48z1wz06lsiMeBpbIkkviqehOZKojHhamsIJz4nho+wsArqVva4HoTpLMqfo1ij8Y8NpaIwkLSNMzNnLbA7jtfgo5lZkUdIUjt5DM67JGTDx4Q2O39PmK/XbTHm4lWVq6xn7+Dj9tC6LC0mqCqaoKJiyRPUOPyors1PxDm97miOpb2Cueyg/Gzk/n8Z595olT3SOE+ven6OadkhKyv50GqeQs1dWHkGGNJ4GWSTfWt3FM8eePGkCn9VU8rA7VL3roZPsCcpeUbYZq9YsJjhYj4aGAHr16slnnw0jLc2OmTMmiJ69w+3FqNQnUSEVFiNCOVmbyvnaFIqlmdT9A8/e3Cx98kLfRD7xByQF5UwvzyW207P3bUUm+e1RLCjP4pWiQhLbon/n2RM6vwSfXq0sjK/KssWOrhc9ewp1yZRKwymVRohtnkKtqEQxDqa/KXtDJLNxmVZKQ44jCb6aUOpFbbYH5vaWUOpHVZIN/ft8RKKPNtQGY+1oRVm6B54+DvTqPwjLR+eIDnIkJSMXGlKgLo2iwjyRtJUW5aGipsaVU7uBam4qPeT0wZ+w1jzPBx/3xcHZnLI0VwzMnxAfqE+8xyPeeu8DNPS1aS3yQ11Xi3ffe594T02oD4ESL0YN7ceuoyeoLwggJMSVPkNGonfvKFdObuPbH9aRHOtFW1MBh85e4uLRHRQXJxIRGUFBXrZY499+cENUK09LnP/AT/51vMyN/jvwhw1dERIOHTqEo6Mjklf+zqE9m0n0e0K/gYP4fPx4GmvLSU5Oprm1hYqSfKZNm86USRPJCLdh/Q8rCXXTpa06gGWLZomvZa9/AxrDoCGUDasX8kHPj7A3UkTzwTlef/Ntbp3ZgabCYSR/+xvXLxwgwEmHcePG8/PWNdSVx5KemUm7TEpDXQUZ6cmkBxvxyiuv8P5771IWbwXVwbQ21+Po7ERluhNb1n3NoGGDifR4zM6fVmOld0MwFLDs6ylcPbVNDFU/dfQnLp/5RViO5PyxLWz+aSZNBuVskTx+foKsnD8Jf1L5tCyf+NZo6qURxLdFk9ceSY+XlL2EtmhxxLRA/MaW5oorPT92tnE+U/Y2i0QwnrM1qaytyKSwPQy1f1HZa2n3w6UlhSEluc89e8LK0aiyAvylSSyYOhonJ2VWr17I2bM7qKoKJzfXh/VLp9Hn7HXU3Pd2k72uhheUPWEaZ1xbCrXt4XxZloNFYwKpbRGUyaJxcbDnwsWnuNgsFslexT8je2UwucCBukgJ1okTGVoYRFrMKxRGS8iNlpAfKyEr/E88e/JP6J+cxSZLzz8QuJchtGEtt3ZlgrcfqrcM/rBfwC05Q7QemiIt9qalPZTkcncKmkP5ND2K5KZw0iu8mFecSlA32et6eEb2VIdSk+OHqYs3Zg5W1NUHkJhoQVVNAKYOltTVBlJYEcbCohQiH4zqJntdDQLZS7Uk7eQADJ7YUCeLIqE1GhnR5Fd7sdP8OgH1YTS3RaClZso1BWM+SeyMXohKQzNxBhXBrzA3Ux9JRTObzN3+PHpBiDyqrGC+R0gH2aurYUx4vEj2DHWOE+/Rr4PslVbwYXrWc7KXFPo6iSF/E6MXCsoimVydL/rw55Rn494cxw9VWfStqMX50VfdZK+r4bmyN5jWRg9R2RsxYhBxcaZiC6eZ2W3q6sKZNGm0qOylydKZXJorDtITyF5meyRLyrO4+E/aOJdnqGISMwlJcQOSghKmlWWLAoAwiE+Y6Cm0dHo3x7K8IpPUNqEO/I3sJbdFMq40F8emeJHkOTXHcfAFsqfVkMjV2hRxwJ9RY7zYDvqysjdEMgvvORVEeGnwzYp5UOlLarA+/fp/TFWqDQ3ZTsxfOIOscGOo8GH0qAH42d5nyYKp9O7fl0BHVcIDbDvIXmM6NAZzeNcP4mtfOrKJspIECgpyqSovJjMnFykteNk8ZMKECRzc8xMhLjrisV8vnElm6BMG9+9Fzx7vk+KvR98+vRgweDC5EeZQEwgl3ixe2FH/+1jd4ftvZtKnb1/sTZSBAk4f3sm9Bw/Iy8kgKzcXaMPYSJ8PP/6Ynzcuw81UkTffeZNvBux+iey9zFX+J/GHDV0REvbv34+zkxMTJ0/C3dOWxsIADpw9z/hPhxDrocX4CVMwt7emtTCAzPRkCgtLaW2qExW3mLQ0GksiSM9NZtbCpTg9uQl1gdAQzLI5E1mwYg1Fmb4kx7kz79vvuX9NCGK/wHc/bqK4toaqilJyszNpa63Hztqc/oOHERIZQKjzI2ZMGU+Ct7ZI9t5+603K4iyhOkQke/YOjpQnOZISoENIhA81hYG4uNmQHusCLWGsXbkI+Qv7oD0Cf38HggMdoD2Kk3vX88O6KTTpV/yO7AmevZBOz57QSy0QOeFDmNIaTa+XlL0tVRnEtUaL5lzhw+v3gmdPUPYu1yZzqTaFKmkoR6rTxB5xQdX7V5W9slZ/ppYXiqtJwkqSQPa+E9pFi0oJecGzt3LlHPr3701goB5KSmd45+03uax4BmnwNmS2e7ovZl0Jz5S9zmmc6+qLiWiNYW5FjugHPVKbhp00GX9HW5HsOdssITNGQmmohMPJh5AUt4jYmXoBxYTVLMl4zJO46UgKmpgYY0iI14eoB05jWLw99r598PTpiatPT9z8euLs1YcHyqrIP/fsCWTPkGHBwWw1cvhLAvcMKgpm/KikxDzV2+IqvaDmyd9+Ivr7nuHGDQMeq5kgK/WluM6HPdY3SS33YJPZbZJK3Nlvp0BciQuyx58iS3XuPne7Ep6RPSF6IdOfY6fusGjJPDHwePV384iPt2DB17NITbXD0cmV4hJfZBrDkWV6d7/PXQmdZC/jzEBsLBwIb49jeXUWLdIIWmRhBDZGsqo6i9zGcPTUTUSy1ystpyN6IT4Hw7RptIVLmJdnhKROiF7wfB69MCk4lqUuwR3RC7U1SGqqmecZxs/GLkga6xkdkSiSPSPdYyR7fsJRLXskFdX0yMwVyZ76fTXSwl4lLVSCVmfO3sjKfHFIxuzqAtxaE0TS96gtF5nBRGTBKt3nXlfCc2VvBBUF1nz51Rdi/ZadbU9uriMrVswlKspUVPYEz94paTGv5heL6prg2bte26GkXfsnZG9ZxkPsoj/jo4JkkexNKM0RWzeF80iw7Ah1oFCLhbbEilPSh7/g2RMGr/wtX6gF4ymSRlArCxe7wV707J2pSRXrSKFGvFKbwkVKX1L2ZuHyZSElGW5YOVkhq/AnI9iQudPHU5H4lPYiXywdbajN9kRa6MG0SRMJtFfjqy8+Zdexk9QVBOHnYkpKukD2MkSyd/Dn1eJr37u8l7tX9nP01w1o3znG2C+mEJuWQmN9FUlJiaSlJBPg58VXs+cSkRADjXHkRdvy9ZxJxHlo0LtXTy4pKNCU7w3F7lDkQUpWInO/XoqvzUN+3vwdior3qakqo6qyTHzNkqI4LhzczPwV68nNDKE4059vf9zO3q2rRRVy0LihWN2I46jEtpvs/ecgYfOWn5DKZJhpXmfPju8Jc37IO++9x9KFM6jL9OHkmTt8NmYUCd6ajBs7FhU1E6rSvPhm6QJc3D1pbqihrKyEhvpqZBVxUOwLjdEc+GUDQ4YMxd7oHrcv7uP85eu0tjTS3tZESUUlVVX5aMgf5dslc4Es/GxUeevd91gwZwpBdip8MW4kCT46vP766y8oex1kz9HRibIkR75fsRArPTma60OZNW0COg/OQHs4dpY2hHo5gCyS3du+48judSBL5fal/Rw4vJJ6ndLfkb3l8ycRSgrzKnPED3KDNILktqg/VfaE7YLyJxBBQcr3b4lhXSfZM2lMIK89XFwBEto5FeqS+LkqnYJ/R9lr88OrJZlZZVlkt0chI4zY1mjmVeYSKk1k3tTRODoqsWvXOm7c2EdlZViHsrd+CXdUroH/pm6y19XwkrKX1J5KnbRD2TNvTCCjPZIKWcxzZe+/Qvb0k+YgiUtitOph5qtsZLraDkY+PMkc1c3MVd0kYrbqRhaobuOa4NlT/L1nb5radXbff4hyp5fvr6B+Q59vHHz5LDgS1Zv63L1ngrKaBcqq5s9x94E5BrqWSIu9aJeGUVkfTFNLGEGxodQ2hFHZEIasPUQkDN1kr4vhGdnrbON0DInALyaE5tZQKir9aGgKwy86hPrGMOoaIqA1CNSGdpO9rgaB7CWaUyo/mpCUGFqlkZQ3C6Ptw0SVY3RZPn5t8bQ0h3Yqe0b0D4/ggKYtwwMjUQyfS7z3B8yMe8zfswvYYuyI+k19EV96+LHcxoO15i78PStZxNcOXuzSt+PV/DTG+wZx77olmpqn8XAYzbFHT3ktPYXe0VHcVLRE5d5DPLx74eb1IRpqahSVR7CiJltcMJuXE4tbfSTbqzOwkWZBN9nrenhR2WvwwNtPl/nzp5KQYMH06Z9jbHyThobI58peuiydpRVZGDcmPFf2hIV5xaYSpP+A7AkDWipCXkE/7ivRs/dleZ44o2F8aa7oxROIn6DsCe2bQvTCZy949lLbIvm6PFvMYd5QlSFmLwtWnmdk71FDIkr1SWLsglpDomgByiMTs5eUPZ+5lQQ4KDPpi9E057giK/GhMc8byvwoS3jKZ2NGkOSnB1WBGD95SnGSJz+sXMA7772Pm4k8Ef72vyN7z5S9B9cOIHfuF3ZvWY6jiSLvvPcBu7euws9WlZ4ffcymdcuR1cRRXVdHSUkJLc11lBbm0FgcSEWyE2PHjGb4iBHkRD2FmjBkJf6UFGRSWVOLrL2Z1tZmlnyzEhP185w5uIVP+vXHSOMS+clhTJj0NWcPrEf/wQmGjf6K2NAQPCzu0LNXL2b0WMPV3m7dZO8/hw7PXl1rO64eT8lOtML5yU169O6Hk4c9baUh3Hn4mKED+xLjpkGfT3qhqqNLW3EAxlYmDBo6nFAndRbOnsIT1XPiiSGTSUW0tbVRX1dHc1MTjQ0NBEbFER/pQlVhJGt+2sX+n1ZiqHSCQSPHEhfvT1tVOFfv3GHSuBEE2qkwdeKYvyR79vYOVKY64+Bux5ARo/C2vMO6lXMxUjsnKnsBwR4kxXpAeySbVi/gl03fiMpeVJgTIfE2lKpksUXy6PmJJXj2GonlaXOiqOgJrZzCB/XPlD1hv7CCI3j6hD8iDbJQlnV69oRxvPfqk3grrxi52mQqpKFiqPqd+qR/WdnLaw1gWVW+OJSlpdOzJ6wm2bUk0kg0UyaNwdJSkcLCSNavX4ytrTKXLu3h4sVdlFWkIXNY1U32uhpeUvbW1hWJYa7zyrNE1VjIfrSVJv1Lyp5h7DQkRe18kWpOWsCb6EZMZWi6O/7BHxAV9CZhQW8SHvImwf4foKysgvxLbZyDo2LZYuoitmm+TPB+T/b0WOYcyJjwBJSv6qCh9RTnoBAc/IKew9Y3GO/gAHEaZ0tLGCkZEdQ1huMWHUJVXThpWdE0NISJnoxustfF8BLZswsIwT3Eh4bmCNIKE6lrCMcjxIfqulDic2KobwjuJntdEZ1kr+T2pwQnR1HfGElquuDZCyOzLQpJQSHTK3MpaQpDT8OM63JPmKx2lRP3tJipepMv1LazQGUzY9SP0l/jLLvuq4tdAQKWqiiwQekB2x+o0k/jlIjvle9x8P4jej06wTxVOdQVLDlx7z7fK+/jzF1tBmmc5XP1y+KAllt3dFmgso3ZSpu5dV+bmspQ8qTCQI1IlpvL45FtT6E0gRqSkelN6iZ7XQ0vKHuFmaYsXT6fiAhDmpqCRM/eiBEDSUmxfe7Z29teIg7Gq+707Amk60JtCmWyjH/o2RPIXk2IBIvYCc9z9oRuLqHL6uuKLHLbo5hZni3m7L3o2YtujWFHdToGYl3Y6dlr/KNnT5jQKfgIBc/eW3kl3KUEx5eUPb/51fhY32HY4N605brQVOCDV5AnshI/yuKs6Nu7J3GeWiLZc/PzoCLTG29/F3r3H4yZ+hmiAh3/kuzJX/iVbT8spKEmkdWbd/DD0q+w07lCr/5D8PJ1pKU0mGv3HzBt8ngiXDSY8Pl4mpuEoS0ympubqayqpq2tYxgLMhlTp07l9LUbNJWGk5AYxKBR48Tafue6r5m/Yg056QE0VAex76fVnD+6DZVre/j0i2mkp4WLKuS2vQdYMHcBoUFh3WTvPwcJBw4cwNPLi48+/pgjezcS5aHJRz17MH/ONJL89Xn3vXeZ+PkYMkKMGNC/Lz17fkhakAGTJozlgw96kOBrwMqlcxk2ZCD+fn4ga0cma6epsZF2mXhpEG+Xrt5E8fI+rPVu80nfvpw/shVXU0Vee/MtVi2dQ3tLBNb6cixfPOOfkj0nJ2cqUpxZOOdL3n73fXyfKlFX6k9zrpvoGfxh5XxuX/gVZGns3/kDJ/ZvEpW962d3s3vvUhp0y36n7K0QoxdSmF6RK8YrCMpeyl8oe8J2QdkTVjFnlGfj0xL7B2Xvu4pMHtYncqM2mZ+q0imS/hvKXnuHsje5LFvMchGUPeEPzvSKPIJfUPa2bVvFtWt7RM9eXp4v33+/kJv3LkHA5m6y19XwkrKX/JKyJ6xM/qvKnmHsl+KAlkm5dlSGS7CKn8DQ/AASo14jJ1JCRqSErGgJqWF/R+1PBrQMSExns4XHP/XsaVzX5VsHf8aGxYnH3rlrjJKSKcr3TXigZCZC8a4peloW4jTONlk4hS0xlDf4s+HJaTIq3ClsSaC5PRyZWjfZ63J4RvaENs4Mfw4cvsXESeOoqfGlqDiQvDwnJkwcS0aGHbV1cbS1BCHrJntdD51tnOmnB2Joak+zLIrClkjx+iRkkX1RmkNAW9wLyp4x/aJjOKBlx9CQWJSiZ5Pu9zazk7R4taCczSbOz5W9qV6BfGvnxVpLN17NzxSx0MmXXwwceKU4h3EBYaKyp6N1Cn+nERx7ZMOr2Zl8HBfXoezdVyfA70P8fN/lkZoqhWWRfF2TQ1hrLPMKEnFriGZjVSZm7dndyl5XxIvKXmOHsjdt2nji482ZN2+q6Nl7UdnLlKUzvzwbg07PXnZ7JD9UZHKrsQTZP1H2XoxeEJQ9oatqalmOuPgutnQ2x4rXZcHL90zZEzx7aW2RzOr0hwq1n1VTvLjg/4zsPW5IRLEuWWzfFFS+Vf9A2QtyUhUVS0p9xPp7/LjRVKXaU5vmwLRJY0kLfAJlvkyd9BmB9qqsXbWI93t8iKf5nX+o7Alkb99P32FvKM97PT7k8K71+Nko8+bb7/D98vkk+unRf+AAZs+YTKynNpMnfUFGRhbtba00iaRPuElB2i7W+/PmzaPfgP5Eeuhy/MBPfPjRxzgb3RZr/NffehsD1fNcP7ODXVtW0tSYxGPFE7zx9jsc+XU9vjYqfNDzQ7Zs3kawfzfZ+w+iY0CLpYUFnwwaire/K80VfjxROcPsL8cR4aTGJ/0GoGdmSFtJIGZ2NowcNYoYD22mTByLjY0dLY01FOTnEhefQE1OEBT7QGMUm9csYcfBE9SVx5Ga6ItXcDjFhbnUVleQmpZOWV4stcUR7Dt1jh++mYOntTLTJ31KdpKN2Mb5+Zhh/5DslSU5MGZ4fw6duyhOAYpLCKQ4wxeaQ/n26xlcO7lTVPYCAhwJCXLs9Oz9+E89exs7PXv/SNkTSNez7JQXPXuCsnex07NX3enZez+/WBy1+68qe6Wt/kx+ybO34k88e6tWzaVv348JCNDjwYNTvP32m1y9cwa6PXtdD/9E2RMuGv+6svcb2RMGuVjGTxTJXkLk62RHSEiPkJAZJSEl9LV/exrnXQVDsXVzoWswnz4je898eneMn0cv3BCiFwTPXrEn+dIollblk9vkRVLEUMrrLVleU0J0azQ8HNpN9roaXiJ7v+y6zOjRQ4mPN2PN918TE2PCqJEDSUiwwtHJjfJSX+j27HU9vDCgxfzJU9Gzt7LqmWcvXBxgsaI6m5wXPHu9UzLZr+vEwNgs9FOm0xgmYV6uIZIa2GTh8XxAy6SgaJY6B7HGxhdJdZWIeR6hHZ69hrrfefaSPPpwVNMeSXkVPTJynnv2hEWrlD/x7M2pzMOtJV707Gm253aTva6IF5Q9wbM3edoEsX4TPHt5ec4sXz6HqCiT5569Ey959q7WJvN23j/37L1M9oScPYHg+bfE8n2nZ29lZSZhLTF/8Ozt6fTs2TfFUyyNoO4fePaEGlEY1nL+Lzx7ZZnu2Lrbiupdkq8u/T/pSXGsFdIyH7LDTGgt8KAt351xnw4XBY8Zk0bz6/FT1BcG/8Gz9yLZu3X2F/ZsW4Wm/CEGfTqOiEgvmsujOXH1plj3N5eGk56WTm5Ojljfe/v4Mn/OLOJ8DPhq6gRivfSRVoWILZyyYj9yM5NIS0unqb6a7KwMXAKCKEj1Ji83mplff4PKtb1cPryZ2UtXUloURU1xGD/+vJdtaxZj9fgCg8cPx+5BAud7OnSTvf8cOpQ9Dw8P3n7nXX7euppABxUWzPyCwkRrqjN8OHjoOnPnzqImw52GpiYKi4tpbaolNzeXr79eJLL5rT+u5rNx4wh0UO8Y0FIfzOYfvub1N9/EQusa968fZPCwYTy+f466wnTWb9jPwQN7kLY3U15ZRUV5KR6ujrz33nv8vOU7wlweM+eryeKAlr/97W9/GNDyTNmb+eV4en3Sh2hPbdatXoLRw8uiZ89UzwA/J3PRs3d07ybOHd0uKnuXT+xg+8/z/1TZCyCFz8vznnv2kv5C2XvRs/dFWY7Ymy1EIjxT9nLaw8XnOg0JYrj6xsqMf0vZa233w6MlmdGluWJ7jED2hNWlz8vzCZQmMr9zGuf69UvF1s3q6nDy83359tvZXJE/A4FbusleV8NLyl7if4NnTyR7xVK+SLckO+g1nkRNYWimFyGh7xEX8hrRIa8RE/YaEYHvoqKi8m+RPRW5J/xg68s7leV8FRDBw+t6KMsZsMXcg7HhCTyQNxRfT5jG+Sxnr0UmTLxNpLHVnYKEXjQ1mpHQni7+f7uVvS6Il8jert1XGD5iEBUVniQlOZCVZcewYf1JTX1KZWUMrc3dyl6XxDOyd+q3aZxCK5ug7AnXR6Hbxb8tjubmUDRVTbgqb8THSWns03akf3Q6WklfUhcqYV7OEyTV0t+RvcmBUWIr+BobHyRVFSI6pnG6IKmvFVvEO6ZxHiPBo2/HNM6yCnqkZz+fxpkc+hpJIZLn0zi/qsknuDWW2RW5uDbH811VNobSnG6y1xXxkrLn4aPNuHEjiIszE4ezmJvfFnP2nil7GbJ0virL6QxV71D2VpRniaHq/4qyN7U8T7T2CCphcEsMjZ3KnjCzIbntj8re5LJcnJvixIzlZ/aLZ2RPmAx6sy5ZJHy6jQmsq8xESNp7WdkTpnGGuqgzf/50UdlLDzbks9HDqUqxoy7DkYWzJ5MW9EQc3qLyQJu8GGcWz5vCR70/EYlfuJ/d78jegZ0dA1ruXt7D/WsHObZnI9a6N0UVbv+B/aLfTvDdlZQUUVtdy5Vr6ny3fDHJgSZMmTKd61cfUBBtRe+Pe9CnVw+yw4ygJgCK3Fm5bD6nz92nuTiRXdtWY2BsTltrA21tzRSWlIqT9kM97Ply1mouHPuJtrYoXJ6a4GhhiYPBNd56922+/ngHJyVO3WTvPwcJO7Zvp76+ns2797Bs3mQ8zRQYNGwEKTmp0N5EZUU1CfFx5GWlMGPmbJx8PKEmnrC4SD7u048Aa0Wmjh/Blr0HKMv0ETP2ZMVeFGQ4Mn/GBJRvHBBz9ibMmEdavBu1RVF8vXqT6KWzf6LI4hXfk5OfQkNhOHHx8SQlJtFQV0lmRirpwca89tprfNjjA8rirZ9HLzg4OVCV4YSTly0f9e+Hp4UcC2dPQPPeUZHs1We705TnDrIINv+wgF1blwFRRITZExhvSZn6Hz17DcRi3ZzI1qoMcZT0X03jFPYLKzjCao1RYwL1L+XsPahP5O38Ds9emTRMVGPuvZSzVxwqoeQfkL1nnr3lVfkENcc+9+ytqczEtiWRhk7PnpCzl58fzo8/LsHeXoUrV/aJxK+0LBWZw3fdZK+r4SVlb/0/mcbparuYnL+IXrib+N1vA1rikxitdoSFKhv5ShjQonGKuWqbma+6kXmqG5mjtpGFqlt/P6DlBbK3ycwd1Rt6KCgY/gFqN/T4wcqD1woK2VyVRkSAI4pX9Nit78CbRQX0j07grpz+c7Kn/cisM2cvklVVeRQ0e1EcP5DqBgtW15QQ063sdU28RPZ+3XuNCRPGkJhgzvr1y4iNNWXc+BEkJT3FycW9W9nrqnhO9gZiYWRPZHsca6syxZy93LYoXikoZFZljujZM3hoys07pvRPTuegnhPDYjLQS55NVcgrzPmz6AX/CJY5+rPmqReS8hIR892COqIXaioYExorkj0DneNEuw3oIHvFJXyYmvGc7MUFv0ls0Ks87MzZy2mPEq+dk0qyxetzfnsE1bJuz16XxAvKXlGWGd+uWkhYmAGNjYGiZ+/TTweTmvqbZ29/e4m4yF7V6dkTvHNCzl6p9J979l4key969pYIbZftUaJC/LJnTyB7wpR2odYT6sK/8uyVS8NFCJ69t/NLuPeHnD3Bs1eFr90dhg3rhbTIhYYCT8ydLJGV+VCZZEXfvj2J99EUxZXQ2DBqC/xw97Wj18CBWDw+Q1SIw++iF47+uo5XX32VK8e2UFaaSGFBHjWVpeJU/dzcNGx0bzF/ybdk5aXQUh7L2Vt3+HRYf8Idlej5cS+eurjQXhLIQz1t3n7vA+KEnL26ECj2ZMTgPhw8d42WklC8vKz54qu52D1R5Nzh7Rw8fY661gZaGhtITc0gJysdJZX77Nq8gta6CCpzg/jlzEGGSGZ0Ry/8ZyFh3759uLm5sXzld+RkZdBQU05yahp1dVVi0HlOtC2b1n9PcpAl77z1JkOGDSE73Jh5c7/i9dffEOMZFs6azIDBQwhyegR1wWLQ4+E967l2aicVZWEc/3WtmLln+Og6Nvq36fHRxxz7dS02OlfEf8eB3T+S4KvHtGnT2L1zC/H+Zqz/cT21VR0nY1JSEm0NFVAeIqqKjo7OVCQ7s3b1N7zx5tsE2qqwbMF0dO+dRtaexP7tq3gkfxRZexrb1i1j77bvkElTuXfjOCfPbKBOq+R3yt638ycRQTIrqrLFwHRBuYvrzNn78CVlT8jfE3L2BEK4siJTXOn54YWcPUHZW1iezb26JHEipyDrC9teVPYKQyUUhv7tL8meoOw1t/nh3pIshngKhmBpZ87eiqocIqUJzJ0yGgeHBxw9up2bN/dTVhZMZqYHW7euQFVTAfw2dpO9roaXlL3YtlRqBWWvvEPZS2mLpOwFZc/FZglZMRLKnil7Ja0iRGWvM2fPKH5aR/RClD6+nr247z+LYTE2WHv3x9mrFw5evXD06YWdR38eKL0cvfCEgQmp/9CzJwQir1NV5Y2Hp7jvqopzeTTT3SI5dEedvjoXGap2iuUKF1G8bch9FUu8AvyRlnjTLAsnui2WupZQwuNsqG0MIrYtgQbhwtw9jbPr4RnZEwa05Phh4e6LtZsddfX+Yg6WkLNn5WpHdU0Q5RUhtDcHdg9o6YoQyF6SOcW3RhEQE0atLIqYthggnLqmcIwSowlpiqGpPRzP4ECsvYLQj4jEOiCYJxFRuEc7s+vJQYaqHaCf5kV2PXgoRrW8GKr+k5IafTXPifhe5QEH7j/mY60zzFOTR03BklP37rFOZQ9n7ukw8PFFxmtcEwe0yN3RZYnaZhaobEBeSZeKsmBO2MuRXOzCGjslfPKdueF2H98cFzCZ3k32uhqeK3tDaKl3x91bi1Wr5pGcbMn48SPR1b3yO89esixDbLu0bIwXyZ4wKVMYrKfSVEz7v6DsTSvPI6olhqEleWJLsNDS6dYcx7ASgQTGMO6FaZyJbVGsqsgUWz5XVWaKQ/yOvkD2NBoSRd+ecn0SD+qTWFCeLSp7L+fs+c6rws/mAZ+NHoKsyJuccHMWL5pPbZoTVUl2jBgygHgvbWSVgTQX+iEt9Wf9muViPeyof5NIf4cOZa8+BdkLoeolhXkoqaigcPUoVgb3OXFoF1CIxaML4s/evnm1OKuj74D+TPr8U5J89Xjr7beYMvUL8qIs+GrGNN54880Ov6BA9kp9mDJhNL379iXKU4ezx3fx6muv81TrMgd3rBJ9gBb6dzF8JMeUKZN5cOsU+QUJpKelAIL/rw0je0NGSOZwppvs/SchYdu2bZSXl5OWmvp8mErHTYasrYaG6mIiI8JprCklLi6W0JAQMWw9JiqSmJgYmuoFFS6dsLBQqsoKkUkbRQhqYGVZkfhKBXnZREREUJiXRUlhDhHh4eLJV1ddRnR0FKlJCdRWleDv709sTBS1FQVERAim75dubY20NbdhOjsH/ZEZXJS4cV7ijt6QFBTeCUajbxxm4wq4/Dcv7rwXitm4Qu68H8q9D8I6Hr8Xws03fbAb0MhOicbzE0vw7AV3evYExU5Q9LZXp5PaGs3HLyl7O6vTRaLXkadSLMr5L+bsXa9LFts3ywVVrzqNnvlFGDbGo9ep7G1Ou4523Hx+SruGUexUJEWVfyB7Ys5emz+zKgrE1SRhJUlo41xXlSF69oJf8OytWDGbwYP7Ehz8BDW187z77ttcUzjd7dnrinim7KmMQpqnyyknJZKKnVnnqIZbrhOKnsr4Zlnh4+6K3FUzflE+zQKN7/n24TqmPNrLYK3rIiar/MIQB3W+y1XrOMc6Q9UbIiXYJn7O0KJgMVS9KFpCXrSEgliJ6N9TU30pVP32E/rHJnMmJg5vTz/sfQL/AAffICy8PNBwtiEqypG0/GAeRcTy1NMLAzdbnnjZ88jeTvTsyckbYfTkKQjKf3ska6szyWuOIiwhkZr6SDKyImhpDO2extkV8SLZy/XDIyaO6MxEGlsiySiOp6E5kpisROoaI0nMjaalexpn14RwHU50pFbhTYozlhLdFs+GTs+eTBpGQV0E66qzyG+KxNDoKUvUrrJE7TQKjwz5Sf0mc9SvMfzOCYbd/JmhN7ewR/4uKooWIpbfPsfm2zf4WV6BITe3iFh3+yqH5ZXpe3Mji+VO8fCOJfsUVJl2+zxnFR4x8tZPTLm1jzuKRlxXNGD47aMMuHWIWw8MqCgLYpHOKUJzHdhieIHArKdsNLmKVYotmH3VTfa6Gp4re8OpLHzKrHlfivWb0CKekWErDqeLiTFn5ozPRc/eeWkRr4kzEzo8e7frknkvv1hs4/xXPXtC66Znc5xoyxGG+AlD+QKaY0XVeMQLnr3D1am8kl8s5uzlCSqy9K89e0KNKAxquUYp9i8oeyMlMzB4pxLdQSnceMMfs9HZ6A9J4ZzEBaMR6RiPzOT6a37oD03FbEwOVmOzMB+TzQWJG2clrmgPSERzWDqpVnUgbUbWLkzO/O2WlZVDRmoCRXmZJMYLCzVNosoXFRVFUkI8dVWlhIYEk5aaQnNDlVjnR4SFiXW/ULsLz1saqpC1NyBrqyc9LZWQkBBqKopJS0kSa3qhti8uzCMyIoKSgmzyc9Lx8/MjM014Lzpuz+r72rpqkmMycNDx7iZ7/zlI2LNnD15eXhw+fOT5m9Bxa6a+IJp79w3ZvGE9mZH2rP1hLcbGLtTnR/Lj2tUsXLiQrGhnTh7ey/z58wn1NIHmFBE3Lp1g1qzZmGrfA2pQu3uVe7fO0FCSy8Ej13lw+xy+DtqsWbuDlLhkYvzMmTNnDgf27CQh0JKtW7fS0tr22z9HJoXqZFqbGrC9F0CCtj/fDlrHaMls3G9YsHXiLrT2qJLnEoflJT88Ff3Jswim2j6OKrtY8hziubzqEr/O30X2ySq2vdDGKZA9f9IYVFpEZEscDdIoIltjyW+L5sOiQjFY852iIjLbYohqjaVOGkVsayzDSgrwaI5nQ6XQxlmGeWOiuHq0sypDXE06WZPOivIcsXXkYX0yksJ2fki7S0xELzyiPkM/diaSohokxY2MyXEjLVxCeqiE7NhPaGv3x6Y5jU+KC8SfK5A9wfw+sLQQP2kSC0Sypyx69I4e3UxlZYio7K2c+wUDT11Cx2MP2O/uvph1JXSSPUHZkxXoEVfiR21zMOt0z+CSZEZqmQ9lDQG4ODmieM2Eb+Xl6Cm3j763DzH01m7GXN8qYti1XfS6d56JmkeYo/ETg7VvMVrztEgK52psY6TmOZY8XM+yh+tY+nAdizXWslxjHdfvanKvM09PzNlTMGaqhhyHtfXQ07IT4xRehv5DCzYHRrE8IJ4MOxtsK6P4zi+CC0+9+Ly0lEmlpXwdk8xdeUNuXtfnkbKR6NlrlEUQ0JZEXYs3aXGzaG2woaohkTXl6YQpjYY0p+5ztyvhGdlT6whVP3nuPgsWz6W+IYDahgQKi9xY8PVs8nMcqGlI5PvSFGIejIIsr+73uStBuBanPCX73EfYWitQJYsmqDUWqSyMrPYollZn4SQo9I0RPFbVRtNmKH0iDditYs8gD2/OB05HSX0/X926SN/b2/hV4T4qiuYivpW/yCaFW+xUUGTQ7e0i1spf55CCCp/c3srX8md4qGjJQQVl5sifEMne8Ns/M0n+IHcUjLihqM9Yxf2MkN+D3AN9kex9q3eG8DwHNptcITDblj3m1xgR7oub3nwIUeo+97oSOsmeoOy1Nrjz1F6Zfv16i50Du3f/gJHRDaqrQ5k8aYyo7CXIMhhbkodGfZKo7KW1RTOvLJdzDeVQvhZPvekss4oR/aDCIKBdT1yQVLQzO8tIjF4wFcleFVPKC0hri2FjVRY+zfHUSyNxa45nU1UmWW0xjC0VyJ4wXCxWVPpGlBTg0JTA1bpUvJrjOVgtkL1SEToNSVysTRO3WTfFs7MqkxSysTC+9bweHSaZifOEKpyvmrB04FryzMMIfuDA3I9WkqTtTYqOLws/+Z6AO7bkWUfx8IALEeoBVHsksWrYJvT2qeF535eUiCJoykXWUPxCXQ9qDzW5f+s0vo56zJg5k+MHBHWviHAvM37duYnm0iRUVEzY88t2MiLtWb9uI472flRmB7Ny+Td8/fXXFCR6QGMSVESza+dWEoKeAnmcOLyHBQvmE+JuzCOlG8yfNw8LvTtUF+aw/edTKFw5LPKBZ7cOwtcgUD6C4wK6yd5/DhJ+3rmT4uJituzey8lDvxDlZczaDZtIL8pH2lxNVlYhgYEB1JVn4misiKW9A3VZ7txRVuT1t94h2PYek8cN44efdlKU4gqlHiI8PazoO/RT7l7YiYricXZtWkZyjDE1xfF8vXorW1bPQv/OQd7vPZjomCCqM1xx9/AgLDSE6vI8goIDyYt3FQng0qVLqM70hspAWpvrcPSwo67IATNnXT4Y9BF+Trf4etE4dB4KJ1IoUSn+ZOX6AIEo3tqByt1fO8hSqAnu0dpU6/zes7do7pe0ko5pUxbHqvPIaU3iaHUeea1J9CoqR5JfxfuFFWS3JnG8Oo/M1mROVeeiV59JkzSOlRVFSHJrcW5Mw6AhnQ/zq1Gszaa4PZ4TwnENGRg1ZCApgNVpD2kIktASJMEgZj6SwhYkRVI+y/YhJ1RCbrCEsuhPqGoN56fqUjyb0kAWT4s0Uhzla9acRC0xTJ0sePbukJrqx9aty3Fx0UBB4ThKF3fyfXYB+0x+6iZ7XQ2dZE9U9vJ1OefxiORSN7YYXsQz1ZL7/pr459rg4+Yikr0V8rd4//YvrLlxiSWWtryVGM5bsYn8EHyG4z4/MDdAnuveC3k7OpkJodo4uA7gltc8hoWZ88R9GBZuAzD3GMAT5xEcvqPEDXkzcYW8Q9kz4r6CISN9vNiia43SNX1uyz35A+7c1GefkiUPHJ1pTHVEqTqePgGxKN40YIFzAJLaKj6IT0VD2QwHFx/c/XzFnL3WljCys8JpbAwiKuEhTQ2+xOXE8mFOLu5KY7rJXlfDM7KnOozqHD90rZxR19OgriGU5NxoKqsDUdd9SHWlH1E5cfTIysL/wafdZK+rQajNkswpuP4pHuGxNDZFkJ0VKrZxVrREoBgbS2JaGC1N4bgH+OIfpoVGUiTGvhH0zSvBMH0Mbuq7GekcjiQtkk36Nqhe1xcxxcmNZRaOrDGyQ5IULmL+U2d2aluLx4519+TRVT126FgzzNubo2rmvBIfykfB/sgrmnBdTpuRt/cy+NZurt3RobYymIxSVxpagvhe9wze6Zbkl3sxqjgPtYdzusleV0Mn2ROUveIcC37ctAIfH03q6vz5+OMPmTx5DBkZDsz46nPRs3e6vVhslSwWPXvRyNXmcLEmhyJpEdLSDfjrzOBbi2Qk9S0scItmj77gFYW5meY0B0mwip6KJL+RGWVlpLQki8Rvc2UBVe2JrKko5O+FlWS0JvN5SYlYIya1pnC2Jhet+kwapXHMKivGqCGTUzW5SPKqRSjVZVHankBJewJ367LpkV+NPtW4mSg8r0eFNk7/r6sIcFdg+JieUONMY5kL2taPoc6T2lxL+g99n+SwRyD1JyA+kNoyT/Irw/HxekRFrhl+/iakZOVAQwrUh6OkcEGspR/fv0xqeiTJidFiGLpQc8dGBWBvdIMlsycQ4HSftpJgLtxWZuTQvoQ5PKDHhx9h6ehMa6EvN+8q8NobbxLnoQG1gVDoxtABvVBUvgMN0Vhb6/P6Bx9jcO8wW76bxWdTphGbEEl7SzPBoTEkxoajp/uYnfsPUl2Tj6whEy1LbTbN+hmFCd2h6v9BdCh7Qi/vkBEjmPflGHytFMXtm7f8SG6CF8uXf8PmjetoKo4Webj4kWtvoB0YOnwEflYKTP9iNIOGjyDMTRtqg6AmkNvXT/LO+z3Qvnuck3vW8lGPd7AxuoW9kSLvftiTDevWUJyfSUSU8LpS4qJCWLNmDaeO7ic10oUzJw6R6K35/M0vjTF9Po3T0dFJnMb5666t/P31N/CzvsfCmRPRVDwO0kSOHNyOlvJFwUnO98tmsWXNQvGx6p1zXLy+k1qt4t959nrM/YBlTGUO45G0TGaMdIJ4P0H6Oa+1TEbSPJm/dz4Xto/u3D9DNp55jOP91klImqcwVjqBnsLjxi/p1/YFSxnLwPaJ9GidxKh24Xum07NxCJNrJSKG17+PpGUqkpYveat5DBPrJEwU9tW/xgTpOCQtU1jGeFYwg0KZCz7NKeyoySRBFs/sKaOxs7vPrVsnuH59L3l5PsTG2nFh7/cM1jHnlO3ubrLX1fCCsifN1yMi15XqBj/mpoZgXR1OQoEtJbU+uDg7cuWSFVrG67H064vZ420sc0xCUlePpBJ2Z11EM/MbesX78MPjlfQ3VmHMk4ts1V7Oct2NjDS8xnqdlWzUXs56nW/YrPU9ind1uadg9tyLJ5A+QdmbpKvEL6raKMkZieRO/vbvcfv2E25c1CXQ1gpqPVGpiGVgUBx6FzXFtpheaVmc1LDmpJYN32ZnE5wYCSXeyNrDaKoNpbk5Er/4bJoao6mri2BAYS5uD7rJXpfDM7IntHHm+eGTmEhSYRZt0kiahOmMwiTjoizaWyMpaoihb0EWfve6yV6Xg0D2Es0pVxxDRHY80vZIGmvDRLLX2BhOeGQotRWhtLeH45+QjFNYLgFhyfjFxvA4LhaHSDNcvR3RiErkQVoGRkFh2Lv7itCKjEE/NJInwRE8SEkToRsehUlAqHjso+g4HNx8MAkM5WFMPBZ+QTxITkU1PgkbrwCsPXxRcXPngas79t5+VDeGc6Qpl+T2WOYnBeBeHYJiczbvVjaipz6zm+x1Nbyg7DXWuPDUTpk9e9aSnm7D4MH9uH//GLW1YSLpE5S9UFkm26vSCWhOR539vNMyjRHtn7OECUxp+Yixpe/So/xzJO1Teb96PL1LxyBpnc77TSOZWithZP07SJqn8l7rpI7ar2mKWOdNEOq/5mePP+dtsf6bzOfSz/lby2Smy8Yzn3FizTi0fSL92iY+P35A20SW8BnL+Iz+bV8gaZxKb2Yw2WTE85r85VB1WZEnBbFWbNi0loYsF6qSbOnf5yMSfXSgwp8fN6wm2ktXrIe/njedSFd1QrxtXpjGGcTuzcvE1752fAu2pkpoqSkS4mnB999/z42bN8lOSyQ0OEjU2eKiQ+g/ZDCjhvYj3vOxOBH/68ULKIp7yjfLhdf5G8m+ulAvePa8GT18AD37DCDIUR1aYggO9KJQaBGNiyI7v0DkDbrqt1i1cjkWBqoo3zwh/lsUrh0l0kOb3gP70VcyjRPdnr3/JH7L2fu43wDc3K2pzfXl50NHGP/pYELt7yP5m4TrCjdpLw4gJjWNn7b/RFqkMzt+2oahkQk15fnERkfi4uxMSaITlLhDQzBzp47ii5nzyIp3xsfVAHVdAzLTkshOi8fGxoboUB+QlmJm78Tl04dwNlfnjXfex9hMD/+n9xg1pC/x3tr/IGfPkU+H9mG7sEKQ44P1U0MSwmyhNYrZU0dzdv+P0B6Li7Mpnm5moioonKBRIcqUqOb+TtmTzJcgoQ+SckNG1Whxt+0+w2s0UWm7zwdV2kgqdHm7UhvltvuMrNFEvu0+n9U+RlKmz63WB8yp00BSpsfFFiUW1D1kR5Mqztzmm/qHSEoN+KlJlWPNykgqLJlW9Au6qRIRB7I/Q1JphKTKlAGlV1BLk6CeKkE7+wN02uR4p8oISYUKkvZ3ScGUw9UFomcvqNOz5+KiwjffzOSzz4YRGWmGvv5N+vR8n83XzpIesBOZ3a/dF7OuhGfKXuc0zv2tZcS3xTKjvoynrclca8rAnRR8HWw5d8GGAMe5kC0h2HgZc+2TkdTVIamAXZkXMUiZhySvnr+FhvJueDATAh9h6TSUK+4LGR5sgpbLKJ44D0HfdQi6jmO4e19Qhs1/I3sKRtyVe8IgFwc2PjbDwsiRpx5+WLn4vABvrN18MXf1Iy7KB0rcUK2IZVBQHNqXtdlk7s7gmGR0L2uxW8+Bt5KzeGJsC4WeFEkj2VyXQ2GzL7nxi6lpsGdbfSFqDYmUdUcvdD08I3udbZznrqiwZt13pKZaseuX70hOsWb1D8vJzHTEw9sd68IQKtVHdHv2uhqEajDFkqzzg3GwdSFWGsf2ugxaBc9eexi5NRFsrs2hqDWItNjlRIXNJiZsNgZG2qyOysA8fh9OZnfYFJLMovxcLjr5YqhjI+KX4AiOeQVzxtWfRTnZIg76hnDd3ks8dltYNCZa1lx38GZjVBx3rdxYlJnJd4lJaBi4YGhkSlLkUpIiFmFhYUJRVSRDK/LxaYlldk0Rbq0JzCvP5kBjMUW6k5EFK3efe10JLyh71cW2rFj9tVi/ZWTYEBlpzE8/rSQhwZqvBGXP7i7y0kLeLCjmaUM+u5iMpH4lktKnbGjRx6Z2Btc8P2VS0H0kTUaMi1FgsfclJLWWjC05imGKhOPZw5FUPGFgjTZ2KGIkvcvgak3utD5gULUmFtK72Mnu8EmVllgjPmi7z8TaR0jKDDjboown8jiiwLy6h0jKdUUcbFbhuwZ1ptdpiDXi8SY9JGxDYvKM4HSQPdfpReQl2qOmow6VAWLOXp+PP6A0zor2Ih+0jXSpznBDWuhBv97v42muKObsrdiwlaIUdwLczP80Z0/p+kGuHt/GjvWL0ZQ/wId9B2HnIMSUlWHn5cfh/b9Snh+JtZUlPt4+NNWWom9gQI933yTSWYW33vg7e44doz7bDUo8kBW6EhnijZ2dDQXCBH9axJZMWlJop4FLcnewMVTk6PZlDPz0MyKDbShK92LeNytZs+RLrDUv0WdEf/TOBHBCYt9N9v5z6CB7tra24tQc+VtnyY6yZspXMxg7vB8F0bb8uGEvO3ftIC/KkmXLv2X5t5soibXG6tEZtm7eREqkO/fkr7Nl8+YOAtdQhKytAn8fd6LihV7pRlqaa1DR0EZb7RbF2RnkpWcBxTiZyDNi3Awe3LqJh8kNUaU7f/4YwQ5q4oSffxSqXp7sxOhh/Zg07SsyIyy5eP4IbtZq0BaG4vUbPDVQF6MX7smfQ+3+JWiMwfThBVSUfqH6cdHvlD3JPIHsvY6k4Tt6Ni/n6/bF9Gj+liXSRbzRtBxJ4wpea1wuPv+w+VsWti+iV/O3SOpXMbd9MYNaliFpWMHs9sUMblnG5LYlbGYBg1u+EY+Z0LqUaW1LkDSuoV/dF6yokIiYWt0LSeN3SJpW8379HJZWSEQsr3qDFdL5vCbsa1iKRPp30mUWuDZl8GFJEb7S3wa0LF48nR07VlJc7C8qe59/MRq5qwcgtDtnr8vhRWWvQA+X1kxKpdGsclTHKdsB/5YksmSxuDnYceuqGfvVjvOt7hLOKV1ko5ouvQ3lGPDkHl/qHmKR9lYGGD2gr5kKfc0fMtbkCrt1l7D6yQZGWN1lr9FCDhrNY7/RXA49Wcztu5rc6VT2FBQEGPLUwhmV+CT0/EPxCgvDPykWv4QYfBNiCY6JIio2EgdXH1S0bAnxdYEyd+5XxvFxUBya5x6zztSNnnGpqF3WZqemLe9n5uLg6QVFXtRLw3FoTqC6JZjYuAfUNPrg3CJM6BIGtHRHL3Q5PCN7Qhtnth9aZg4oa6pSUeGFq6sqJWVeKD1WobTcl9zcQGjyA/XuAS1dDmIbpwUF10fgHRxImSwa5+Y42mXh5LdH8nNtOsZNadS3+ZIT8xapYRLSwySoK93gzdhidFJHY6e8gz7B2UgaavjB1A2Vy9oixgREMt8xgOVWXs9z9qa7BbPVwEk8dnBYHI8uaLLliTO9Y5I5qGGNpKyU19KzuHLLAmVFJTFjLzFYgobyffJLIxle2UH25pZnixMUZ5ZnYyfLAsPPuwe0dDU8U/ZUh9Bc54qmzjXee+9d4uPNuHZtHxoa5ykr82fKlLE42t4jSJbFoOICzOoL2M1XSFqGIalfx+i2laxrHsDcrI/ok78ISdt39CpeyLDs2Uia1/Bx/TRWlUuYXvUhksZVvN+8nPUsZL3saz5o+lasD4X7jbKObe901oiLpYv5pLmj5vuqbQnbWcAmFjyvDwV82baEYS3L6N38jVgjzmpbgYTP/kD27CblQXUQtCWL9wneOvTt1YPyxKc05bjx867t5EYJUQy+nD52gdRgK778fBgTpkwlwd+IEC/rPyV7Qqi6/IVfObBzDfr3T/DuBx+ioXyNBD8D+g8ZxqeDPqQm24/4KIG41VKQ7MfBgwdF8ldVnIGzsxNlNTXQWgWNJdBUwtXLF9HWeUp7dT5Xz59g9TfziHZV5Z7cafFn3ji2AX8HU6bMXIWp7m287dSZMmsFplqPsXx0nrd7vMOemQoclXSHqv8H0eHZq6ioYMW6H1k4YzzeFoq88/6H6OhrQGUUOiZ2DOr3CVEuavTp3QtzO3eoDKe+JhUDtXMURhnQ76O3mDJnHum5HdM3xQvCSzcrR1eMta9RnBbIL/uPoiS/D/Xre+nZ71OKi3IoT3dn48+7mDhmKEH2qkydOOYvyZ6DgyOVqc6oaijx1ns98DSTZ+60cTySPwKtYSQkxpCTFiZm7v24ci47f1wCsjicbHUxtVem4uHvlb1P5w7DhKvc4gQ9aq9wqO0U79de4XT7Sd6rvYKk+hpv1VwVnwv797ed5qPaK1xqP8EjjjCq/hKSquvsaT3NV40XkJTfYmnTOQw5xKKmc3zZcIGfWs8gqb7L+LI1XMuWiNhYOBxJjRySWgU+qdzLuVwJ54V9Be9ytu0Ib9TeQJvjmHKNSqk/J2oy0G5KplwWw7TJY7C2vkNYmAO7d6/B11efR4+ucOvcDs6mxaH3dDN0K3tdCy8pe2ca8klqi+GbCAccS325W5+GrzQBH0c7rl22RFFvOwpOY1B7tI/v9B14z8+GHt5uLHM+wR777+nh7UwPL2GbM+PdlVCx+5wzxlMZcHUvvW8epeetg/S6dYghcie5oqjHfUWT55M478gbsiY+lZVlZSg4+fFE1xYtfTu0DOx5ov2Uvf5hLCopYJetN9dPa+JuYw1VXgTnBnM5JAobG3ceeQdyLTIGazsPdDz8ORcWjdVTJ3EaZ6k0gqO1GRQ3B5Aev5u6BleO1uWyuSKDTOVR3W2cXQ3Plb1hVGf5I69swJFTh8nKtufcuR1kZjlw6MR+CvPd8AryYldOLJmqI7vbOLsahIt5sgU5l4bi5u4ltkieqk0Vc/Yy26KRFBSyqTqX6lY/cmN7kRwmEQmfhpo8H8cWopcyGXv1PQwPzhL9vIL6/zxnLyCSZU4BrHnqjaSiTMR89+COnL3aKsaExaF5VYedxi4MjUnimKYNkpJiPkzLfJ6zlxDyBvHBr6ChpkppeQT+rXFUSoWg6xwcmuIJbY3ml6Yi3B9Ph5BuZa9L4Zmypz6Msnwr9h3ajK3tPaqqvPnoox7iwnduritfTR+Ps+1dbrcXiBM4C9vjCEeL0fW3WNNyGgPOcqv2C/aFDmFMzEkkzXKMSDnKV2G/Iqm/y/DyrchlS9hWMBBJ9S2G1F/hdNtJJJU3kNRc41z7SbEmFGq+s+0n6Vd3WXx+sv0UvWqviPs1OUKv2sv82HKWBU3nxWMFfNN0DgMOY8RhljWdQ1J+k7nc5bTJ2uf1qED2PGaWkxKky9mD62kv9KAy3QV17Ye0FXpTnmDNJx+9T6zHY5EIRsYlUpcfjKmZDu/37IW5+hmiAh3/Idnbvn4xJXnBzP9mFWuWTMdO9yo9Pu6DpbU+dXmBXL+jyoGdywm2luPdd95+uZz/3e3Dnh+zedcRWgqD0NaU57X3PhJr8ZgQA24rXMXPRZ/2hnzmfbuBw9u/RfnKbj6dOIuq8jwKk11ZsXYDU4bNxvpa94CW/yAk7Pn1VxITkxg+ZjyLZ08U/W9/f+0NLlw8SVGCHbMXzBdXFBK8tXjj9b8zffYMcsKNWb9xLWV5iSCtxNLCkoKKKpCVQ2UcNGehqX6XzZs24utsgt5DBfRNzEF0+rUREB6Fi6U2WdFG7NmxhjMnd5Mbbc2MefP5Yuw/J3t29g4i2YMsho0YjoP+jU6ydxSkCVy9fBRTXXmQJv1G9qSJmOjdQU3rHFWPCn6n7K2YN40yijhbU4F/Uz6y9kz8mvKobcvio8JGJHktvFfQRHlrNv5NeUjbMwlsyud0dRlFbVmsL69CktOGS2MBma2ZTCxq4H5NCd5NeZytLiOtJQvD+iIk+bA2RYuWQIkIs+iF4tAWSSGMywqmVBjOEiihJqoPtMVh1VjO5eoy2qQZSGWRmDbGc7ounQxZHDOnjBb/0GlrK3Dhws+kpDjj4/OEW0d/ZJyNG0esd3V79roaXlL2LFsyKWqPYFpNMZYtSbg2x5Aqi8PdwU5s4wx2mgN5EsJMFjPbORNJO0gaYX/hZawyZ4iPJfWt4v3UCjdkSRIqYyUo2nzGF4qH2aCgwGjFfYxVPMBVRV3uyBkid8sA+VsGKNw0oP+Th0ieqrDtrhZ3L+lx/aout27oi6vwkz1DkTTXM88tCPkz2rg8fQrVXtSk+BAVGo5PchxhMZEkhIXimxRHWGIsgS7e4jTO9kIvamURmDalUd3iTn7c+7Q0mmLcnMObhQV43O/27HU5PCN7naHq27efZ0D/XhQUOGFlpUJqqjX9+vYkI9mS5Ixw3s/MwO/B6G6y19UgVHeplqSe7I+BnjVF0mgsmhLEAWipbdG8XliAUkMGjW2+ZMf0/h8je4/UVSgui+R+YwrZbVFMK8sWFUjDxgR6VNSiqT6r27PX1fBc2RtKXYWjqOxdu7aH3FxHPvnkY86c2U5lZSBTO5U9J2k2h2vSCGgR5kLEE9mcy6nqMrxaGqF0E+GPZ7HSNBtJHSxyTuGAdqA4oGVBhi0ESHCImoYkD2aVNZDRksO7BU1YNxSCLAOj+iLeL2wktzWHiSW1Yo2Y1ZpDkPgzyilozWJhWQ0WDYWcry5DktsqQqeumICmPHya8lCuLWFCUQMZ1OJmcv93ZM9/QQ1uZnK89+7rYqtmYZwNW3f+REO2K5WJNiLZi/fSEls89x38hcQAI+TlLvL6m29j9ej8PyV7v2z8hviwp4yZMIl138zAUf8qEsmrHD+6C5riyC0pxkDfgLKCVNTU1Nj1yy7yk/w4fOgA69aupSg1QAxsl1UnYmNpSk5RYWduHkydMQ/lqz+jrXYaIx0FWppSsDC4S99Bgzmzbx2aCkd4r2dPtB7eJD3cmi++nM7SlQtJKYvqJnv/OUjY+fMu8vOzkb92hIcP71GR4cG6n7YzbtRAQmzvisccO3OcugxnLM2NUVVRorwgBXMzExKy82ipzRX7dOVuXiPQTugv9oL6QBbPGs+oiVOID7bA5akG3234CWfrJ7jY6KOm+bhzTaCZ6uJUrMyNsTHVEX+W6sO7+FvfZcSg3n/p2XNwdKIs2QmFCz9z/8peClPt0NF7SKSfGbTFMGPSCE7tXQvSeKzMNbGz1gZpnBjkvvr7iTTpV/yO7HVEL6Ty96IScSUoty0KubpkMUT9o86cvfeKCsT8Pfm6ZLLaorhXn8zrBUV4vpCzJ4zS1W+M50xtCiltERyoTmN4UQHuzTFivsqzUPWiUImIvwpVz4ntTU2bP7/U5Ig5e8LFSriYCvl9rxaVEPCCZ2/JkunMnDmBxERbbGxUGNrvYyQnrnLT/UA32etqeEnZu9GYS1pbFLPKs3naFM/DhkSCpQl4O9px44o55x/vZb/5dG6rHWetpjkfOmjR29aQeZZHWW/2I71tn9DbVlu8/8z6FkeN5nDadBYHjGcw485xrikaME7xAKMV9nHtrh4WNl5YOntjauuBqY0Hty30OGeqipa1Lea2npjZe6KiZsGD85rPyd40W39s1Q3JTxQm8bpjVRjBquA4LHRtuO7ix7boeEz07VBw9GFZVAIPVY2RFnpSLo3kUl0WZc3uFMW/R1ODKRcaCvmwKJ8AgQR0k72uhT8he4MG9iYz04Zbt46SmGhO/34fkZ5kSWB4AP3SUgkWIja6yV7XwjOyd6I/RnrWpEtjuFaXQqssnEppBCpNSZysy6a81Y+82DdEotdB9hT+r5I9TXUV8ssiGVxZgHdnG6dHcxyLK7KRlDRiodE9oKXL4QVlr7bcgV/2rOdvf3tFXEhydVXn6NEtpKc7MH3aOJzt7qIlzee9giIei9ELIRg1xtO/sJBzjWX/Us7ehLJ8KqQR6DUmcqk2hZy2KM7VpmDUkECVNJKRJblijRjdGoNyfSJvFhRh0xgvRmXltEfyS3Xa85w9nYZETnbm7Ak14tnaVPQoxMbkt5w9gey5TS8mJ94WZY17SIu8qU6xw1j1DM05LjTluHNX5R4VgtWh0IPeH76Fu5k80yd+ysr1GylMciHA3eJPyZ7yjUNcObZV9OypXdvFK2+8hZmVCeWF6RgaPuGppSnx0QFcvHyZVqTQXEJZTSU6D46TEaDFW2++ztpt26hKdRA9+hS4ivX/tZu3iA125pHqXa5dlyMrJRo3Z0cSY0KAKraunE6PPgPwc3tCdpwTX86Zz+pFU8Tw9Y8G9UJP0ZmHa927yd5/DhJ+2fUr0dGR3L9xiPrGRNJDTZk0YxZDBvWnOCsOQ0Mj4S2noSIHJSVlwkITaa7MQe7mddZt2UJmuAkqt/ZzYOtSYgP1oEpg/OF8M28Sn02aSmyQBb6uhnzcbyCHti7C1VSVoaOno62jSmyIO9dvKZGbnktafAD6xoL6B6X5KTjYWpLkq/X8zS+JMXlO9pyFAS3JTvT64G02fb+AklR7Ll0+g4ftI7F189KpUxg/ugPSCHQeK2Koe09U/I7t/uEvyZ4vqbxVXIxBgzAWNxKDxgSR1PUs6iB77xYJWStRPGlMoLBdUNkSeK+wEPfmuOdkT8jWc2yO4VhNKqEtUSLZ+6Ikj/DWKB7/C2RPyNmrb/Pjal0mrxYKOXsdZE94jbeKS8ScvWeevUWLvmTVqrlkZ7vh5/eEz0cNRHL0cjfZ64p4SdnTa87i/2PvPaCburN+bSWZkkwyM+mdhF6TEEoaqaSRBEghQCgJhN4JEHro3WAb02wwBoyNbdx7773Lltx7t9wtN3Xp+dY5NhlgMu87+e69712ea7H2ks7RsSQsS2c//9/e+1ejlzKluRIvVS7e6hxyTTlEBfljccSFD45ZIjmwidknLrL62GGG7fmKl/Z+y/P7V/HYgc3i7Zf2zhGvh+9bzP2HfuH+g7/wp0M7GHfiF/acsufF4z8z9shyjljY4+waho9bMGkpqWTLpORnySjKkpOaJxdVurR8Of6xSXh5h3E0JYNV5aXsj0qlOC0c2mMw1UWQ2p7G9sQ4rLZeZIZzKPfllmCx144tJ52Z5h2Lb3A4poZoMTE8rSmmRZtEQc4eelRRWGgreLyhlgSrAdjrd3EL9vp69s5f8+DQycPU1YVw4fxWamrDOGh2kJaGKNJz43i+bAD2+mUIJ+hCD2oODiMqLp5Kk4yzmkL0pkxMunTa69Kw6y5EaUilLP8wednbqM/+C3Y2h3m4sB2PivGEXlzB4EwFEp2eBV4x2ByxF2NCWi6fhacxyz8BSY9KjPdjMll2M1w8dlR28QDs/b8ct5Q96yH0KEM4dGwjf/zjH8nP9+DatYMcP76BmppIXn9tHMH+p/E3VfF4fT0X+2AvXCNnpKKWnT3/Ney9U+FMT4qEoOzhIuy92lIr5nzCQv+lnnwaDFLOdxdg2VUo5oqjboM9D1UOf6+vx6fvfJ2nz2L1b8CeYKOVrstia0cxQdTgffPYHbAXMaWRkkx39h3ehamht3Tz5C/LUFUEo6oMY9e+nShy/UQbozXL15MX78qkcYN579NplEt9SI7yug32klg+/1PxsX9ZP5v87FDSkmORp8XgGxgs5tzFsniOHDnMZZsz5KfH8sqrU9m0ZS1VmTdZsXo18sRIGuTe/PnP9zNrwQLaSkKgNR4aYvh56wbGvvI+udGOvPHS83z+2edUFqQRG+HP9u07CAryJTrEG9+QSLGyLzjQlXGvfchFi+O422zngUceYu+X9mwaGNDyfzJ6yzhTM7PYtns70ExZbhK7du7kks050CrIKyvj6KED5KUGi8cfOWWNqiKMRUsWiNuJ3qcY9NTDWFubgSoLaoOhJQr7q6e5988PcnrvEjYumsbDTz5LhN8lNM0FvPnhbL756GWuHF+J5J6/EhUZCpp06ktSOXX8MFUFSVhZnaapUsbRo0c5deokPY150JKITt1JcKwfPS0BmF38Bcn9EsL9D+Dkso2c1LNAHBmFcZTXxIjjoL+dM4FFi6cIA2XxD7XCIWQ/3U7VfH8b7H3ywSTqyONUTxHW3QXU6LM435MvQtbtyl6xLlucFiis7FzszueYoAIaMvmytVyEPS91LiEaGS/U13G0s5BUbZYIfoEaOXZ3wV5jmgS73AlIGruQNKkZVBMqmqqXpUnEFdFWXTwHuys4pSqk1ZQprpxadBdwQF1KNTm8PPI5PDzM8HC3Zv26OWRmeuLhcY5DG2bxQUQcu7yXD8Bef4u7lL2z6ipxwWF8azVu6jwcVblIjblE+Pmyf7cbx67M50jAIM5eWMZnV/2QxHpyX1Qw7wVtYInv59wXFch9kcK+QIaEmnPCcyjHPIdy1HsIR13exNzcnO2eb/J46FV2nXLh+EF73vGJ5dPCYmaUlTG9tJTp5WWY+0axIj2bPeGJ3HQKwN41mLCIeKQZ6cRmSCktSYYGYTJXlOix2S4Pw9E5BIuIBDZlyXH2DMXFNRgfjzBSczIwNcVi0KWjVKSK1gtZRdVoVdm0NGQwvLaKqAGfvf4Xt2Cvz3ohsaSESmUDOmM2Sk0RWoOMqo5GDPpsSttkDKmtIMlqwHqh34WQGea502IxluyafHRaKe0KwWcvnSatlIVFxRzqLKJFm8EW7xDmOnqwzukbjltZ8crNG3zj/g2nrY7x9g0n/hZoy7KLDlwwcxFjquM1Zl+5zg+2DjzqbyvGzGv2rLN2FI99y+kal484stQl7L+FPVvrCzS2ZOKp7U3OX2uuIlidKyb8I9rbsb84UMbZ7+KWsmc9lPZGPw4f+4krV/bR2BjOY489IvoNNzTE8MbrLxHsZ8k1Y41YDZWrExbL08QFfAG0UvTVqJvn/EvY+7j8ChmZz/BN2Xkkdc281VKFVCvj3vp6DnYV0WqUsrOjmD8q6kQT9ZebqsQcMUsnw7YnnyNdRVQZMnmruVKEOwHobsGeVXcBmbpssXf0eFchg+rrCaYGn7uUvaRPlcRHHuHxQRLQhtLe4M2aPSuhO4SeBg8eelxCQaY1kEB8TiKqzljOXN2H5K8SvJy3kFvgR1FVJXQXYOqSERbkyZEjR4gK8SQoxBdXx4uiIucTEsFVazOcz2wUn3vPLxswNSazbb8lT/z9flL8eq3YztvdpLs6nEM/LxS3s8OsoUvw2QvjkQfvY9XmgxhbsrC17oXW6+br+O7zydz/yBME+zmhUjWj6mmCzkIiA29yyvw8Ha3tlOQk8OWsL/irZDS/SMIGYO+/j1u/oN8f33zztUj23QYjJvGb/LaLuppkqZQjh/bTVJbCuXNWFFWVgb4BpaqTM+cviIBmb2dDRFIaaJpAXQkqYdqmlqs3bpIRH0hkkBtufoG9Nb36FryCQwjwukF+ZiTWl6/Q0dMKtFBfkoa52RER9s6ePYvx7tejakCv1uC+RE7YIjlpO9X88MBp7N4NoOCXeqRri0n4UU7UWgXRq6tJWFfCjucusmewHQnrikjc2Ejq7jai32lkieTSr78DAfZqyeNkTxE23QXU6rNEqPst2BNK6YQyT9vufI52FYof6tthL1SAPUUv7KX0wZ6g9vXCnp65JSfFVaOi9GF4Z11gXWEp6wrL2JuXQErGNpLTtiGX76NFn8bpziK6FGmY9OnoTJlYdRVQ25ABmgxOnDlGlsxbnJh05fpJpNIbeHmdJCfRjRXAxhvzB2Cvv8VdsHe+D/Ys60qRd8txMJSRSQGyjBjsXGJJTzZDWbaC9GgLDiUXs7JJyQqFCvsKT+JKzFih6GZFfYt4fbgmg8b8ZSgKltFQuIzS7C34BXqQItvL9tJc7APjuOkTzg/FxcysKGdGSQkzSkuYIcCeXxQr07PZF5GIs4OfOKTFJzyOqCwpwWmZlBQm/gP2GiJpqEggPFtGQlYmqenpxMiyiJFnEZGVTVJWaq+pui6d6iYp7T3J7A20o1EZT1WzjKG1VUQPwF7/i1uwd9uAlrWb19DVnUxNk5ym5hjW/rSaJkUE5U15DK4pJ3nAVL3/hXAe7hvQEhAZjVorpbpJMK1Op0AY0NLQwLqeKlq0CRz3eZWdN4ey3/01Tp45z1gvL37wm8n5M4d4w9WLh6JcWHrZmQtmvfH+TWdmXXdm4VVn/h7eG9MdnVl7yVk89g13Zy4fuc4S10heLKhgyxV/JB1d/K1awRFzb2ysLlAjlVCTKeGyzTkaWqS4Uo7CJGOSsoEgbT7BxmKGd3YN+Oz1x7gL9o6c2MTly3tF2BNM1X/8ceYdsGffB3s5fbB3Q5XLto5ikv8b2JtRdgEn+WQkjQYkdY1iZc0t2DvUVShWpezuLPpN2LPryRPLmisN0t+EPcHkPUOXTaq2F/ZeUNQTchfsDZO8jdfz7bh8FsX39x0mbrGMpNWlJG1Xk7y6hLD5GcyTHMD7qwQSVhURub6JuJWlpO1U8eNDZ7n0lg8ec2UUR7aCrg2TtuuONDokNBK3G5fEHN03NBL7i1aU5sRx4ZIdOqOQozeSliPD9uI5GisyOHPWior6ajA2gEmB9TkrmquywFgP6iouWp8hITND/DkTai5evU5uegQBno74hUWJOWpbSwVNTQJ8Fgq0ccfrqWms5Pj8q6yVeP0Tn/z+uJuN/nfEP+34vxG9/8FPP53Bpk07WLx4DatXbxKvV636iSVL1rJy5UaWLl3HihUbWLZsvRjC7d59G7G2tkWl0qDqEYo1/3HRaqGmro3mJiXdPXoam3vfoNYWFTV1nTQ29P4BtbTpxOvuLgM1dR3U1HVRU99NXZ2yd78KtHowGaG2VimGXgcGI3R09dJcW6uamNg0zM+cR4+OutJM7C7bieWjd1zUzeg1WjwXFhDwdQ7L7z2N4/QykpcrCJinIHReJdGLSll6jyX7n3MSb8etaCdueSvRi0o4OsSNHU9dJuG97jtg7/YyToc+mf76b5RxFuuzxNUhQdJ3UeXx0G+UcQb2lXGm95VxvtpQI8r1YhlnXSfjqmKwz/mUivRR+GRdYXt+MdvzSziam0hyxgES0w6QLT9BlyEN844iVhcV0K7NFE+mAmCuKS6mQpWNrZ0lxaUh2Fw9zZ4Dm6mo8CUuzpY9uzfxXFA8e3yXDcBef4s+2LtVxnlNW0m1MRvnKGdK6qKJyHOitCmYrJxkbnpHcco3iPVe7pzzC+OKrzeHPWw57mHHfi9ndnu5i7ePe14Rrw97OrDN20eMn729+cU7AK+gACKl5mwrzuaKfwyuXmEkJaWQmZ5OelrarxGfLSUlI4NEaSbR8mwR3KKkmURkZPwm7CnK4glJyyQ8I4PY9PRfgS9Slk1qboYIe3p9OnUtAuylcDD4Kk3KeGpbZQyrqyJ6wFS9/8VdsGdu7cRP2zbS3ZNCfYucppZYNm7dQHNDBFUtuQypKR9Q9vpjCOfhQg+qDwwhMCoGjU5KXUsGRlM6zaYsLmgqaGjMwqhLpr54FdeCx3PebySWZ88wPCSSTRGfcuXcL0z0C+eBjDB+vOaB9QknMd7x8eVrF2/mO3ryYGqoGJ+5ebPazl08dpK/H7bHnFh9+Sav+Hqw/YILD0d5MjjYAzNzNywtL3Pc83WOeEzk3HlbGprTeTk9iIT2JGZkBhLbmsCsrGAkxVW4270/AHv9LfpgTyzjbA/h4JENv5ZxXr9+iGPH1t9Rxul3VxlnmKDq/htlnNPLrHGXvYpE0SrC3qSmKhQGKebdhaIYIOSHZ7sLsPqNMk53VS5/6yvj9FXnkP8vyjgXt5eK7T0CCAbcVcY5XPI2To82ELeohoR1aqIXluD5aSqLJeYEzswidmEZCes0xH5fQdTsXOZLDnP97SjWPXCBq9MKSVvVzPUP0ykOawe9EpP2TriKjkkgItiLtNhA7Oyv06Ex0NElDE+E+nohh++kU9mb1ze3Cr550NzULe6vb+gRt5tatNTUdor5vnDp7tSL+X9dXYe43dnVm+MbdELe30p9fZsYVTVtaHsfWhSXfhWY6sBna47ILz/8sJq1a7fcdr3qrmth/2YWLVrNmjWb+fHHtSxevJK//e2R/0PA9087/udDaE794ouvKCur4cY5T4pyMnC2cSFXmob7FXekyYn4OfmQHB1DiGcgMUHhRAeGEeoVJO5zueSMzqCiq0dFbGggAU4e1FXKuXnJEQwttJWrqK1opr1cTY68hJ82bSczM4qyonSKC1I5utWMlPgILPadJjoskNayUupL5bTk56OoLOaC2QX8XN1xsnXg+sWrNFaW0lxRhpuDM1dOX8bH5yb79+9HoajG3y+UrTt3otL3UJEbw8GDB2mpyef8+fPY2l5C1VwEzb1lnKHxAXQ1+vHCsD8z7YeZtDcFctnFjCzpdfFDff70UkJ89omrOa5+VvgEC+WdcjZv+oIZ84di8m65o4zzf2xAS60CSSO8XeGEOvW/KuO8nw59PMs6qpE0KCg3/GNAi6SxmVhTIW+Ofo6AACveeftlXps8hvx8f3x9L/DUw39Bsn43xyN/GoC9/hZ3KXuHjS0Um/L4xn4HIUXuuMhuImsIISIoCLN9N/jgyGEkBxcz56gli48c4fH9sxi0/zueOLiERw6uFG8POjBPvH7mwA88eGgdDx1ax58PreLpA7s4Z3mc5NS/8VFcEBcdwnFxCiQxMZmMjHTiRMBLJz21F/gEaBPgTQC82+M3Ya8igZjMLGSpqXhnZbEjS85N3whueIbjFxCKqTFaVPbKFZkoe1I5E+VKS0ciZQ1Ced+Astcv4xbs9fXsWTt4cfjUEbp6UqlUyGhpi+fwycO0NsdQpMjhxeoBZa9fhpCYFXpQe2gYYYkJqLRSyhUC7EnpVCfgn2VPcU0Kam0mewI9ef7EDp44upldp67w4bFNPHpsDZtPXWHm8R08e+Q71py05LyFhxgzj+/me7MjLDc7yeAjC8T47sRBNp08Kx776fFtXLTw4qeTZ5h6THjMi7x4dAGTj63G0tyJI+aODDq+jaeObuH4GUdam5P4yGYDaZV+LHL8heRyH1Y67EQSH4Or/ccDsNff4pay9394QMvdsDehqep/fEBL1LsN1FW7c9LugNiaVCq35a+PS+iocwNVBEdt9qNs8AV9BDPnTicnw45XJjzGh99No7HOj7T0mxRV3irjzCE+OkTMpZNjQ/D0ccPtxkWiA53Yc/AgVY3NeHuHsvuXPZSVZVJWmkFyXDhmu8xJT47i8NYTlOan0V5cSkleGge3HEOaFktbSRl15XKO7TAjJjyI1rIyGioLOXDoEN7eLlhZWXL16kWaytporOigsUJJQ5mSIK9IAt08es3XUZGZHM0Va3ta9Qqun3GgtDCbq5bXqSiRY2d+jcqyXOxOXaOyNIcr5vZUFMu5dtqB0oJsHM46kitNFQHy5MmzPPfcoH/ipP/1+Kcd/9Mh4b77/khkRCpdXRoGHxiKW8p5Xjcfz7V4Cz48O4WzEQeZZfsZhwK2sMRhDlvcl7PJbRnLHL8T971rORFdZ7cwFBOLkF+YdOIlnBPOMWT3c+S0RWOPE4XKSi5zjdyyUvbs3k17uxxMNej0xfxt8wN4JF/ghR1PcSXiBC76k2S2euOuPEFKty+fWX3AAb/N4vMtuzqPKJUDQRpb1l1dxCfWb5CZEYKl5RGgdzWgpqaBQD9vWhTlxEaHURh39dcPQNNtA1qCgoJF64U9e7fyhz/fL3oD/uqzp04HVQF0ZoE2/TafvX9YLyjvsl6Y9sEkSslne1eJOPWwySAVwU2Ygnn3gBbhfmE1x0+dK67KFOqlfN3WW8bpoRJ8fLIY01AjlnEGa+RsEcoGtFliLbf4gW9Q81nZJbpThQEt7/7LAS3CNE47VakIeE1GKXpThjgUZmef9cKUf2G9cGzLPF7zC2O3z4oB2Otv8auyNxJj7XUiCrxp7oxjvv0uwgvdSKgMolIZTXhIMMcOurPLdj0rXd/m2IXtzL3syqN+l3jK5zrvuW1mtssCnvK5xlPetuL1OM+jbLgxlfVOU1nr/D7rrs3BxuYkZfEPc9HyDBuzirgWEc8meQ7Li4uwDYxmR0Y2y0uKWV5UhEN2NtFpGYSl/zew1xRFnTyC82GJ7Cwq5OP6Gv6eU4TZ4euYnXDCwzMQo6DsGTJobJfS1pPCei976tsTaGiXMbx+QNnrl3GXsnfghC3ffT+Hru4kmtpzaWiM4ruFs1HUhlDfns/Q2gFlr19GH+xV7Rsilmhp9VIa24UyziwUylg2O1tRoUhGo89guZsdw05tYMSpNfxibsf75rsYZL6C7eaX+MJ8P0+bL2W1+RnOm7uLMd38AAvNzVhmbskL5ivEmGN+jJ/ML4jHfmy+h4vmnmw0P8875js4bG4v7ptkvkX0Bz1q7sA48w2MOLmWY1bXUbamcF3qSG1HLHOc9hNX7oNfrivPlxVy/fIHA7DX3+KWsvc7rRcE6BIW/gVlb5MwQ0FXi+a/KOO8G/aEMs5MrYz7FXViO45gGyQMaHlQUYf8rjJOf02OWNlV0DdFW4A7YfsW7J3rLhD7RoXcUBAUxjTUkkYVXncNaImfqiTGy5wXnntUtF5ozPdn45b1oqF6W75Pr89elB10JFMhS0NTm8ihQzv+hfVCEisWTBMfe/e6byktiCUtOU7MuYXqua7OHlJT0zEzO9grselqcE06x6Ob/0pAhh0Prv0zmVV+XNXuI7PKn2d2PUFkrjP22kPkt4by2Ma/cy3qJC664yR3unP6+HHS0oJxdLQhMMCBMIIJ644hhXTiSGSL424+PPUWSUpvXFQWXIg8xPjNU7h0IoCXT4zEX3qVEYdeJCT7BkMOPE+E3JnBB54lXO7M0IPPE5ztyKjDg/HNuMpLx0ZwJdZMmPuCSgWffjr9/4C69087/qejF/Z8vMKpq2vlOa/BXJPa8H7cO9jlXODtwCkcTznEvOTZHM7aw7yIOayJWcHP6RtZlbqUnQk/87r/ZNRNKuiCI0n7eNV/AtezLzHSeziRNd6sVn5LbI03y1UzSC+MxsfDF7WqHgztGGliOzuIakhlPweIbE3i59YVeFZfZVfLKpwa7PjY70O2xW1ifsRsloSuxqbtGieV53Dt8uYcVhQVSgkPF/zyeqXig4etGPLs34nzMmfU0Gf/tfVCn6m6o8tVHnr4MSJdzf7hs2eQcdXemoggR9FuYc7MD/jxu8/AKCcm3IWgmCu0WFfdYar+0QeTaCGXy6pCEa4ERW9PZxGlv6HsCfcLfkIHO4u40J1PkzGDGX09e77qXG6qcniiTiHCXqE+U4Q9J1Wu+KH/d2GvWv4kjbpE1nVWiaWhXaZMtKYMES7/O1N1qz1L+CaviG3uSwZgr7/FLWXvvAB79pyOtaW8OYyv4pwJqY/CPvkSmTV+RIeHsmefL9EBH9FdKiHeeQYfBBYi6e5B0g6rKvdxo/BdJO0mJC1K8XpyfSBN2RIUMgkNuRKKkh7H8uxpLN0/wsbLg2+FqZme4czKyefjinIsPcP5IVPGlOoqXquo4KxMToEsmaTstDuA759gry2Gykgvpl0LQVJdy+OyQh7LLcbyxA2szrgRFh0jDmjR69JR1GSgUSdTVHQOnSqW2tpshtYMKHv9Mm7BXt+AloSiIspa69Dqs2joKECjz6a8tQ69Lou8Bhkv1lQMKHv9MYQTdYEH9UdHEJ2RgkYtRVHTN6BFl8XBohJKKqQY9Slk51rxsuVmHj2ypVfZO76Zx24peyd2/rOyd0JQ9o72KntHF4ox918oe1OObeC8uRsHTl3hzWPrOGV+Q1T2Xji+jaePbuHIaQc621LIqvChQ5XA7Ks7iC3xpLAmkJfqyrhiO1DG2e/iNmXv95iqC/1zAuxZdheIVVcFhkp6fifsZWtlog2WUJLZaJSKZZj3KerJvQv2DncViiWejcYM3uzr2bsd9oTXUKKXUqSXirD3eJ0CZ+rwv0vZux32DLXhKMvC/slUPUeAvfYkwm+eoCXfBzv7S9z/10fwuLj7X/rsnT2ykUNbF/Pd9Cnkp3lwxPIijQ1tVFXXEBIqTOZUQlsH0U0p7GQ3CQ2ZbGUHMVWBLO/8mpAiT550fRJP2Q1Wd80ltNKD3ewhsiWJn9V7cG70IcwzlsrKXNLT4snPy+AMBzjbfIyF/nOYFTSdX5J+5iP/j3Frtmd3z09cKDjJk2teY9XTbryZOBnXnOu86PUivnmujIsai1+uG894PodvrisvR43FJ+8mg72G4Jxtz+sxk7iYfUZsA2xq6mbq1N6po//MS/8r8U87/qdDgL0/4OUdSkdHDwe3/ow01Yd3Xn0d+8sWXLI8REKUK3OmT+fQLz/jdv0MAR62bF6znOUL5xMZ5IDl4e10dbei0eoJC7iG5cFtxMV4s3rJWlTtMlDK6GqVQ0clpcUxzP/+cwryQ9E3xdLelC4CmlalF5XB7k4DtNSCoRi6ygEFJw/uJ9jnOo62pzljdhmTWgsaLepu0PeAm+tpdu9eQkdHPXqdAQdnP3bt3ECS/zkmvzLqX5qqBweH0FIYzJihzzLxjbcoz/Rk357NRHhbixYL77w2il3rvwNjEfZnduJsvQeMhWxbM5dvZ0/8l9YLjzYqCNPk0GaQiqsvglwv+H7dUvYE+IvQyGk1SInW5PCEoo7w23r2hHrtVF0W65QlhGtk/KQs4f2mKlGuF0b2/ruwVyF/CrU+nsuqEh5U1FKmF0xB0/FX5/BIo4K426wXhC+4pUu/pKEhAbncn/cmjkKy6SB7wzYOwF5/i1+Vvd6evWBqaTJmMbmnFXddMXHGfMrJF03VBdiL6YO9BOfp/wR7Trdgr/W3Ya8k+TFOWJ1ljf18nCJCOJNXglNkAkeyZOzNz8MxIp7jmVn4ZUnJTE0lPDWTtspYSgqTRMD7l7DXHE1NRgg7gxNYlZqFRUA0X8rysDjlxPFjjtgKPnuKKHF11F13y1T9YdFU/aauir8o6ogaMFXvf3EL9vrKOK+6B3Lhqg3NzZH4eJ+koSmK81cuoGyNJb8iiYcHTNX7Zwgn/T5T9RsOPjSYsvHS5WEwZVBnkLK8s5Qr2jK6DDGUZT/ERqfX+eHadI6etmaC4xU+c5rDSSsz3rW/ysOeViy3vsaFkzfF+OiaLXNsr7Do4lUe9zgjxpd2dqy7YC8e+/b1S1wyu8naC/a8csOacydd2HHWkXFO1pywuMkpi6sss5/BoqufcfrcVZqaU3kr+CLJjVHMir5OfEMki6KuIMnO48aVDwdgr7/Fr8reYDRdYaKy99e/PkRurhuHD6/j0qU9NDcnMLlP2Us2VfBCQ63YZyeUcQqDUSY1Vv/unr3JzZVildeWjhKx4ksY0OKmyhOHvdQYshjd1FvGKcBerFbG04o6sYxTGOaXppOx9rYyTqGdR5jkuaK9VGzvWa8sIYUqPO9S9qLebiYv6QZr1i+D1gQK46/zzBMPi1AnqHvLVy6hTuYt2hg98ehfCXc9hdn+VXz46cekhtiRFuvzm7B3y1R9w7JvsTm+jpdfeYP2dg1B/n5s27gQpTIDfVs6XR29eb2qq6/BjgrorkKllLNu8SpqKhJAI+T7peK9OpUBujRolWp+2fszQUEX2XtwJ2cumIG6GDQlnDY346z5SYK9L2NxdDc6ZT505BGbfJ1tHxxktcSV18a9TLY0gGO7NhMb5cro50aQkerP4e0byUzzZ8zzI4iOuMnxX7aQlRHApFGvcOOapfgaGhv/o2Hvj3h6hlBT00xqmDulBWm8OnwilmbmFKSHUVGUzrR3prFpzSbKcuKoyE/ix+9+ZPYXc6gsTCU53A1FQxMdXWqyUyPJiHInKTEJWxtnGmryxDcpMz2VUydsKSsSpPAqFFV5UJNJTUk2bu6nyMiI4NhpK4LDA8Rhm//qolVqaaqLp7Mjk+s3XTh/xY6CrDgSQ12oq69HrdISFJ6Mb6CbCHuT/hvYay4IYtSQp1myfiPKqli8fZzIS/cDbRqrFs/H2mwX6DMpTHCgJOkG6HPYumYus76d8Juwl0Qx99Q3ih9oQdnb3FEslm0Kvl+3lL1CXba4SlOkzxJrre+rUxBzW8+eoOxZdeeLqmCtIUOEvWfq6kW/FfvfAXuCstemT2BmW424miT0EAqwt0r40lA0kXybqfoXX7zNuHFDkUrdcHA4xiOP/p1n9x3ANXoN+K8eOJn1p7il7PX17G3sqRNXDj+XRxDUksDRrhIijfnEBflz6IAnZx1/4FLEMOwur+LLG2E8mBbG35IS+TZiI7vDpvFgZjoPpseJ1+OTL+McMpgboYO5Ef4i13xfx+r8aa57v8aBsxd5OiKcQzcDmJFXyJSqCszcQ/k6U87Fwjyy09KIzpDSUhVPdV4CURlScfpWqjC8JSWd6oKEf8BeYxT1+VFcTkjntFxOSGQc3p5hnDrlxLHjN7hy0RWTIooGUxbLVQ0otNEocp6jp8eDlV0KZrZUUHJ21ADs9be4BXt9pupLl+1l6NDnKC7yYtOmRWJCNvjFpyjO9yQsLpZ5FTmUXBg5AHv9LYSTebEnJTuex93ZlzyDnHUdJaI1ULcpQ1yQXNJRTYMugRr5E1RJJdRlCdMxzXgkvwXX8lcJubiSIRl1SDRqFnhGY3PUXoyJKTl8FpbKLL94JF1dYnwQncGym2HisaOyCrE7eJWlruE8VVzJ+eOObL7qz2PlNRy29BGncVZk3kN5hoQrNudEn73BnU3E6HJ5V1lPhC6PD5V1jO3oJMHuDUg9N/C315/ilrJ3cRjKBj9mfvOxmL+Vlfkilbrw449fkpfnzVtvvUKovyUnjfXcX9fAlZ58IEWsxHq0TsH+39mz92pTFZ3GTPzVuaxRloiL/iuUpYSqc+gyZjK8sUbMEWU6Gfs7C/lDXQN+qlyxlLPJmMny9tI7YG9HRzHft5eJOaJQKXaahn9S9sLeUFBfFIyDmz20JVIQZ8/Tj/+dphwvDIpYrjrb014aJi6cfvHJNFKCbIkPvUBBfiK6jiyiApz/e9g7tpaXx79BVU07OUkpxLtepbG+ANRFRMeFc+iUBWnpEXh7n8YkTFv5Fxf/gAskJgbQXRtLbXkaCaFu5GfFcNPZF1+fEIwdxeiUxXi4B+DpHkhuRiRJEV60CSxRJye3JJqI/eH8KHFi3OCxFOSlkBXrQ5C/N4MfHUpKYhTSGC/Sk2PEbX9vT7LjfCnISWXsoHFYnzkjvo6mpq7/ZNj7Az7e4XR1qRmxdgxeCRf4+ODb3Iw9yyf73sM64BCLzs7CwmcXy899x/arK9njtJ6Ndj9yzHUrU/e8jkHVBTo457ePt3dOxjvRhrFrh1OljCJUZUN8jguDljxDXk0gIZ2WVLdHEKQ8RUVTGKuWLyc/P4Id2zeQluZNFDEUdFYQo00kt6uYbHIoNJSSbcqjmBTozgGquelqzRmzQ5zy3sbolS+gFfw3gJPmF5n88jCS/M/z2qtj/iXsCT17rUUhrF65iD/86c/Ee5/mo7dfxc78Z9FUPTE2nvzMWDBlsuCbj1i+cLqQiXDOfDe/HFxC55WGO2Dv8w8mkUsBSzrKSdTKURozSRCaa29T9oT6bOFDnqiViU25yVo5S9pLydZlM6uvZ89NlSuWbr7eVI1ZZ6FYvvlTRzH5+kxxleffhT1B2evRx+OtKRa/KITpn8LKabRGztKOcvJMubw7eTT+/lYcP76NI0fWUlMTKyp7q1fPxs39EsTOw+S3ZuBk1p/iLmUvXl9GqzGLr/zPEVwRQIaugFqTnLBAf04ccmP1+R18aDedHWcO8P35Kzx1/RAv2B/hGUcLHrc5ypCDyxh7aCFjDy5g+KGlPHZsG4PMfuIZs/W8bLabg5YXWXF5AXssbXnF8TyXIyKwzS/CqqgY97hkbDOluMQmcS5Dil1sCm0FkQRVZHI1MonrCSmY5eVxTJ5HTGkqKCJ6Ya81hvJYX+ZfDeT16DQsjzlwyuyG2FNz7LhTr7LXEINal0J6RSA9qmCqcx+lR+VKnK5cLFcWynRMxSEDf7v9Ke6GvaV7ef75J8Wx6AkJzpSW+vLcs49RWOhNfb0U1IlgMwRTeczA+9yfQjhR9yl7jg4+tJmyidPKxcXIQn02f2ys56a6BI0+lkrZgxSlSyhJl3DJ+iSPy+u5XjSJAJs1DEupQNKpZKF7BDZHr4sxKVHK58GJfOsTg6S1WYypESksdw4Rjx2TnvOrqfoz+cW9sHfFjyeKyjhs6S367OWn/pm8lHu5bHMeRbOUbT2l4usSvNJCNDmiB1qKqQwcX8WUcn7gb68/xS1l7/xgVB2h+PifY82aOeJ3y4svPouV1c90dqYzadIYAv1Ok2YqF3O0UI2Qd6aJyp4Aazc09eh+Zxmn0LMntPT4qXPoMWWIuZ4gBAg9ey/1lXFKdTJSdNnicwpeeh+3VuCgurOMU/BxFn7WSZXHqa5CXmuqppAKPH6jZy/Wx5Khg58SF0fr5F7MXziHnopQ2gv8eO7px8iJvgLKZMIjkmgtjWPJ4rmY7VtHY2UQsaEe/yXsrfphBuGeZ1iyahPdbVrO+FgzbOkgyrrCCTdYk5cXxqafVlNaGsmKpSsprq0i0BBKdWcDiSRR091AsCGC8s461izfQHq6D5gEy7VqXt04BguPXXx56AM2W/9ImtYLqdqftee+Z9WFeRxz28Znez+gUBVBrM6Rq9FHGDHtHQ5+7svb+yYSmnGN0euGEZ3tzPifxxArc2HY6hfF61e3jiUq24mx60cQlHqVKb9MxCnaUmSY/3hlz8czjKqqJp6PHYKd7BLvZb/DxXxr3k54h2PSI8yVz+ZA3h7mpXzH6tRVbMr5ieU5y9iRvo3X416nR6EWh+IcyjjAhPhJXJXbMjpuFAGVnsztno6b3JlnI5/Bv9CbWZr5hFUm8LX2O8LLE0mJTqOzU0G2NIO21lqWMRfHisusbVuEncKGqREfsjnlJ2bHzWJFwSJEXRgVlVXFSKPyON9kx1LtKpR1vZLgsRMXGD/6BeK9LRkzfNC/hL1bPXs+gR48/MTTYs/eB2+9wuVTW0CfhV+AC2kJXmL/3vyvp7J8/megy0CpyKRTl0WdVekdPXsfvj+ZDnJw0RSIkrug4Am12YLVwi1l7299yp5wf54um43KEux78lCa0vmitUKEPWFoi21PHn+rbeB4Z6G4ciMohDY9eVz/HbBXI3+SOl0i85Q1RGpyUJsy0Bgz+bG9FDdNAZ3IeG3SGLy8LCgujhfNRENDL3Hq1Fb27FlBTW0OBH09AHv9Le5S9lZ01yHTZfNeWw2+mjz2dhYSaswnPkgo4/Qhwu8TWoslxDh9yVT/fCQdSiSNTUja1bwg9ePTi/MY5HBKjHHXd/OFzbeMOLaCJ45vZPTxvZifPYOH/3gO21zmqeQUtti48VxMBPdlxbHlgiuDZIUscwhiaEYuM13C6YrxYl5XOZODUpgYl9mbkCma2KrIhfrwX2GvIDmI40ccseqDPCEEZe+kuQuuN/2hOZ7mrlh2+p2iqSOE8vxvae8JYklnHQWCJ9LFIQOw19/iFuz1DWjZf+wSPyxZQHGJj9hTXFzsy4LFcymvCCEqOoL2lni4NHQA9vpbCCfqIg8q9w4mODAcuUHOUmUpmDJo0El5paKSGW3VtOhSKJF/QX76nyn+l7DX/jtgr/3fgr1bpuqXrC/Q3JJJvkEmqi8Tm6oIUOeK5/QWUxFcnzgAe/0tblP2Gqo8mLdwJrGxdnR1JYg+ewLklZUFMkVQ9vws2Wno9bVrNArWVWmiiiZM0awxltPdNPd3wZ68r2dvdlsZdYYspreWc6+injz9nT17Qr4nDHFRGtNFnz2hout22DPvKqTekEmdIVPsJ/xrbQMXURDwGz170V4WDHr+CQw1YXRWRuLk6SKqei253mJJZ64Ae+1J3HB3pL4ghJAwHx565Elunt/xX/bsHd72I9/NmEJ5TiDW110pkzZxvdmF9caNuFcG8j2L6ehQkJaWRnd3I8mxycQVRzBT9SEBRZ48Gvg4bjlOzO75Ar9KN1KiUmhrq+v10TZ18jObuFrvzB7Nfi6327O/cTfHmg6wNGEp81Lmsj19G5/ETeOawpa1XcswTznF+3kfkEwck6WTcJI7MDh2CJ75boyVjsU7153nYgbhlefOS1lj8ch3ZUjsMBzlDkzOmsSFnLPi3JH/eGXP2zuMnh4Nq5YuIjnJhffffgMnR0sO7dtIaPAV5s+ZyfGjW7l4/gA3rp9k+88rWbNiId4e59m9bRkqdRs6vREPNys2rP6OiHAHpn/xGaoOKejKqCiLZtH8eXR3Cat3oO7RgUaNsq2Lb2Z9QWKiMwsXzyMw+Bpo5ag7BB+tJLTduezasRpXZwtOHN/DocM70Wpz0GrlXLTex5aNG7nlmt7ToxX9Ntw9g9i0bjl5Kb6sX72UvBg78f95jzCNU+72Tz1748cMYejIURQkOrFhzSL8nSzAmM9H77zCvk3fg6mYA7vXceLgJtBmUit1o7zQnoZzdw5o+bKvZ++FpjoytL0nB2FlptogvUPZE8o7hf2CpC+M2R3SWCP67M3rK+MUpmUKyt7S9lI8VDliTbdQllZjyBDrxv9d2CuXP4XWEI+PpognG2p+7dkTpkoNaqon3ljAh2LP3jmmT3+XLVu+p60tlfLySN57byK7jvwMKYsGYK+/xV3KXrq+RFSZ32ipwkOVR64w7MIkIywwgL37fAj1nUZ9oYSoG1/zoV8OkrYWJArB3kPLotIjOOVNEW09JM06ptbfJDblUUY6HOCbKzP50XYhh07b8MOlxey3vMQMs33sNb/Cy9csecbhKDtPX2NwTgkrbwQzJLuAmW6RdMd4s7y1CElDU9/zNIhWIDvrc/4J9o4eu4FFH+gJcfLkDU6f8yAqIV702RMWMFIMeXRq08jMcadDlUSaPp8OYwYm62EDsNff4hbsXRhCR1U8rqExuAV60dEZT0aGI23KBFwDPWlXJtPYlIJWnST6ZQ3AXj8L4YRd4I7i2EgSstNRmrJI18kwmjLQatIpLk0nWS2nx5BFusyJ3PTH/wtl7/8c7NnZnKeuWcq49loStHLea6kU++sFteWaoWpA2euPcZuyp+uJwCfgHM8++yQ5Oa6sWjUbZ+ejKJVpTJrYq+zlmcoY21jDpb6ePWEoyvvNVez+nT17rzdXiq07C9rLxOqqLmOGONthYXuZmJuNua1nT67LEss6hZLPg11FojWXYMF1exnn3s4icZ+XOkfMFQuowN3lrp69d1rIib3Csu+/gJZ4ihIdePH5p2gt8KWnPJSvvvqCqgw3cdjZkEFPEuMpVLdN4MVhw0kPtSM91vc22Etm9aLeKZVHdyzG3f4k5y0OEuh6gVVrfqK5uQO1Wo/RIOT3WtEcLzHBhaXfzyQjw4uFC2fSU5sByny6qjL4fvpMKrIixIn3amUGixZ/RUTEdfRdaXQ3J/ZBH3R26Ojo1GJorQEqsT5/jEvWZni4nmbjhh/QdsuhR4p/4AW2rfwZ13NhvD5xPBnpnqxftYCEOBfGjRxJRro3q5d9R2aGFy+NGkVcrAsbVn9PeqqneLyLkPf/v9Cz5x0YTHVTA7J8T8rrMhgzfgwnz5ygvDaSmqZMPvj0fdZtXktNYwK1zSksWLKAL2d/SV1zOpk5HihamlAqu6iplqNVlyDLLSc9t4iykhowdKPqaSFbmkV3dz2pKc7kydPQ1MRSXiRF05NORbmMi47ORMbGo+mWUl0lo7M8QTRGT07xIUcWgbtfIG4+gbS1ZNPSlk1qjD/pkTfJyoohMcGZigrhjwHq6hvIkWfT2aZAni2lTR7MexMnMu2dt1GWRkBbEjpNFyFRgSir/Zkw4gVWbtuMvi6B4DBXigt8xQ/1osVfYHP0Z0BKfIwnKXFe4u0dP89mzuJX0bm2/FPPXgrFSOqbxA+fMHVzibKUYl32HcpegS6bZcpSUdkTFL57ahuIu61nT+hXONLVO9GzxZjOJmUJj9YqxHJOwaT934U9Qdlr1ifwTmuduJokNAELsDe3vUxUUlL6evaEAS0zZ77Liy8+Q0rKDayt9/DQQ3/hwKmdkLJ4APb6W9yl7P3QVU+WNpv3WyrE8pEdnUUEGQtICPITYS/Edxp1BRIib8GekCDV1yNp0rO44hg3C95E0qJH0mZgcqU3VonvMVLuTWjCowSGjObcBXN8Q8Zy5qwNVifcMLN04enMdP5UJGPrJU+G5JWywjmMd6PSWOgQTEecDysE2FM0iv6PD5eU82BpNdt/Q9kTYO8W6N2K4yecuGLjiqkhinqjlDnKWuo0UTTkPoOyx535HQ3k6rIHlL3+GLdgr6+Mc+Xqg4wbN5yCAg8WL/6anBw3Ro8eTH6+N2ERUbQ2C8resAHY62/RV8Yp9uw5+ZJtyGGhsgytMVNcwBGS22/aa6gXe/YeozBd8n9F2bsFe8PbasUy0/dbKsWF2XdbKrEzVA/AXn+M25S9tnof3vngdTF/q6jwp6zMj1mzPkImc+ftKa8Q5m/JHqOCP9Y2iOqa0LN3S0k7qGr6XbA3vqkKlfi3ncOCtjKxwmtuWxmJGjnqu3r2NimLube2QYS9GkMmSmOGmFPeDnu7+nz2hBxRmOp+mCYCXO9U9kLeVKBu8icv7RLo4inNuMbQp59AWeYJTYk4+TnS3RAKneFM/fhNckLtePfNkSxbu5EeRRxJ8S4UVVRBTzH0ZGBzZDvvTpjA5ZM7qaySU15aSENtOTJ5Dp0dPYRGJmLr6CJygKpbSnZGPElBduRkpxKdZI9HgQcp9dfwLPEgTeeOd5kXyspwKopkJCQ5I82Kp6s6nqqSTBIT3ZFmRpAmzyYjK53WBkH1U1NRXkxxkfBeNNPWVkJdSSFd1XLkZSnEn4lgqcSR4S8NobAqlcIyfwLCvXjmxadJyYqioNSXNHmMuO0b4k5huT9FlWkMGzOEc7a9A1raVF18+PF/LOz9gZvnImhON/DZ6AUEXnBm3puLcDe/ztKPVuFw6BIbv/yJC9ss+WXhbszWHOXYqsPi7QvbT7Po/R/pKFViMgk+d1XiL+yWo71J2wPqXEpKwlmwYDaFhaHMnvMVdbWx0CPHpMsVJ1xCIbO+nUl09A0wFGHS5GDqEOCknO071+HqepYzZw5gbrFH3Adl2F05yeHDWwkKusKqVQuBFvE5nVx8WPHjPOTxrnzz3XdkdfeQbzBQZDSiN+igPRedupuAi/EUe8Qy/oPXePieYXh6nefbT+ZwbYsVjSlyfMxi8A30o7IsjYXfzWfZkkW0pFez+5utLJs6F+WeNpbdBnvTp04kk0JmtleSo5PRbcwkR59NzW8oe7n6bFH5E4Dvy9ZyUrQyUdq/pexVGTL4qKWS010FnO/OF2vEhX1Crfa/C3uCsqfRxxOhLRTLBaoNWRhJF2vCZ7ZXITXm8f7k0QQGnmHLliUcO7ae5uYUUdkTSjrPXz4F8QsGYK+/xV3KntxQIqrIrzf3KnvCymSzSUZon7L3m7AnKG5V7XyRdpgTCR9zf24+9xfm8FBcMIOPr2PkiZU8Z7aOCSd3ssv8Cq+e3MlBc3vOmrtiZu7ESyd3iD19O09dZlRSCssc/Lhw3JFjx27QmOLPEmGVUlD2WpuZ6xXFO34JrG8t/F2wZ1REozFlkq0voEcbQWXOs6hU7sj0pXQOKHv9M34D9oaPeJHW1kjkcl8xIRs27HmKi31oackeUPb6a9wGezecfOk0ZSHTC8Pb0sXF0ecbawjTFqHTx1Iue/z/GuwJPXv1zVIWdpaLSfjbLZVi79bGjhICjBUDsNcf4zZlT9sdQUTMFb766gMKCz15+eUR2NsfpKdHysSJo0Vlr9BUJs5TEOyrhDLOYn2vZcJ5dQOG3wF7Qjlmlra3kktYOBAWNQSVeGhjjZgv3t6zl6/P4qvWclFN/qqtHBdVnmi/dQv2hKnsl3vyRb89ocT0w5ZKqii/Q9kbJplEzNh2wiwc+XDIFzSHppHi4MmQ18ZR6B+KVObBlMEfkXrJm6bITJwORZMsDWTGGzN54NnncDl9hni7WIqy60FVSV1nDXl6Pfl6PY1GI2fP23Dq0Bb8nE6zeMlqjEYIDg7lxyVzxXwefQHSLF8WL/qO8vxIpsx9k3uU9yIR/pkk3MM93Gu8l0KlJ+jLWLhwNgkJN8X8H0pYvXYxTi5WvUyhz8PU1csDlqf3sX//RqGWr481emEjIiGUL0etYoskhG8mf0fkVS+mj/uWGHtfPh31NfGOAUwTr/3F62h7X2a8PIfwy558/ep3uJ+6SlOajpKoLt5/vddP8J956X8l/mnH/3RIuE/yRw7dm4DX0B72SeK5/Gw+lg9lcnVQEUfuS8T6cTlnH8nG9pl8Tj2Qxum/ZmLzZC4X+vbvuy+elG1KwPCr190/LkZMhi56elrIyZHT3S1c56LTdYBJDaYeCgsL6OlpxajvAlOfn4KpB4zCm6mhtLSYxsZa6uoqqa0VmjeFnj0NioZqqqrKaG1ViI8hOCIKb7xC0UR+Xg6q9kY8srL4U109f2pq4tmWFpqFYUAGNXqNAd93G7k+tIIXPX5hzxdRjLc/zldTLmL/aDEuI+u4/NdCXjp2mKU/eTJj9xU+OWSD37BmnIdVYjOsBsvhauY+cfHXD9fU9yfTgxwvTT6L2stEkBOmJQkK3xN3KXvC/UJTrrBa46zKo/u2nj1B2TvTnc9fahs40VlIs6DudRRzujsfh9+p7NXoEpnRXkuSRi4OrRBWkL5tK8dPm08P2UyeKPTsmVNbm868edMICDjPoUPr2bdvJU3NxZgCB3r2+l30wd4tZe87VTOZOjnvt9Xgp8ljc3cZ/qYiUdm7vWcv1mkmUwP6evaUap5J9+ers1/xtu1yXrx6hMFXDjHm4s+8fmEZI2228db5BXxxbjX7LGz5/Nwajlhcw8rcjZPmTnx+bhnvnp/HHsG/yvoUa60ucv7kTY4fu0FDagA/1+bw58o6sWR0nmckU/wTWd1e/O/DnjCNsyGKOmHwTGeDqOw15j4uKnszO5vEHsUBZa8fxl2wt3zFfkaNHExerhuzZ3+CTHaT4cOeIy/Pi+CQCFqa4gaUvf4YQmogDmh5HvcbPmQacvhKWS727AkDzST1Cia1KWjWxdOU+wiVUok4kdPW2oxH85pwLp1AsM0qhqTVIFH1sMAj6lfYm5gs47PQZGb5xvV+l3Uo+SAqneUuoeKxo6UF2B26Kk7nfLqo/NdpnI+XVomwZ2NlTWn6fX1lo+fFnr0KclGZpLzaWoe/Jo8a5CgpxnR9wgDs9bfogz0uDkdR4cb0rz4iPd0RlSqJJ554lFGjXqS42I+3p4wXe/Y2GBq50F1AmzFDhD2hd06YlN5kLKPrd/bs5eiyxaqZaa1CW06WWBYs+Ozl67Pv6NkTpnReV+WLeaEAicLt23v2hKEsLcYMMU52FYq5ohUNBN5S9h54gCFDZ3N2WBtXnipknyQaj6G1nH5XyvOeuzH7KI1nPXaw+lEvnJ+rwHV4DaceyOBZp50smezBEKs9bFgcgOuQRsp9VGDUsqathT8oFPypoYHDag2K2noqy4tpUlSRl1cgCjzt7e0UiaqbkNurxXy/oCAPjUpJkDyEP+v/3At7fcAnRL7oX6ghNzeXjg5hyGJvfl9UVEhLi4L6ukqammrFsk6TSSXm/GVlRZhMd072VHa2E342h1OSUk49lM7VQcL/O4brg0s4+UAa118sYa8kBvsXi3u3B5ewXxLLlecLMX8wnavPF3JzZDPOf1Ux8Z4v/zNh7x7JHzgkSaIpTsd382YRE+bIp+9/wE2Hs2xauwxvVxsWz5+D+bHdmB3ajo3VIfZs28BPq5fieMWctcvno+5qR69vx9Dnl6HR6NGbQNPVAeocSopDmTv3awoKAvli+nuUl4Zg7E6jsy2ZGV9+SFLyTXElQNuThaEtCW1XBvoWodwyn01blnDD0Yyjx7dz4PDPGPT5GAx5WJ07yPada/DyOsMPP0xHq1WIz+3o5MWS72dTEufCy199jaSiEkljIw83NNKs6YDWdLSqTpyv3KQ6LYBJ+buJrgrgs+Lj/P3dkYReMEffXcj3701Fsnwk1xQubM0/w5o8C/SliRibErnUVsJ9rVruO/cP2Js5dSKJFPFyS40IdD3GTHFsrqDsPXyXsifsF5Q/AQSFkbxC2cp3dyl7wva1njyxnFMo8VQY03+3sqcz9Cp7IxurKe+zXhAS4ZdbakkyFjD1tdEEB59j7txp7Nu3QvRHqamJE3v4DpzcBUk/DMBef4vblD1T3XVKOtLo1qXwVm0+nl0yKjtjaNemEhIUyP793nh4fkmm9EH8rn/Hp17p/KG6hD+UKZguO0Vh1N84mPoVfy4s5b6yej4od+RmzmuMrI6mOFuCLO4pLtmYIY1/hvPnLnDCzBtLSweyEx6nIkuC67WfeTa3lB9dwrlwzIEjR29QmRlMoqcHYyLSkag6+MYrio9do9hWl3PHNM78pCAOH3Hk5EmnO0IAQDvrm+I0Tq0xjaL2RFSaCEpzJ6BWedOmKUBnSMdkM6Ds9bu4HfbKE9i87RRvTpksDk9oU0qpqwvljTcnUl4eQFdPHnpdyoCy1x+jD/bKdg3CxSMInVFKq0YYgJEunh/faamkRJWLXhdHYuoLRMTeT0zsA5w7d5InkvMxl76G+4WNjI7N5b76cn5wCcbmmIMYr0clMt0vijkeYb3fZdUlfBQUwwrHAPHYlxJSsTt8neU3AhmUKeX8iRtsuezNM9kyjlh6cd7Khti4x4iO/RuXrK2pb87kHUU+KWopU2vziOjJ4tv6XFw0JXBjAPb6Xfyq7L2IThVJZMwVxo4dJpaIf/nlB7i7m9HdnfmrsldmKuXN5iqxdFKAPcFcfUZLhVjGafodyt4bzZVie8GHLRViJZdQ0im073zUUiFOeh17G+wJ6uHEpmpC1DmsF1RkdY44kf0W7AnDW452FYqlnEJrz3dt5VRSjtstZe/d97inqY1PmxWkedry+Xsfoi+KoaA8kLGyHWSX+/NE9CpefGMiNbGe6KsSGDd4GJKLn/OHSUO41+JTgpq8iLR3QCYrAXUZK2plSOqE56/llF7D9bNnMdv/Ez6OFnz/wwr0eiNu7t58+fWn6LTZmLRSEpNc+ebbGRRKg3h91ivcd5uyJ8R9grLXegNddwFz5n5OZKQ9RnUWWm0uixZ/jaenFT9tXsaJUzvQC97blHPsxA527FjZp+yZ0Ko1GHQaAiN9mfnyj2x7wof3prxBSpwb82Z9SULUTSaOGy8OW5z95RekJXgy6aVXiY+4yYJvvyIp2o13X38D1xtW6LtNRH8GL0lm/GfC3r2SP3LwnnhyApoorQiiojKbcaNf4YTZSeprk6ivz2Hq+x+xdu0GGhsyaGzMZsH8H/hy5iwaGuTkyQOpVTTRruyhMC+F2vJ4UtNk+AZHUV5SAUY9Wk0HpXklGPTtdLVlU1JQiKFWSllhAZlST+TyFDyDQ4hPTsXQJaemKpee8hQUJdnIssIozovHLygK34BIWpuzUbZn4RsSgbNPEHWV+TTXZVBe0Qt7TU2tFBUWoulqI6iwiPvq6pAoGni8vobm+lhoSaCro5VXXx1PWug53infz4EYB15J+YW9mU5oqpPAkMqKr6dxz7qXcGp3ZkfxadYXnRInAKKJ5ZKhEIlBi8TmH7D3zduTkVHJH+s7+L6tljJdAQvbaqnU5fOEohlJbRt/r2+hXJfPD221FOkKWNFew59q20jXForHSqqVhKqLOdRZwf6OSrqNMnYpq3i0pp0bPaW49JQiqWlHooAvSq9iSJbgKH8fSb0GicLA2MoYKtMkVKVIaJY9RYcundeaW/lTfQsthjxAxletdfxB0YHMVMbH48cQFXSJ7776lOcff5K0OCfOm+/mb396kJNCyWzqwICWfhe3lL3zIzHU2PNT4FlyG0JY6HGcqDJfjkaeJ7rCi7iIME4evskcy4O8cPp7VlmcYqnlGQZZrWO41SbGWK1jktVyXj6zmpEW63nY5TLvlDhgJ53CyJIQ0tLuJyHyRWysTxIbNYRzZ60xM/PCwtKByMghpKU8SFzcY4wu8maxQzTnjzly0sKValkYGb5eTI1I42llCwtCErEycyYuMhBaonthryWGorQQTp125ex59zvC4owbDteEnoM4GjpjWeN1jHplHLKiNLp60implKFXpfcqPgOw17/iFuydH0JHdTzBaZkkyNPo0UgpUeTRrcokUZ5GR3cGeVUy9D0pA9YL/TGEE3W+O00nR5NWIqNblUVRuRSDMQODKZM2VTalFTLau1OY6/gLr51bz1SbLRy9cJ2ZNid44+Im9p22ZZrlIZ6yWs0qi3OcN3cX4wvLwyywNGeppZX4XSbEbEszfrKwFo/96PQBLpp7sNHCmjdO7xJLz3dZ2DH59A5OmTtxzPw6E0+v4SWLlZiduU5LczIf39hHWm0wC92PkVjlz3zPE/iUBoDrmwOw19/iNmWvtc6byW+MF/O3ysoAampCmDHjPbKyXEVlT+jZ22Zs4L7aBnESutCzd6izkL/UNHD4d/bsvdpUjckkJ0FTzLetdWIeKORi6ZoiMOYwQpiAXdtGoa6Qde3V/Km2nQh1MU2GXDQmuZgrirlfTTsOPWUc7KgU9wk54qGOSg7QSbizWW8+OmUqkh417ygraCsLwTdUOF/GUKzwYZxsGzkKT4Zm/Mxhzyvoa2OgOZLXJo7lniszkbz8MBKz90kwBDL/4zewtr0GpnpW1wqKe6MY+xUyWkoTUdTX0tJYR3FxKcr2LtIy8olOkFJbVYJJVURCcgpX3TwpysohJPccDxr+/CvoCfEH072UNt6gIb+UDKkn2bIkOqviqSxMp7Eui7qqfOKS5CSmZqNsbBP6wtB1d6Dt6aJLWUJRfjz1xTmoqqRkZyVTVSIlKCCEYUNGUFCYQVV5FP4BPjz39CCSU2OpKosgLT1O3Pb29aS6Ioqi4kxGDB3J2fO9PnsJs0z/ubAnKHtH7kuiJU3Hx0veJzzuMh/NfQtXXyt+3PINLj4WLNr4FRYXd/DLydWcuriNX06sYeOeRVy6cZAF6z9Hr1WKU3js3Y7yzbIPCY6+zBszJ9LRlUyjJgZZng+vT38VRUsiXXTQpVGjMNTT0qFk1jdfkZHhxnfzviEs7BpN+ijaO+JobAmkXZPO/HUzOHd1N1sPL2fTwaUYjcUYjYWcs97PqpU/0WXqpgMlWo0Bo9HE1Wuu/Dh/Jvmhl3nyzbd6lb3mll7YqxUSyUQR9kYNH0VK4DnerzzEvWOeQGL5KU6l19FURUNbLJHO3jznshXb6stsLzzNuoJTUJ+AqT2Oc12FSHq0SK5cRPKEBMmzEj6d/TKeJDCiNYMcQyhVpmByjCFkGkL5W2MmkoYsHmjMJFkfRq4xhEpTMLmGUMa0pOOijeQrZRKSehnW6mgKTIHitllPDOs7E5ijTKLEFMjRnlgkimwkTeVMrTSjRCrBsuANJI0FSJpKGFHrQrxMQkKWhKSCJ6gxeBGhj2FQczqJ+jDqCCLLEMqI1ky8jLG8/cVwbkQd4ZPFb7HHejkV2iiKusL45Me32GS1DVXCwICWfhd3KXtlbSn06FKZ7biXkEJ3apSJKDXJhAQHYn74JjNOHucvJ1aw6NQZVpw8yeDjixh9fBnDT6zmObNNDD6xntHHlzLSbBWjTq9nrOVqRp7ewGjL5bxjuZlfzC/ztuVmDpvbY2Xu2lfGuZK3L8zn4wuzGHlxEz+dvsqZEy7c8ImkrSqOAlkcTimZOMpleKSm4x+VRLE8VjRT7zVVj6SuOBbf2GQC4+8Mv7gUYlISMTbGotOnUtoaQbc6jUhhql9POg2dyTRq09BZDx+Avf4Wd8GeX3wKYcnRqDUp1NWH09WTSlhSNJ3daSi7MmhSp6K7MGC90O+iD/YazUaRUpCNRp9BQ2cCkEGPOp3Y7ARqWuPR6NPwSonHOToBp7g4/OKT8IiLwikhFhtbXz48LvQGL2b1Kas+2PNghtkevj95jOUnT4nfZULMNTvMplPneOb4Qj4x28FFCy9+OnWWKSc29cLeKVveOLFBhL2j5g6MOrmJISc2cPyMA23NySx1P4S8PoQFzvtJqPDl5wBzbpaFoL751gDs9be4S9mLibfnzTdfITfXnfffn4yr64k7evbKTaViT5xjj7BY3qvszW4t54Sq8Xcoe01Mbi4nVhfD5NZUkvRhYn4Yow8Xt6P14YxqSRNzxFBdBHnGYMa1pOOgiWJeRxJXNFGs6Ezozf0U2VioYvi5K57VnQmcUsXwlTKZAhKx8d2J5GkJkpkfIGnv4pOuBlJ9z/HW5JehOpKS+gDGZW8jt96PZ2JX8+KUsdSmuEBrEnaXnHkicjMPvDGI+6w+I1YdwNdvvsqZ87aAgtW1QglqL+ydVldyfttidmxcjJf9cb6du4iGeiWdhm7ahGxc3U2jqYGUFDdmz5lJsSyEyV+P597fUPbi2qzo6sxm9uwviI52wKSVixM5u6ijy9hDO510mHpoac2mvSMSlSYZNTkcOv0T366YhlKTTpM2BidvM2Yvn0tISBRvzZxAfOoNPlkwhYRUJ175aDSpUjemzn2dVKkr4z8eTXyKE9MWvkNcyg3xeFe/3mmcsV/9hyt7R+5JQu7TzODiIdjmXObdkne4UGjNO9nvcUR+lNnFs9lXtJd5svmskq1hY9FPLC1exnbZDl6Xvkl3rRqUcDD7EBOzX8Mu146x2WPxLHfns+4PuZl7kxekL+CZ78lkxZv4FgfxofpDAkvCKZQWoVK1U15aQndnC3P5hstlV1jU9j3naq2ZUzyfPUX7WVq4gu0dm4RMVqzpbW6qoyKzkgNlR/mg5iPaqrvo6taRHJ9IifQmMt/TSAa9gKS84h+wVxf9K+yNHTWW1KDzIuz9adxj3Gv9Bc/OeomIq8dBnUptfhaTU05yoczmH7DXmEBXaRybiwqRKHRIGmyQ1EiQ5Et4qPJ+XjAN4wH9cF5hMGNNgxnPYEaYhnCvbjgS3Qju0Q1nuGmIuF+4XzhOOH6QcSh/0w8Tj3nWOJSXeZGH9MN4zNAbjxuG8hIv8pRhqHiMRD+KB7VPM0ol4Rn1X5DoRor7/qx9gWEqSW+o/8AY04uMMw3hT/rhDDUOYUzfc96vH84LpqH8pfxPDOp6ioeq/sKgzqcYxwheZhSPKv7KX2otsHRdDwGrBk5m/SnuUvY29il7P7gcJKrES1T2oio8f1X25loeZLDVQlZbnGKJ5VmeP7Oe4Wc2M9pqPRNOr+Alq9Xi9girTYyyXMcYizWMtFzPSIsVTLHYwi/mdrxlsUWEvTNmblhaOBAROYSU5IcITXqWUcW+LL0WifUxB8wsblItCyXNz5v3I9N4UtnCvNBEzh27QWK4v6jo/UPZC+aUpStnz7lx5pwHVmc9xdsWVm44XP2Hsrfe+zjFzRHMvnGM4sYw1vqe5JmCTDKtX4GS4IG/3f4Ut2Cvr4xzy3ZzPvrkPfLy3Pjqy/fEhGzqR1OoKPHDIzCMUQX5ZF0YBRXRA+9zf4q+Ms7SXYPw8g4jrzGMNV5HxWnXis44Jlpt4bsbe6lRRjP7+jH2nr7OtLOH2XvuGl+ePcBLZ7ewy/IKX5zcwxMnl7HS/Gwf7LnxxekjfcreGfG7TAhB2dtoYcNTZ9b0KnunPNhgYc3rVrt/VfYmWe38B+yd+okhZus5cvo6nW2pNHTEotGn8rX9L0SXetHcmcTHbTU4XHoHUs8O/O31p7hN2asvd+WzGVPJzHRCrU4We/aGDx9EUdE/evbWGhpFyythIqYAe4IHnmB70Gz6PT17XfyxKZqHjU+IOeBLpt78b5xpMPfoRjDYOIQ/63tzxCHGIWKO9pe+vFDI1Z42DBXzQDH3043gGeNQHv81Nxwm5oovm4bybPsTSEokSBo+QFLfxbTuJuLdzBn+/JN3wF5WtRejpVtIzLyGviYSFDGky9IZnL6bw9GOvJK8l6AWV759exLnrO3+CfbO6mo4vvIbFn79PnXFUdh7BFKR1czpigt8Xv8FjmWufMkMVD1tlBYXoVV3EJYfwV/0f7lD2RP+vWB4Bv+SYAoyiujqEoYsCnM/1Mzq/JpTxVYsrlvC4YpjbG3awl7FLraVbWF11Up+Kdgjcol17XkWdS7gbPlpBp99i63vefJa+WQc828wNGs4bvnujC0Zi0eeB4OyXsQ9z4NxJWNxzXdjWNYIruc4MqlkEmfzz4pjR+K//n9E2Xtv6RRC4y7x0Q9TcAuwYsGWmTj6nGTR1q+xsNvB9pPLOXZxM3ss1rDx0CIu3NjHnA0fo9d2YDKYuOZxhK/WfEhwrB1vzJ5Ie1cSVeog0mXuTP5mPClSV176YgR5Jb5U9vjR1BrLV19NIyPDk4XfzyIi4io11NKm7aLW0ECLTkkLbbSZOkTCV1KGsSMFk6mI89aH2LVjLVc9DzP1+0noNA0YjCZsLzuzeN4XyP3Pct+Ikf8l7CX7n+Xt0gN4ZV/mXekuzqaeRlUejqkhWvT5+ybvCFYlF/8Be4oEjG1xnO0oRFKtQ4INklQJkgkS3l8+msv4MKI9mEyTE1IhuEGYwZmHmkOQNIVzf3MoAQYXcb94v8mJ0e1BXNC6Ma3DD0lDBEc1Hki5zscdfvzc48WSbh/mdPmK+7arvJA0hiNpSWZKzR4ScyQcKJmApDkOSUsiQxTWeOdL8MmV4Ff8GFLDFcKM7jzfGoSP4ab4vOkmJ4a3h2Bn9OK17wdzPnEH726cyB6PZUgRnseX73a+geTUUfYGbhiAvf4Wdyl7JZ2ZdOvT+db5ECHFnlR1pdKuTRN79vbt98bTcyZZWX/BX+zZy+C+mjL+UN7IzJxTVMU9yPGMmfyhrJY/lNfzTt4VLqW/zcjCQBJTHiQ6fCjW1qeIiBjO2bPWHDX3Ecs48xIfoVYmYVrVFf7U0s4yp3BxEILQs1eRGUKyhztjw9LEnr1pgQlY7L5CbJCP2Kv3Wz175qccsLS4elfPXrTYs1esTKChK45pV36mojmM4o5UnqyrJOLM2AHY629xu7JXFY9XdCL+0SH0qJKpqAwUK0WEbVV3MoqODJ6uKSfeagD2+l30wZ4woMXhhh89+nSKlXFANpVtUXxst43Mhgg6dcl8fPFnthyz4W3zzWw7acNb5rt53vxHdpjb8LnlYZ4/vYR1FqdF2BN79qKTmO4XzRyPcPG7TIiPgmN7e/YUlbyUkIbdYXuxZ+95aVZfz54PT8vkmFm5cezkNSZYrmWc+SpOnLlOW0sKq/xPkdsQxjzXIyRW+nM44hySrCyuX/lwAPb6W9yu7PX0KntTp75GXp6HqPC5uBy7Q9krNZXyWWuFOBFTgL1yg1ScoWCubsT4byt7PUia/ZDoHufpNh8SjW5iLhZucGZwWxCueleGtwWJOaKz3hUpjoxrD+KMxp0PO/w5pvHg+26f3tyvMZz9ak9WdXuzuNuHrSovPurwR4oPx102IFktINT7ImB+0tlAss9ZJr8y+g7Yk1Z5iuWcDW3h0BgP9dHo6mJ4RbaDmHpfphUcxrfh5r+EvTPaak6uncOaxV/hbX+Yb2YvpKdLxzUPR96c/Spt6mSq9UGkprnz7bczKJaHMGHmy/+s7JnuI4xIurQqZn09i+joa5j0uWLl3qdL3uaK2xF+3P4Ney3XodAn0KhPZuPBJXy/ZRYdSGlTR9CsjKJWF4FbjBnjB3/BqnvceWfBBOLSHXlvwWQS0p14ZfpokT3emjuBlKybjJ8xhvg0Jz74/nViUhyYMmcCroEWoq/ff7yyJ/TsyX2aKCsMpbxExsvDJmB21BxFeQr1Vbl8NOVT1q34icZqKY01MhbOWczXn82moSaHvIwQauuaUHaoyM1KpFQWSnJSOjdvBlFTkQfqArIys7h5MxC5TEqe1I/CvCxMNamUF8rIzw0kLzcDV99g4pJSMHWJaqr4i7/jogdFZRtN9Zl0tucQFBGPd3AkRblJyNP9qKquR9WjISQqnZDIAOT+Z7h3+Ih/C/bia935OHcf7lWO0JTUm3Aq4vk259CdsFefAF1x2Gr6YK/dBkmbBEmWhL+XPMBQ02j+pBvLRNMIXjWNYCIjGGsayX26sUi0Y7lXN5YxxpHifvF+0wj+rBvLEOMoHtaPQaIdxwvGUUwwDecR/WieNYzicf1oHtOPFvc9axgtHiPRvcxfNc/zcreEQaoHkeheEvfdrx3K6B4Jo7sljFb9gfGm4bxsGiU+/yjjSMabRjDBNEJ8jcJrfajozwzteI4Hix9gUOvTvMpYJjCWRysfQlJuwTHXAdjrd3FL2eubxjm3bxrnx9VyArqkbOquwO83pnHGOH3JVP++aZwtRmZXWEGaBJuCz5A0aZC06PigygmPvEmMrI2lQi4hL/5xbG1OkBf7JCcvXeKFjAp+ueROTswTlGdJiMp+kVHVUfytuo0N9gFYHbhGlTSEFE8PxoenIelRMj0oAcu914gL9r0D9m5N4xSGvly/sovYkEmcOnWTY8ddfp3GWWvMYmanghp1DHmZo+jo9mJmVysP1deTdmb0AOz1t7gd9qrjCcvMJq0wC5VGSqnQs6fOJL0wC7Uqg/QqOUOqykk5MwB7/S6E83mf9YKHsy9SYy7fdlaLPntaQyqp7QnM6KinXh9HRsoYzp49RkjIOC7aHOXZ1EKsst7C3XoTL8SWsT93Gp5XlnLihN+/MY2zm9GZ+f9yGucRS2/On7YhOvZxImP+jm3fgJax1TnE90j5sDaXqJ4svqrOFvurPG0HlL1+F7cpe0LP3utvTfi1Z6+6OoiZM9+/o2dvx109e0c6C3mw9vf27HVzT1ME9xn/wp91o3nV1JuLvWIawf26MYw0jhSvhRxRuC3khffrxjLYOIq/68eIOeETt3I/7TgGGXq3hbxQyBEf0Y9hgmk0LzQ/06vs9Xwgwt67jZW0FIXhF+wDdbEU1vj+Cntjs7dSWOmNqT5GhD0Ukbwq205osQOfyPfi2/ivlb1bsPf9t5/QUhdKWqQHObnVxMZn4uzmT111HvTkkpyWgYt3ECWyfGKK7HjQcP8dyp4Ae9WmSjG9ryiLQCZLoac6heribGQZwRTlJeHlF05gSAya9kJ62goJCIzB1y+SVkUenQo5jcUy9NVZFFUmI7uYxnKJM6MHj6EwX0p1QQz+Pr688NgQkhPiqMqPJjU5Xtz29vCiujCWonwpowaN5ezps+Lr+I9X9g7fl0hzqo6FK78hPsGBqR+9icvN02zdsRQ/f2sW/vAlJ09tw+L0dmztDrFz9yrWbfge55vmbNg0D41GmMZpxMPzNGvWf0dktCPTv/kcVVc6OnUaWdk+fDrjI6RZ3syeM43ysjCMbUmou4QJXBo0Wj1akxGVRo+2WY5Rk4FemYZBJcXULRxTwrZdy/ll7xE0OjUaXQ9qnRGNUYeDwzFWrJiFRtOA0WjE+pIT3337OTI/K+4ZNvy/hD2hjPO9ikMM+nAUf7k6i2dmvULktROgTScjMIQRvruxqbp0J+x1xmHdU4ikW4fE6SKSsX3K3kpB2fNmlDKYNJMTmaYbpHGD0F+VvTDubw7B3+Ai7s8Q7jc5MbY9EOs7lD130rnOhx1+bOnxZFm3N3O6fMR921Wetyl7v5CQI2G/qOzFImlJuEPZ8y15jEyDHUFGd14UlT0XMnEk2eTESGUwdkZPUdk7l7idDzZPZrf7UjKM3qQbvfhkx1usvryTttgfB3r2+lvcpuwJPns5hmLRd+619nrcNQXipK/bffZCfT+loVBC1I2v+NAvF0lbK5JGHd+WnUaXKuF83udIGnqQNKp5v+IGrjmT/2kapzzmaU7Y2vJAcRM77DzJi36cymwJ9RkSJlT7ImnXscQlFMtD16mUhvbCnjiNs5PpwYn/JewJgHfGyo6L1uZ3WC/c8tmT6QtQ6SKoz38ajcpN9Nkr1GWhuTDQs9fv4hbs9ZVx/rzTknc/eIvu7kQ6unOorw/jnffepFJQ+VR5lKnTUQ/07PW/uA32bjj5iT57cr0ME+lUGLL5VFlDtLYIrTGSStmzXLpwCFnM81yzPcijec24lE4gyGY1T2YoOVfzIWHX53P0uP//Fp890Xoho9d64YrNOdFUfWKngkRdDu+21xKuzWW6shpzfT1dA9YL/S9uV/ZUkYRG2DJ8+Avk5Ljy3XfTcHMzo6sr41dlr8RUyqSmanEC5i1lb1pLBft+F+w182pzCZ46H4a0BRFpdCKTG4T0KXs39TcZ1hYo5ojO+puk48hL7YGc/VXZc79D2dun9mCNWPXlzVaVp3hMuqDsha5HMl6CZOFUJB09fNitQBp8iemffgA1URTX+d/Ws7eKoVNGU53sAu1JYlvEpLzdPC/kwtYziFb5/5ewd2L1t6z8fgY+Dof4bu58Ojs1eHj6MmvuTDQaKcZWKT1qPVphYqbGQBPV/JWH7oQ9473ktDph0ghe2yq0OmGYYxcqlYpVq1bg43OGHbvWY3lmP1q9DK1Ozt5DmzhweDPXrh9l5bp5qNVytOoM/KPP8MWIxay5x5233h9PWoYb3y+eSUKiMy+NH0l6hifzFn5BRqYHL786ivgEZxYt+YqUVFfefHs8N93+H+rZy/FtYXDuEC7LbXk3/x1sCqx5J/09jmYfYU7BbPYX7GVe5jxWS1fzU8FPLCtYxvas7bye8gbddWrogIPSg0xIm4RdzmVGp47Gp9yDL7s/wz3PlWfSniI+J47sdBk6nRKMKvS086XpS7zKg5inno97tR8L22djX2HLstb5WFdbsbF5BeYKM2anzGFp2hqONJ1ke+seLOvPs4WfaGioJi8vp1f6A06esmHiuCG9ZZwjR/0Ke4+KsPePAS1jRo75tWdP8vyfkZydhuTVR/C02AX6DEoy03g57hjW5Xf17JX19ezptUgu/GMa5yevv46JMjzUVSxvU1ChK2Zpu4JaXRFPKNqR1Hby93olVbpilrcrKNWVsLqtnhvdlRhMeXzZ0oikupsIVRmXuit5pKaT851VtBvy2Nxex8WuSlx7KpHUdInTOKeX2EOSBCeZUJ+tF/eNq4ynJk1CbYqEtuynaNdK+bqtnQR1GZjywZjP/NYGvDVVmCjmzTHjCHI7R11RBgu+/Iwovyuc3LeFvZtXoqwrgOCvBmCvv8Vdyt73XfVkabN5v6USP3Uu2zqLCTQWiMrevzRVb9Awq/Q06hQJ53I/R6LoEoHv/XJHXOSvMbIqisIsCVmxT4uwlx39jAh7f8+vZ+dlD/JiemGvPFPCq1UBSJpUPFxawdN5ZYQq0pC53OxT9jr5Iui/hj1zcydOnXLF7KTHb/jsSZndXiP67DXkPoeyx4N5HQ1U6KUDPnv9MW6HvbIEli3fx4gRL4g9e9/NnSb67A0b+qzosxcaGoG2JRYuDcBev4u7lL1sQw7z24VzVAaVgs9eXT3vttbRZoimIusFbM4fJj1qMFcuHfrVVN3fZi1PpzZjWfERwfYLOfa/CfZuN1W/ZH1B9NkrM8hEK6UJTVX4q3PFIR0aCsBhAPb6Xfyq7A1DUenGV99+SkrKdXp6EsWevXHjhlJS4v9rz94mQwPnuwto7evZ297Z67PXYCz/HT17DbzTXE25rpg/1yuZ2dJIq6GIj5ub+Gt9O9X6Yl5pbBFzxCJdCevb67HvrkJvzOOT5iY8VRXsVNb25n41XZzrqkZpKKDNUIB1VxWP1HRhQxdRTua9+egbU5F09/CJuok4N3OGPffEHWWceQp/nohcjuSRP1IabQ8dyeQWpDFM+gvrXawYEbWdkDZ3Zk2ZyNkLl0XYW3kb7FmJyt5sfpzzMTWFkdg6+1BX20xbWxt5eXIR3FCq8aoM4ivNN4SXxfOK8VXu5d5/6tkboX2G4JJAvu2Zi1uVHwu6f+RCzVVyE4toaamjoqJY9Nrbxzb21+9hZcYKFmbNZ0f2dj5N/QzbOhuWdS7CIsucN9Lewzcvgsn5k7iR68iQ1GG457sxNm8snrkePJ/6Ah557ozLHyvuH5o6HIccB/H4c3n/D/XsNadpeWXdS/glXOCjn9/CNcqK6Tunctn/MIuOf42F207Wnl7AL5dXs+fKWn46t4hTLtuZtu0tDNpOkbVsvPbxwcbX8Y2zYdz3w6jvSSPVkEmTuh05ORRXVDB79mwUgkKmLUStyua5b54kKOESL/0wHOfgU2RqXalWhpPV5kilJo6PN7zLZstlVBBFpcqfojYP8nQBbDuznFn7PiQszIENG5YCQnMnNDQ0U5Cfi7qjGe+cHNEXRDBp/VtdNc21kb9aL4waMZLU4HO8V30QybAHkVz4DMkbT+Bzdo8wKozdK3/gL3umcL3Zke3FlqwrOinCnr4tgUp1CkHO1Xzxou2vsPfFB5PIppDZygqkWhmdxkykumyqDVIeuctnL0uXTYcxk2ytjDltZaTrspndVv6rz165IYP3misx7yrAtiePdcoScZ/QKPx7fPbU+nhCtEXMbisTTTyNpgxShedUViIz5vHe5NEEBJxh167VHDu2nsbGJIqLw9iy/EvevnCFK8ErBso4+1vcpexl6ktRCubjPqcJLvcjT59Pg0lGWGAAZodcWXZuF1MufcXPVof54Zwtz1zZy4t2h3nFdjPTbb7jrUvLedHukLhv7OWtvHtxCSMv7+Lji7P51noZBywvMufCcvacvswE25PsPn2V76yXMs12FtMvzmb05W3cV5TLl2GZvHz5NP75rmT5BvHhaQv+br+XeedtMD/s8l/A3m+bqgvKntqUSbqugG5tJJU5z6NVuZOqL2NaazlpZ0cNlHH2t7gL9latOcSoUUNoaYlEKvWiosJfhL/yEh8am7KZqShEdmbkQBlnf4u7lL0OUxaZOpnos1esy+bphhoCNUXojFEUS//vwd5lm/MomqWs6CoTPdIEY+wwTQ4HOot4s62NiMtvDZRx9rf4VdkbjKYrXFT25s//jKIib/G75vLlvaLP3qSJY0RlL8dUJnoe+6pzRdjL02exrL0UW40CffOcfxP2GkVzdCEvfL6xhkiNHLUpg0B1DoMaa5DrZLzU57Mn1cmQ6bKY01ZOslbGF60V3FDlseU2n72L3QXY9+RxqScfy+4C3m2uopxy3G/57P31rzwzYQmuK9qI97Nk1IhnoTaS0oYAxsq3kt8o+OwtR/LMX6hKcARlAp9+NpU/XP+KtK5IPik6jG/zTb5+azxnLvRO41wuWC8IPnt1DextyKapMJqK8hIEQtKZQKXWgqEL9PmgE9q3CvFPsGHonOdISbuJZKYEifJOQ3WJUYJDxy4aO9J58ZtnuRliQabWhQp1BBvXriAkxJ4Tx3dx5cpxCsmlQF1KFTUIroK7zh9g+tb3qFTHIG29Tl1nGGXEEJEXzpvrxhORfo1Xlo4iLtuJV5aNIkHuwpjFw0iQOzN++Whis5x4dfkYwtKu8db6V3GJNP9/Q9k7KEmgILQFWbYH5RXpvDTyZczNzSgriKCmOpOP3vuQDevWU12eQG1VCj8s+J5vZn5DbXUaGUkeKJqbUHZ2k5mcRkFGDh2t9WQlCCsh7aCtobiomoLcOvLyiggLsyUvJxl1bQxlBRkkh7uQJ0vm6hU3YmPjoSefxtpcDBXptJTLSY7xISs5hLzcAnJlOaibctB3FOLrG8pNZz+kmWFEhF+huroWVY+WvOIampQN5CZ6MHvh90R3dZGo1ZKi1aJTt0BzEhpVBzYXz1Of78mksu2s9bBgaNJmvvc9QVNeCJDJ7PcnIln2HE49zmyrsGBtuRm0xoNeGBEdR5dFCUsl/4C9r6ZOJJliJPVNrFKWiietlcoSivVZPN7QC3t/U9RRqMtmtbKEfF02P3WUcE9dg2iuKTT9CrAnqC8nugpEM/VGYzqblCU8XqfgpipXrBv/d2GvRv4kLfoEprbWIamvF2FPOJkubC9FomgixVTAR6+NJiTkPDNmvMOwYc+TluaMre0BHvvbg0h2n2Bv+MYB2OtvcZeyt7S7HplOxrSCeILaUvils4QQYz7xQf4c3O/FZed5uMU9h+OVpUx3ieYBWSIPSrP5JPEI4cEvsDV6Fg9mZvCgNJM3k89xKOpjRqU64Rb1LDcDxnPmvCVufq9yxNqWQYkpbLN25dVjO3jixAaeO7GJEUeWMOjiDnaevsZHB34mKMOOLO8ARnsnsTxzDt72X7P/oO/vhj1B2as3SlmorKZeE4Ui9zlUPR4s6BROiAoSrMYMwF5/i9+AvZdeGklhoScrVswhN9eNsWOHUFboRUBkNH/JLyb53OgB2OtvcRvsuTv5IjfI+VFZKvbsCWbTERo53ylraNDH/F9V9uxszotlnMPaaonVysXqiEhNDp+3Vohl7c4D0zj7X9ym7LUpfPjwk7fF/K283J/CQm+xlFMu92DKW6+IPXsHjAr+WNvAtb6ePYuuAv5e2yCaqv/7ZZyNjG+qoseUQbgmh8XtZWJ+uLC9jFiNHJUxk+GNNWKOKJyrt3UUc29dA/6qXCoMUtqMGSJg3oI9weB9Z0cx37eX0WRMFxcfjtNIwM2jv+ajQyUTiX2lnsaqYJwDHMQJ18VN3ozK30xOkweDZBvZ726NQejXa43gxRceQWI7lZd+fI2H7KcT0uNGgL0VqVIZqIopbS8hQasjQaulUtOJtfU5zpzYhc+N0yxdtoaamlbkuQWkSZOpqZSiVaWTnJyMna0rpVkyfGIsuFd3G+j1RXWDCy1FpSSF30QmTYBaKU3lOUREOZCVGcZVZ1duevmga69G3V5Lbm4NeblVpCfIKcgSFoi0oBMm9CswpirYOsKZEUOGU1iSQr7Un6BgL55//HlS06PIy/AlIzNa3PYP8CA/y5/iklRGvjiCC9anRdhLmPUfDHv3Sf7IPkk8Ti+0EvdRJ54Tm9knieb04znETu0h4M12Dt4Xj9lDGUS+30XYu50cuz+Fw39MInhKB4FvtxOztVWstzXpxN/XrxeTyYjB0E6HspvONg093Spxv7pbCz1qVJ3CmwQ6de/P9nQbQK9D0yPcr0Hb2Xu8cOlo09HRrsOk1YFWi0Yl/JywsCCeOuju1qLXGVB29qAz6mhRlBMZHg7G3vt/vei70Wv0+E1X4DK+jD0vpePwTgv7X83l8pQGAt5oxGtSBccfiGLjw8FYTyjg7KQCTk/Kx2t8OV6TK/F6vRLfFzpYJvlHGacAe3EU80xTPUlauajcJetkVOuz7lD2SvVZpOhkKI2ZpGllDGqoFb8AbsGemyqXHL1UBEU/tZwtyhI+a6mkQlD2fgfsCcqeRh+Pq7qYRxpqKdNni7AXo5XzdJOCOOM/YO/zz6ewfv13tLSkiMretCkvI/n5IEfDBwa09Lu4S9lL1JfSZsjkdWU9HpoCpLos6kxywgL9xQEtUf4f0VkqIc5pBh8EFCDp6kLSBnOqzkCGBNvCaUha9UjajEytcSao6GX+Wibnm6tfssR2AYdO27DU9nv2Wl1m/PVz7LSyZ8KJnTxzYh0vHN/A32ICeFCWwoYr3rx7+GcCpFeR+gXzlvUVJt1cxJ4LWzl22ON3w56g7KlMmcTrCunSRlKV8xw6lTsxunJeaKghdgD2+l/8BuyNHDWEpqZwkpJcKC/3E5W9ihJvahRZDKkuJXlgQEv/C+E8LE7jfA5HRx/aTNkk6uRi5UmNQcri9lL8NUWojFGUSAf1wd6LIuw9JsLeRBH2nhJh78M7YG9iopTP7oK9D26DvdG3wd7Tt8He43fA3p/ITbnnV9gb1VZLnFbOey2VRGhymCHAXlMPHpfeHoC9/ha3KXva7gjcPC154olHyMlxY8uWH3BwOERbWwqTJo0hyO80MlMZIxprRDUNUkVl7+2mKnb1NP8u2HutuVLM/ZYpS0V1WMgPA9Q5rFCWUqHPYkxTtZgjZulkZOiyebGhVlz4P9lVKP7trVeW3AF7v3QUs1ZZgr9azkplKXIq8bjZp+xJJIyQTOH6X5rxea0ev/c68ZpQwY3xxfzyUjrXxxex86VM3N5V4ju5Bq/xpfxyTxAbBsWwVOLGz4NisX+9FKeXKykPVIFBBcY7k/ucvAKyM5OpLM0lLi6B7m4NnR1qOpWG3vzdoKenqzev1/UYxZ9JJJ4kUxKxxJJMMnHEYtC2o+3ofWy91gDdajS38n6DCb0GMddHq8akUaFsU6Fs7cHY+5CYTP+Y5dgaouOoJJ+9kkhcxzeQ8JGKy4PL2COJwGFUjbjtMLqGXyQRXHqxVNx2G9/IXkkU557Ow+v1Flz+omaC5Mv/UNi79484/hJJrHk977suxsoykIX+OzljE8C3Dls5dNaJNR4nOHTNkRV2x/np4ll2OdqyxeUsOy9cZsb1TZR7q6AT7Btc2cSmvl9930UDMdXJLNAtILIqgXnqH4ioSmKBdinhNYmsYj2h9fH8xGaCGiNZ1b0J13p/NnXvEh/vsNYMu/YbWKjPYt1zGYtmaw62m3G5xYHdXftxafVmnXEzSqFvEHD3CODHhbNBXXHn6xAu7bnQno9Oo8b7UDJSyxSyLtTx8cMrCF3vxpKh67GZd5ESh1zSL9dQdLmSqhsFbJnwC7vfOECJYz7Vl2XUusrI/KGexZJLv364Pnx/MkpycFQXsLmjRFy5+amjmJLfUPYEr5YCXTZbO4rFxt82YzrThRNIn7J3rSePh2sVHOsspNKQIUr4dj152P8O2KuWP4lCl8jijmpC1DniiqnGmMkqZQnOmgKUJhmvTxqDl5cFeXlRLFnyJRERdlhZ7eTsvqXMK6tkq9uPA7DX3+IuZW9ddx05umwxURFKUQ53FRJhzCcuyP//V8+eW84knitLxCZkBLZeb2B5zorLnm9x+IItgyKi2WXtjIvvBFwjBuEaOoih1TFIukwsvxHG9r1W5GT6kOwfxIf7tvPHwwv55vgpTh5yJjbwbuuFQA4dcsDM7MYdceSII5cvuIjKXoNRyvKOahSaSBpzH0XV48ayrgYeqq8jeWAaZ/+Lu2BP6NkTKg6KirzYsOEHcnPcGDL4aUoKPAmNjeXpoiJSB5S9/hfCubjAg/qjI0hOTyFXLxerXYSevXK9YBzdwMz2WtoNUVRkPcGFM/vJiHyKy9b7eFCuwL54HP7nV/D31FbMK98h+OocDh/248LBa7yUKOWjoERmekcjaW8V4+3wFBbfCEbS3cGQ9Bxs911hkVMIDxeUcPbwdTZc9uWh4nIOnPLkvMU58lMl5KVIsDl3lqbmTFKMOSiNUsa1VOOnyUVmyObljjau2gwoe/0ublP2Gqs9WLRUsPyyobMzjscff4QpU16hoiJYVPaEnr19BgWW3YXUG4RBgWni+fOXziIqjBV0/9s9e41iCbBMKxOrrBa0l6EwSJnVVs59inrydDJe7ivjFGBvR2cxF8W8MIM3myvFvO/n28o4LboKqTZkUmWQcqKrkIdrG7iC4i5l722Cxynx2uDKlD98Q+HZZIovykk5U0OFrZySk0l89MB3RO4OoMROTppdAzW2xeRdb+bLJzbi+IMdoQeTKEptBG0jpqY0MHXelVAbUTblU1TTQF1BO86t7mxjBz61YSxRrSG4JoYfdcuJqE1kJetIq8hjtWYDGZV54nHp1bksUq8kqCaG9WwmsCGK1Soh//djl2E/Ti1eHNYf53rnDQ63mWHefA6L5jOYceKOV2FoB6dOdxaGb+OX0THMDfkZG8twPry5FLvTsXwVsp4r5rG857oYO4tYvg5Zj93pGD5yWcYFizDmBG7B8oIvJbZqch27eHf8Z/+hsHffHwgID0ODmme3PouX/DTvWY7nZrY57518lfOxu1lg/xnm0VtYfG0GW9y/Z5f/Mta5f8fhoHVMOT5G0NVENfWEx8+8tGMY2dkBrF69BEyF0FZCVUcN3iZvKjpq8DB4UdoahWfbAfLr/fn7Dw/ik2TDsPXPcT3MjAD1OfJafQhps0LWE8Q7O19j943V/HBmJt+bf0myyoPY1ktktjkRobFjn8MGhq59GnWHQnzjCwpK8PP2oECWwpaf1lKdEyH2Cc6fN5eOQh9oiUOn6SI4xp/uxkBWb5mH5E8SEsPNePu9odhdWAfksuvAMpyc9guPyNy5r7NkyXtAIe5Ou7hw7Ud6nOv5QXL51w/XZx9MooAC1nSWiaUebQYpkVo5Vbcpew/1KXtRWjmtBinRmt6TXI4+S/zgC7DnrsolVy9lQmM1xzsL8VDlsKmjGJlOKn4B/LuwVyF/iu4+ZW+DskT8cjGYMgjW5LC2s5xCUy7vTB6Nv78VVlZ7OXhwNZWVUaLn4cENc3jJxYc9fisHYK+/xV3KXoSujGZDJm82V+GpyiVJl02lSU544P8/2HOWv8bo6kjqciUUJT7K5YsnKI5/DLPLtjxU0sZOO0/K4/9Gc66ERpmEiVW+4oCW/SkZRAbH01ISS640DpvQYE6E+XMtLBrP0HjysmOgMaoX9hqjqCmMwT00Hp+IO8MzLJ6I2FjRC7PblEmQsYQOXSpF+bZoVPEEmCp4vrGOOKsB2Ot3cQv2LvT67N3wD8fe/QZtbTFiQtbcGss1Nwc62xMoqklmcNWAstcvQzhR57nTYjEWeWUezcZsUe2ADJTqTI7m5+LVk4fakEq6zB7fyDBiUq8TEB3KWWkOQVnOhEX7cy49F1+ZG+GxPniFJ+EfFottWibXktNwSEzFIjdXjCsp6TjHJ2ORn4dNhpSA0Fhx+1xWNn7hcbjGJHE2KxuvyET8I6OIT79MXNolAmOi6OzOoKsmDb0qHcdSOeWdUvSKVCYpmrAdsF7of3FL2bswmB5lCK4elmzZ8r3YD/z8809x4sQGOjpSmTxprKjsxZsqxLacKI0weCSNJK1MVNnctHXofkfPngB7mVoZf1fU4a7OFc9djsKifkOt2LN3O+zFamWsVpaSrctmakul2L5zO+xd6C7AV52DhyoXs65CXm2sIYdKPG9T9gZL3iH87QaU9W6E+O4DfTQN5a7MX/k1+vYguuu9eOSpeynKvASmOH5cN5vCbHt27l+O5M8S/G7uJCfXn6LKKugpgbZI7M7s46uvv8bf1RavG+c4dfIYek07nSot3a0aTnlZ8eKKpyjoCMa39SjFLUH4qU4SmX2dB+bdj7zaF0+VGbJKH/4y735xv7fagtL2EB5f/CjXw08RqL1ATmcQ49YP56TndqYdfpMN1j8Tr04mqSeNFFUaycRw3d6CPft+BqpBU8G5uB08OHIsyx5w4XWLkYSV2PLCtseJrbjOqAPPE1/pyNNbHia+0oExBwcRU3GdwdufJLjwEpNOjMRZ2guQbdpuPvz0k/9U2Psjnp4h1Na2EOfvTHFeMhOHT8LqpDmyxADK8lP47N3P2LJ2E4XSSErkcSydv4S50+dSlpdIXKATDY1NdHZpkCaHkRTsTFRsBMetzlJTlYm2M43qyhZa63XU1whDVATJtlMsxcTUQWJQHLlZaVicOE9keCio8mmtz4UqKcrqPGKCXclJC8PhmgvXrtxAryxE1yRF09oovjnFuTKi/SJECVHw2atRtGHCSGywE8MHPYk84h+llk05ntCRhk7TTXBwCM0FQTz92F+Zv2wl7ZUxuLnbk5PiDbps3pk8kl3r5oIhh8AAJ8KCncEoZ/OquXw1awJqh9Y7YE8o40ykmHsVjezuLBal+V2dRSLc3VL2/tqn7AkrQ4Lid7CziD/UKUTou1XGKagv1t154jGCqrdRWcKg+noC1HKxbvzfhT1B2WvXJzCnvUZcTRKgUyjjFNTGexRNJPX17IWG9pZxvvrqKGQyD1xcTvHsEw8j2XGEYxEDZZz9Lu5S9rb31FKgy+LtDgU+2gJOdRcQa8wnNkgo4/QlOuAjukolxDvP4INAwVKku7eMs/psbxln0TTRY+/3TOPMie712SvNkDC+yh9Js4qtIfE4XfOjLi+C1PhQLl6NRZawiaSYnZy9Ek1GYig0R/fCXnM05dnh2DoEYu8SdEfY3QjCyzsIU1Mcrd1xnAq3pLothm3+TtS0xnIq8hx/K5SReP7lAdjrb3EL9qyHoqxIwOysAxu3bqC8wp+dO3+kvDyQ9VvWoqgNIzwpmmeKB5S9fhnCibvIg8q9gwkOjqDAIGdrZzE6UwYYM2jrlLOpo4JmfSIVuT9y092erOSleHpf47vcGgKLfiLc6zTzpfW4lu0mOuAYlx2jcHHwY21GDjvjM9gXlcKMeoUYPydJORESz4zGJpZn5+Nm78vxkHgWFpTg5BiAlV8U84rKsL0ZgYurB/nSWeRLv8LDy42mdimLGquRa+TsbCxHppazr6mcBxt6cLEdKOPsd3FL2bMZRkeTP3PnTxdz4ZISX5KTr7Ny5bcUFvry1psvE+pviZWxjgfqFNj19JZxXu7J54k6BXtVv6+M89WmKrF1x1OdJ1Z+leuzxEV4oZJLGOY3orG3jFPo2TvWVcgf6xrwVeUi02ehMGay/LYyTiEP3NFRzA/tZVQZMtjbWcQFFPjdpuwJsBcwsQZjeyo93WWgTCYv5ipPPfY3mnK8MNTHcsnelvbSMEz1kTz92ENEup3irQmjmLtkGc2lUSSGu1NUWg2qMlCnsvL7L8THNtu9lEM/L2D+7BnEBDtz8OAxautayEzKIzVcmGnRAzotBk0T5Xl55GTH4XXNksriNKjPprJYSrjXVQpzUqBeRmNlNl7Xz5KRHAZ1mWCsJz06GUVlKflpmSREZKNrb0Tf0UxdTTd1VZ1ER90kIPAKispMuhSJZGVEEHszDLut/owdNJZ8eRKpYW4EB3gz5NGhpCZGkhxyk/SUKHE7wMeT1DB3CnKSGTdoHBfPnhF5oqmpi6lTP/1Phb0/4OUVilLZzak9v5Cd7s+Ul1/j6kULrl8wIyXWi2+nTefAzp/xc7lImK89P61cztJ584kLc8H65F46ulpQa/REBjtifWIv8TF+/LRqCz2tctAUkZUexKLZPyJND2DH6sW0N2f/f+y9BXgU97/9v+237qVAgVKgxaEUp0VaKO5QvMWtuLs7SUjQKEFCEkiIu7sS3bi7u7u+/s9MEhoC/d7yvb/e+899ss9zsruzm52ZndmZz5nzPu8DdUVQl4zsiUsE+gjde6C0qA7q6qkoTqIy3ZHifCly8kfQ1JShuqQBYQxLZTVU1aCpbszNK1cBYWIxkEd1dR0PNI04eOAPvM1vMWb4ICLcNHjnnXf45OOPyAs3hmJfkexZWllTEGODtc5V5i1eRIibNlcvn8DF4i7U+SNz7jyGGorQEIjy7YvcV7kCDVEc3r6cJUtfTfYEz94n2VniDzi/Xop5VZjYSrpTK2VPIHkWVWHk1UuxqQqnU1bGC5494WqNe00we0ticasOFsnehNxUUe1Tfw2yJyh7lXUe3KmI572sDPHgIpA9QTn8JCf7Bc/ejBk/sHr1HDIy3AgMNOaHYX2RHDjXQfbaI54re/1EZc+YTLIaQ5nvrIV1mh0ODYnEEomjlQVXLxhwTH0Pm55O4rLyMVaqP+ULU1W6GWswTv84h7Wm8av2Sj5ztUZSCr9k6GIWNZIBWZ6ishfn9fmfZO/ePT6K/1PZy29W9kZk2SIpg03adsifuk9GqB2ulqZcOKPPkburOa76h/jYxdIEStxEoieWcXpZceGCJrIy2i/g0iUt1JV0achxo6LGG+cIXVKLXBitcoqYHHtcogzpkRSFm+J3HWSvvaGF7DWXcW7cdJqeX3UhM9MWMzMVYmNN6NG9EwnRRsQmBtA7Oa5D2WuPEEZVcYZEH/4ajYd2ZDcGY1IdTn1jELllblx2usWT0lAK67w5/HQxp2Sus019MecUFOirq818/VkoKJxnqJY+Uwznc+XWYeSvGHLn8mN+1HzAfHUNlqs+4i2LuyKmP3jIFkVN3rC6y3DtB6heesxmxUf0eXqfW1ces/+mFj3173NZVhdZubvs1vqR7ZpjuH7zLjm5fgx1eIhHrgszPXRxyXVhsZsWkrBIDB5M6SB77Q3Plb1vqCq1Q1HlNB988D4REQbcuHEIRcVjZGe7M3ZMk7Ln2phEj6wMsRO6QPYEZe/77DSOvaZnb0xestiZ/VRpLLqVEeQ3BKJVESE24suoD2JQs2cvuDYE++pQOmdlYio05auMELu673gF2dtUFC+OFYVGf+6kvqTsOU/KI8xLm41/rBebC0Z5aPLF55+SH2FKdaoju/ftJD3EhMZcNw7tPUq0tyFjvvuGMRMnEe2jj4+LyZ9kr9KH/X8sEz/79qU9XDuznX1blnDzzHp69hpIQVE5rnZe3L4sJ/TEh/JMaMimOLueitIakUiVFBRTl+1OcoIbBw6tJTjImtpcd4pyssXX6yrroFgw6BWhKn9dFI/0NTTQ134oikBCh0/ZKxeRv3IZJ0tNlOUvUFMYBcXCeOYxD1Vv4x3qwshvhxEcYM2tiydwddRnYLd+BPhacuPsMQL9LBnUvT/O9nrcuXRKDG8f1W8YWvdviMuQk1P+f5nsvY2psQNZWYX00OnDo0AVpjhO4kGIMhONJyDrdYHf3JdxOeA0q2yWs8NxC4d99rLdaxMnXA8yznA0VXmVYiXnWacTfPuwP9pBdxmg2xe3DDP2V2zEIkKXXrpfYRH2lK7a3bGK0Gdv+e84J5rQ/VE3dKXGnKw7hWOOG8fLzuKJDdQKyl0J9vbWBAR4cA8V7hVqcL9Qi9slqhx2OMHPehOxKNbhYu02irOayjjlrqkwfFAvvC2UGDti8F+SPQtLK/KjbWioTcFI8xqpYcKO3pe71w6IZC88IoSUOH/xSuOqhZPZtGoWNISJhNbMXo0C1VTWturGOX3KaHIIR6UymqtlMaKyd6UsWlT2vmil7MXUBiNTFi02TBEk+FvlUWQ1BLCgoKmM07QqHOOqMLplZnKlNJqwWqko4RtUhonG3L9L9lJCu5Jb68nhsmR0KiIobQykpjFAPLioVcWQ2xjKD6MHY2JyA09PY3btWoG39xORWN88tYEFweEcNdzYQfbaG1qUPaUBNKQ/QtXzIckFjqzROolTjAG6fhqEZFjgbG/H9UtPmSF3BcmlnSyTvcv2q5foe2Yx351dRu9zW3jn4ik+O3eArxQO08PwLt/rnmax9m8MeHqFtVoz2XL/N5RVFAh178E1ZUUGad/nxG1Ndj5YwTqtmWzUnM2gpxfpaqDCbqVH3JbVxVjXiEf39VG8psePV68x4+oNrl99yjMHc1JCbAl2txRJ33/VoKUxy5m8xiBO1GSSXuXOU6cp5JVacKI2j8+zs/DuKONsf2hD9oQGLUOH9hMbs1y+vI+oKCMGDfqGhBgTPP096REX26HstUcIJ+poS3IufojUayNx9WGcK42FRinJFc/4xNWCHYVxFNZ5omw1h6s3bnBFdx7yitf56cohvri6gwPyD1goc5RPr2xh0zVllBX0UbpuyAKZk6yRu8wWuWv0ufy7iJWyF9h/7Q49Lq9kpswR1K4bs+/abSZc3cMdBT1Oyt/lx6u7UFB4zGUFbb6WOcKXVw5y+aYWpYU++MQZUlThwfKHR3GLMyI02ZzBafE8VJ/cQfbaG54re99SkGnKoWObxSD1ggJnvvjiMxYtmkx6uiM//jAMW/Mb3G7I4EqZUKElFcs4VYROmKUxhNYnU/maZZxBzZ49oWdDXoNUtPC8lZVJWJsyTqH65nqzT1Dw7AnkTujv0EL2bpZHEVkXRHhdkDiW/DIzC0MyXlL2PH4pxsVYga97fE5tuiPlSbbY6MhRm+lMXoQJXTt9TKjTPVH1k4ZFUpbug/ZjNT7+7AsMVE8Q5G39b8neppWziJGac0tdi5z4UmSf3WDwk4HYZhhwpGgtzumWHKk7gmemn+jVi0lPhKpCamuy0NXVpbg4CeoLyUzLZnfVARyy3TlVfRHzLBPG6o7kisdZ5pjP4KDDbpRKZLlXdIutthtY67CCk+6HmWY0FZN8bS5UHkYxUI4Bl37k+n5LfnQcg37II3rp9MI84inf2QzBMlyP7k96YBGuxzCbIeL0Pjp9eBr0iHF2o1EPuiUKkv/nlT2B7BUUlNHz6rfo+CgxVXMS2v6K/KQ8nuuO51ljuBQ511OsfryMPYabOW67h90WGzljeYDxiqOoLamAqiqeleihx020vRTpJ9Ob4Dwb7lSexD5ch94yPbAL0aXrxW64RBlwq+Iw/mnmdDvfFSN/C+413COwKBi1yoeE4trcYCWPhxpq2NjoYYkxlmXWWJTaYlhhxhGDk8x/MJUrFsfocaYb5flNOXsC2ft+4Nf/JdmztrYRyd7Bw/vYvWU5qSEGjBo2ADW5g9AQLuZ7GD2+Kap5ItlbOVMMJTfSUeT+44sU3U1/gezNnDKaJCI4Wx4nXrnJrpeiUxkhkr62yp7wemZ9kJipJ5RrxtdLWdRM9gRflWdNMP2z0kWy51wdIpI9t5pgsYTg75K95NAvKa7zRLEiQfT+5TdIxTIZwex7rjyO5MYwJowejJnZTXR1FTlxYiMREZbY2z9A9vBqJtq5csJkSwfZa29oUfaayZ5lqAE5Ja78pnkCh2h9XKMMSMizx9HOlquXnrBXToMzOrPQ0ljLwicOfOjvyMc+3kx1vchjq/48sBjCNvNf6WxnwSjLq2w1XswAK0VOGo7lzJM5qKjIE+rWg2sqynxrYswJRW0uPZnJGcOxnDX4gSFW1/ncwYhdajooy+lwReYJsnJPUJAzRUl3KYra67lwwYQAFwt87M0xeGwEFe7/JdkTunGWNAaiURlPcY0TxdGdqa3U50FVKl9mpePR0Y2z/aEN2duw8TQ9e3YlJcWCu2pniY4yEpW9+CgjQiJ8+DohFp87HWSv3UE4UUfYU3ldQlFKF9KIQKM+uSlnrz4ESUExl+uyqWp0pjzqUx6onCPl2Rc8vn+WsXLn+FphK0cV7jJX4RzdFDaxXeE2SgoGIuYpnGe1ghybFW7QS2GriOUKV9l3XYXucuuYefXwc7I38QWyt/OVZK+k4BmGgQ/JKnZlpcYxPOKNcAh7Qu/4SB7d61D22h1aKXsl+ZYoqp5GQeEAGRm2Yqj6/v2/k5/vybixQ0Vlz6QhRYxCELKQBbJnXh0mNsxzrE2j+jXJnpCz905WJorlUWJJp9BpU6i6auvZEzx9J0pjia2TMjH/ZbJ3R7Bi1ISIPkKB7PXLysCDVEzaKHutyV5dhhOFMRYoXd1HdZoj+ZGmItkLd3kAhV4cOrqH6GdPuX3rKu9+8BFGd0/9l2Rvy+9z8HfW4uTFaxSmV3DDWZFBMv3wzTdHufAQgXkOqDaoElYQjULtbdJyM6Ayg6rKOC5dvkROdgjUZVCQk8fNGiUCCkO4V6uJZ4EjY+SHcc3uDPPvT+eQwXaMKtSxKNNk8+O1rNVdwTmrQ0xVmox7iQmPaq6hHniVzjPGsPUjfSZqjsYsSIPeMr2wC9Ple9Uh2Ic+pceVHtiH6TJcbQi2Ybp8I9sH44CH/Hh/NI98borVhf/nlT2hjDMnpxgDdSUiQ1wYO2AMKreu42SiRXigEwumzOH4vgP4OBoh9bBg29pNrF68klBfW0w1lcgvzKOsspQ6QVIlGwdbSw7tOUeRcAWlOg6pnxOHdp5E6u+A2tWTVAidt+proCEHfXVdQvxjqSqC3OxKqKmkOC+R8hQn8jICeaQlj5mpGsU5NRTnNdJYVgplJdibeeFhbUtipBRrHWOxTriqsoYnetbIyZ/D2+wmY74f+JdkT/Ds5UdbM6B3VybNnEdqqCV2eteI9dKG2jDGj+zHsR3LoCGCp09UMNZTE0ngoW3LWLxkxCvLOD2I5Z2sHPHHnFEXJN4L5ZOtlT2hS6dSeZQYyaBeEcV7mZliQ5eWMk7jqnD0K8M4WhIjqnpCXfdgYfBaE8yD1yB7grJXWufBgdJk3sjMEEmncDIVDjBvZ+fg2VzGKXj2Zs78gWnTxhEba42t7T0G9O4mRi90lHG2Q7Qoe4JnL0OTGw25JDaEMdfXFOtsVx7VpRBANC7W5ly8pI3iNXOuamxGXn0bSx+a8Jn9YzrbGDHR/BTHdX7C0vpLLFJ/RFINUwuMcUz8jgFFAVTGSsjxe4/7ajLEe3yO3P17vJdazfEHJhQ8e5uGWAm1URJGFrkgqYfNes6oXNH8k7jJmXBN+zeuaWzl0kVj/J0tCHC2wEzPGMr/a7IndOMsbJAiX55IfrUz6eFfUVVhiFxlOl9kpePZ0Y2z/aGF7Cl/S3GyB2pPTJG5JUtltT9FVUkUFnshc1OGwnw3kgoi+SY9Ce9bHWWc7Q6ismdO5vlP8XQ7SnqxK1red6lr8KOwIQT1gkDUve6RU+bABZOVXLh+i0OPVnD1zi1+vnKQTq2UvU+ubGVjW2VP9kVlb5XsOXbKKPP2vYuMMzVCXUaH7epPGWShj6KcDkeUdelnZYDMdX1u3LjPFcMfuGAwGkWle2Tn+TPC0wCvAg8WBFjiVuDJcl9jJFHxGNzvUPbaHVqUPZVvKSuw5sCRjbz55r+IjjYWq5xOndpMUpIdP4z7DluLG+g0pvJpZiZ3m8s4TarC6J2ZwcnXLOMclZtCbkMgahVRYkVXer1UrPwSxnSC5WdAs2dPKON8WBHBB5lZYhmn0ORPUBWFKK7WZZwCAV1XlCDae4TMPT0yMG2j7DmMzyYpxIRrt2REQhfp/ojPP/uYvHATatKcOXzqONkRlmKVTJfP3sdR7xo/jhjI7MVLSAu3xtvR8N+SPaGM8/rptfTo2Z+snGJ83YMw0zZoslVVCtaqEqqLoTi/XBRi8rLyqMlwIzbag3MXdxIYYE91lhs56Wni65UllZBXCI3FWD01IiEiEE8bB+zMLGgsjaSuNAaDuzcxvXebZ65mGGurUZEVCXkRBISY8+gPbbZJnjL826FEhLpi9kgFBxsj+n3RF/9ndpg8VCTQx158bmdpgLmmitgY7vte33Ff5Za4DP/Hlb23cXT0obCwHDW1C4SE2DFkyEDu3JHB2FiRwEBLpk37mYMHd+Lo+AgPj6ds2PAbS5cuwMfHGE3NyxQWFlBZWYetnRaycvtJzwwnJyuU7Aw/aot8yM4upqCimry8EiFlT/hKxbB1GjJQV1dGKnVk16G9WNnq0VDrR2FeINWZHhTnBqOpLY+bqw7X78gjd0uWqspgKisDMDPXw8rKgMhILx4/vi/sKmLOXlFJUwSDm50R33zVmVAHlec/gJxQwxcatAhkr3/vrsxdsozMKFssta+Kdc3U+HPy4H60VeTEMs4nWooY6Cj/LbL3bla2mMmSWRckds98Fdm7WxFJWp1ULMv84BVkz7gqVPwxBzeTvaHZ6XjVBIsxDa9D9srqPDhamsSbrcieUALwTnYOHq3InuDZmzlzPPHxNjg6PmTIN92RHLrISYd9HWSvvaE12UvXRLkqmeQ6KeNLszGuiUKnMoyghnBcrC24dEmbG9eMOflgK1fUdrP8vj6dLO/T1fwJPxqd4KjONI7qjGWF/u90sdBjhMlF1ugtY4DpdfY9ncRRrYXI3Vbkis5MLiiq08/MmBNKj7mqM4PzxqO5aDiWITY3+czRlJ13dUVlr4W0qVzX54cr15h+9aZYxvmfkr1bFQkUNJO96gpDblSm8VZGJq4dyl77Qxuyp6ptwiWFyyLZK6luInuX5C9RmO9KcmEkn6Ym495B9tofhBN0rCExR3qh9diNzGJXdH3URbJX0BCCSoGUB88ekFvmwGWz5Vy8fotjmku5evsWQ0xMWGc+H6XbFxmpb8VSq6XcVDnK9Wsm4vFl8lNdlmjqsvqhLp86NmHaE1Pu3tzPHL/99AnP4P6Fh2zSc6RrfKqYs7f/oSWdkjK5eMMU1VvKpEklpAVKeKimSHpeED3LC3CtjeCn0mwcayOZXpqFJK+Ox2odDVraHVqRvfJCa46e3Mq//iWQPSMMDK5x9uwfJCfbPyd7+o2pfN6K7Al9GL7JynjtnD2B7OXUS8UL/TcEMaBeKl54F8aKQv+G1mRPqyKcj5rJnl11KLF1QWJk1qvIntClXfDvGZGOSRoMgRIAAP/0SURBVBuy5zg+h8RgY2QULolkL8r9EV0//4isYEMoega1yZDvTX2aA5vXbSHMTYfRQ/swY8EiUkIt8XYy+pPsVfux5femSALZExs5f2AVy35dQNAzB3R1DaiuBmdnTx5p3m0a35NHVKw3f+zdiX+AJRcu/kFyogcNuW7kZwtj0QgK80Kpz3IjP8uPS5d34O6uT02+B5DAE10NIiI8sbbWw9TUgYqKbMrK86CqBCrzMDRS5f7Dq+RnBlKZ94xnYQYorL3DGokWfQf0IiTUAQ2NS9jZ6fHll13w8bHiwYML+Ppai8+trXV59OgywcEOfPttL9TUrom8QViPmTP/j4aqv/nmm6xfv5Xs7HzOn5cnJMQFNTUVQkM9uHHjBm5uVjx9qoWHhw2amvcxMnqCnZ0JZmZ62NgYIS8vGDJrqKmpRU/vPvsPHAQyoCYBSKK2MIGsrHyyMwvIyiwgLT1P7NKZFuNJYrwXGzZuxt3dlAP792Fr+5T01CAyU/xJj/clMyucEydPoKWlhuKda9y4KUNGRpgItbs3uXjxNAYGD9m7dxfpaXFk5xXh4u3NLQVZkqN8uX1TnuwEf06cPMnZ0ycpjzOHXNem6AV3cyryrbhw8yCS9yV42F9m9ISvUVPeLsr1/pFuJKS4iO2gly4fxbr1E8RIBmMLee6bHqdCJ401rcieUMaZQgSXymPFVrmZ9VIevaKMU/jhCqbb9PogsfXuudIYEtuUcbrWBPNtcxmnYMAVyjidqkNeu4xT6MZ5vSKBG2VRFDQEimWcAtG8UhFHamMY45vLOI2M7nLs2HpCQ82wsrrL+SNruejoiJPVGrDY3nEya09oJnst0QsPqpNJrZOKZSQmleEYVYUR1hiOczPZuyJjiZfNeAIMJjHZKgZJRSWSYliRdgfCJHi5f8a8J+v50lSb4YbnWam7ggGG19iuM4Ujmos4Ln+fry/KcuCKLpPPbeHkNTV6Xb7CmxeO896F0/Q9u44BpxdxUPYmitcNnpM2YXB2TmM9F+/v5PJFo+dkz/SpMVR5kBhgw+V/Q/aEMs7ixkDuVsZTWONEelhPKioNuFuVKnoi4pT6d5C99oYWsteqjPPrnl1JTjbnzu3jRAnNd7p3IibKiLAwb84Lnd2E7dxB9toXRLJnRNyxnjx9YkYqYdytF2wbAaLN4c2sLM7WZlHZ6EJOWFfUlS8Q5d6dR+rn+Sy6CMOk4diq/UFnaTlqmVNw1lopHsdULz9ipF84sx38WGLh2XQsq6hkmHsKPvcXo5Y2mZ6Bydy7+EgMVe/eKlS9ywuh6u8S7vMm6irK5OQHolktDM6DGJeXIjZVs6gK52x5JqEPfgBfxY59rz2hmew1qnxDcZ4l128f586do2Rm2tG5cyd27lxObq4H48YNxcb8JnoNqWJJpdAkRRgXCudPoaTStTaVqv+gjPOtzEwUyqMoagjkclk0776ijPNJZbjYYTOh+bzdtozzdnmU2CjGoyZELOMUyKfLK8o4vWcW4+F0hc5fS6DGjpIcUw5e2kldsRUNZVYo3thASYYeNLrgFuxBZYkbcspHkHwowUT3EOGR5sSkJENFLOTaYa6rxNFjx/B0NMXV1oDHmurQUIKdqxtKSipYWDiwY8d20tICSEv2x9nZiF07dvLsmSXrN2wlPtaT9Hh/MoXXo5+J9+lxfmSmB7J5y3ZsbfXISA8hLT2Yffv3oq//gEuXTqGq+oiMjEIyMgT+kE9JaRnm5looKl8XWqpQVZ2MseUD/lh2FpOj4Sgq3yY65hmnTp0jKSkABQUF8f748dPNz6+L92fOnCcqyhtFxduEhrqKAe0PH+rSt2///4tkT0DTzrFq1XpkZG5y5Mh5zp6V5ejRC5w5I8OxYxc5ffoqx49f4tSpK5w4cZmTJy+Lj1umPX6sJybal5Q0UFnZ8EKqfU09JKXkkZKSQ2JSLulpeRQX15GSXkpRcT1VlY2kppdQUlxLZQWkZ5aTmFRIYnIh+QU1VFRCZlYFuXmV1FRDdk4lmdkVVFdBfn4VGZll4vT8gmqy8itw9fHl5NEDUN8UzfDCrSwBypKpq67BcEcQLjuDCLhcwaqPr/JkvgXbOl9BZYo+fidicDuagcfhZPHx4T63ONFfCb8T0fiezCLwaj4e07PZ2CpUXWjQkk04dypjUCiLFqMOBKNtwisatFwvjxJJ4M2yKBTKhBNJ4PMGLSZV4ZhXhdKjuUFLUHODFpOq0Ncu48yr9eRkWRKPKiJEf5PQoEU4wChVxpDdGMqPowdjanoDFxc99u5dha/vU548kefosY1EhbqA/RIazXd0nMzaE9ooe7JVqWKToEn5yWLzn3sVEfg2RODaTPauyljgaPkzHnpTX8rZy/STUBggQTt2MpISmJKph1n0SAZke5EVLiH52Sdcu63E6Sczua+/lqGmDzh+5wmntOZxSG8CR55OYrDZNb6wfsIu1ccoyek+J22XZKwItRmMj9kkTpyzfE72rAxNKE51wsLAuMnb9xdkT1D2BB/qpfJE8qqdyQj/itIKQ65WpIl+CNS+oTHWtmPfbU9oQ/aEBi1DhvYjKcmca9cOi1ffBw3qQ3S0KYFSTyhxB7VvaUx07djO7QnCubiZ7OnpmBHfEMLV8mix8kRoXCY0sdhVmkJZvQsJQb1QVbqEv3MfHty9SOfQTDRjRmOhupNuvnncSJqGzaPV4nFM9Yomo72kzLHxYqmpa9OxrCCPEc6xuKkv53rSDL5+DbJ3V0WZ3PxArGsiRPVlTF4KVlVNpXW5xID2CBp9lDr2vfaEFmVPaNCSZcaJM9t58uQKeXlOYoOW5cunk5HhzA8/fIeN+Q1UGtK5VBZDjFgZ5SeeP4+VxiCtS/mPG7QIoenCuWtvidCgJeOlBi0CmRNUv/R/06AltDaI4NqmBi3dMzMxIx2zVspeX8lETPsUob/EjhVvH+fZbikBR2LxuVCB9EgMzpt9mCLZjulKZ/yORGO8PR73vZFIL1fw+6eyqE/Vx3SjlFjXfLFzfmNhRHNsWptbbR5PzSw5ffoSBYXV4li8oKCW1PRSKsqhrLSO1LQSqioaRX7QMu7PyCwRx/gJKUUkJBdRWlonjv/TMsrIz68RP0cY2wtj/OqqRrKyS8nOKSM3p4TCwooXFqGsvJbU5ELxcTFZnD0rw6FD5zh/Xo7Dh5vuW563nS7cnzsn8J2LHD16ji5duv0DRE/ASxP+N9G0k/wnWLVqFfHx8djb27+wEcRbWRL15Wlk52dDTTZF5aVoampQkB6JiZE+abkCKSumnhoMjE1IiQkA8qExH1srU+Ij/ZvjFWpxcPMkyNeFYF8nTK2thWatYvlmYHgElqZPSY3x58HDR9TTQHq8FFUVVRpaWGfLrbqwiewti8FkRgQ737iL9rRk3FZm4bK6DKdlWdgtTmDPv+5ypYcxdr8m4PxbMc6rCrH7NR6Znmac/OIxrmMr2NSK7LVEL3yUnS3GJwgnB8Oq8FdGLxhVhYuSvpCp99krohecq4PFIHWhUYtQxjkuJ1WU618nekFQ9irqPFAoT+CdVtELjysj+DC7bfTCOFasmEFamgu+vvoMHvwtxy7sB9/1HWSvvaGNsqdfkyiqzOPzkjGuDMemOpSYxjCc/gbZy/KTkO0n4W74NCQ58HPS4xdy9qRCzp7KDTIDJARHSeiaHs1RdUuSPD6mIFxCrhC9kG2HpBy26DqgcvVPz971qwZccj3DZbtLXDqr/5zsOZiZEuNjzdkL2lxvQ/TaKntCh1mdqjixQUtaWE/KKw14Wp1Mdn0gjarfdpC99oZXkL1Bg/uSkWGDgcEt4uJMGTiwNzExpsTF+1FR5tW0nTvIXvuCcB5uJnu6T8zJbAhGryqC+sYA8bx4vjSGe5XxlNa7EC/93yN791WVSM+T0qcwA9eaUCbnJ+NYHcaE/BTU61M7yF57RIuyp/wNlSV2KNw6ynvvvUtEhCHKyifE+IXMTFfGjh0iKnsOjcl0y8oQyy2FMk73mhDRVnP8Ncs4R+cliz69i2UxaFZEkFsvFW05V0pjxGZ9A1tFLwiZyp2aoxd0hay9V0QvHC2JZWNRPN41wWJunxOpGLdS9vpJJvL40xyclqTjur4K+0UJ6E8KZKtEBbOpoTguSsR1fTX2i5KwmxuF19JYnBbGslOijsbkeDx/z0djvJRYm2KoK6Wxrik+oeXm6OSKrbk+Uh8XLEz0ENvxU054fIKYbZeVGIzWY22q66ubKFhhPlpaDynMiMLQUI+coiJoKITqTJEX5BYX8lBLi7S4QJxszZFGCN+3QOpqsXJwIlLqhrezBbpGJlRWCGWiLxI+4VaSCg/2W7/ET14fbbnR/wu8NKE9QsL+/ft58uQJn37yKa5OthRkxvLgwQMeP7oPxRE0lsSQU5xHcWYIG7bvYOjQMUS53OWDdyQsWbOGonhb1O/dEj9LV/EwVPlAhQ/jR/Rj1k/fkxJthIOVFh980YMDG2djoH6Zvt9Nws7yIVHej/l+/Aw2r1pCiJMqu/cdpKy6jPhgB44fO0ZBRgyPHj0Sl6+qIAHyvKitKsXW3YrSbAt6932fhZuXUZJni6bRLUJCnog/6u27lqOuegQIRMvwOnpmN4EwDuyfx4Lf+tFgnP9CGWfrUHXhZCWQvHNiy96Xlb0LZYJE33RV5u02oeot6stJUcZvClXvnZkpDtJfJ3qhJVR9dXHqC6HqR0qbltGrVaj67NnjGTNmCGFhJhgY3KRr106cunqog+y1R7RR9k5XphFdG8RPzcrerfJIPBsixFD1/y7ZE0LVVZVvEvPsbfxCP6R7YghH75q/HKqeXyWeBFWuaj0nbaqyjxllZM2Up5bcOK/1nOzZm5oS7//qEs62yl5ug5SjZcnkVjuT2azsnSjPEH9zwpXbDrLXzvAKsjd0aH8SEsw4e3YnkZGGDB78jajsPfN1p7jQs0PZa48QRmbNZE9fx4yYhlBOljWFqgsB03qV4ewrTSa/zpXE/0VlrzXZc+sge/830ErZE0LV16xfLI5jhQtJ7u4P2LVrJTExFvzYHKqu3JDOB61C1YUqqS8zMjn9mqHqI3NTxNLNp5URIlETKruErp7CBdiSBukLoeryZVG80xyqHlgbLCp8W19B9oRQ9cT6AE6XxqL+ilB1p0lZZKYZcVtbFnAnPvgen3SRUJKmD5VOKDyUoSjTDOqcSImxoKHMkW8GfMLMNYvIz7LC1+8pMckpUB5FY1k4vt4uaGhoEPjMBV39Jzx+cAsbIw0Urp4F0on20eG7HyYysPfnhNqr0X/QWOSFhlqxVmzbd4CJ4ycT4azOmxIJq7dupSTBFrIdINOB/OxgJk9biIexIpNGfkP/4aOJ9dPD3EgVybsfcfrgJvQe3kLmpiK1NfmE+tmh+9SEtCShuUsBwVEO7Jmtyj6JxT9M2v5TvDShPULC9u3biYmJYcjwkUyf+D0eJtfF6es3b4TGCnKKS7GxtiIjKZJ167fi4R4ievlOHDssvu+Z2XUGf/MlvfsPIMhVG0q8odgL5duX+PDzLty+uBMrA3kWzJ/OI+UzVGRFMHriAuZP/xE/F2MOHDxLimAkJZ/80lKcHewozE3F55k7MR4azzd+bojeC9ELhbG2HD68i7feeRc3o+tM+XEY6vIHod4fPx9fYkO8oPIZ6vIH0Lx1BCpD0L4vyy2VwxTfy3yhQcvsKaOJIZJ9pfHYVoWJHZZsq5tC1T9vpewJA1G76qZQdfuqMFG5i6gL4tfCpjJOIfRcaMzyfU4aV0ujMa0KEz1IgbVS0W/3d8meEKouNGh5XBUnlgBkN0ipawwQA9/3lyUQ2xjOxDGDMDe/hbLyJc6f30ZCggM+Pvrs2bMKY0ttcF7ZQfbaG9ooe9a1CeTUB4rKnuAHFa5MJjaG4vg/TPY2aVlz54LG83D0O1eeMP6eMjPU1JA7o42vozl+jubYGhkT52fN+VcEqr8Qqp7lQnljIBbVsZTUOJIe9ikVlXpY1iSR16HstU+0IXtiqHrPLmRl2WFjc08ckAmePaFzXnJKAJXl3h3KXntEM9mLPfoV2lom5DYGY1Ud3hS9UBvM+1kZorJX1eBM3P+isqeuqkR2npSrlbFiealQUmdTHSY22fBpSACtkR1kr73hubLXh/IiGx7rXuPEiU0kJ1vSo0dXLl7cQVGRj3jxW4hecGlMYldxHG7VoWIZpxB5sKc4FpOadGpes4wzsCZEHAM+qYygrDFQtOV8kv2yZ8+hOpTdxXGE1QaJFxiEuCzBytNC9oT9z6oqTBwbypZFMywnjSCSXwpVF6IXXE0U6N3zCxqynMgKN+OPHZupTLGnMMqMbp0/JcxZEGSeYWHtRl68Ozcv7+INiYSnyicIfmbTqhunN3+sbmrQcnLXMpLjvQkO9BUVtbjUdJxdnAh0N2Xd2rVcOn+S2uJU9h6WoXunj/C1uM6/3nwHUwsXylNcWbayqatnpJsGlPpAljOGd09gpKVBSaoHJ478wZLlywnxtkZXQ5k/tm7FztpEnFdIZAwhgc+4cv44XXoOIdjPh7oKP9zd77L3p8MclbRW9tpylf9NvDShPULC5s2bKSoq4tfVa5k+YRguBvJiMKOugRalSY5s2r2bt9+QUBJrIZZkWlpZUpiTwjMvL/F/I32tOHPsIE4+/lARCenWkOeEleUTvuj5DVeOrCHE7xGennZUVuRAfT7q2o+RlZUhNSESa0sLQoL8yMtJYeFvv9O/V2c8TG4wuF9Pwl0fvjJ6wcrKWiR7T420+aRTF5z05JjcQvbqgtHTf4CH41MofIbUXo0QR3Uo9MbTxQB7Ly3yVFJeyNmbNnkMhYTxqCpKvOoilGsKJEu479xK2YuuDRZfj64L5kRJrEjg8hsCmFeQJJI9obRTqzKcThlZItlLqA8QrwBpVISLP/q/S/YEZS+r1ovNJSlYVoVT0RhAdUOgeBDRro6mqDGEcWKo+nVCQuzZvHkxzs4PUVI6zalTW4hPDKTR5tcOstfe0EbZ21+RTkRtMD/nJ4v7lqAmuzRE4v4/SfbyKjlk447OA3vua9uh8cQC7Qc2rPJP4Y9nkWiomxDma0e4rx1eLnYkh9ijdM+Me4/MX4LqA3P09SxozHYhq0HKurIUMqs9SA5fQlGFNZvKM8TA2Q5lrx2iheypfEtxkifnZdVZt3kNcXEmbN/2K7GxZqzZuIqkJFtc3RwpFDq33e0ge+0OwqgtxpDkM32wsXYgtCGULWXx0BhAkujZy2JWSQZF9c4kSzuhfOssAU6duad8hvdCs9GIHYS54mY+9i1APnk8Ng+WcvGiGUrnHzLYS8ov1l7MN3ZBUlQgYoBTHG6qC7iWPIlOgSncPfOAtY9t+SQqjtsXH7Fb3ZT3YxM5d80IRYU7RPlKiPSRoHrnNjl5gbg1hIudfwfnp2JWHY5PfQipxNKo2UH22h2eK3t9yU0zYvO2FaKVpaTEnS+++Jyffx5FcrIt48c3hapfrM8UezAI6ppA9gRyJVRdxdcnUZ674rXIXkizZ299UTxZ9VJWFibwr6xMwtuQvdOlMahURInjQuECQ1uyd70smqR6qdjYT1iezzOy0CQTi1eEqrsaN5G9+nQHSpIcePD4IXWZruSHm/DlF58SLpC9Im/uPlQVO3AGuWmwacVM3K2U8HE1e2X0wp3Le7l0ZAOr5k8kK9mTsT9PYdIPo8lMjSPA17u5qLISN39/jhzYQ2KwI6vXrOHc1fMUx9tw5soF3nzrbcKd7kKJJ2TYs3XjauKDBBtYOunZ6Vg7uolj+/DgABwc7MmJdyPYx5Rvho5gz7rZ3JXZRc9+A3F3NSIu0IJb965hue8pezuUvX8SEvbt24elhQXvvv8Bl88fIjHAkGGjRjNiaF+RKAnvWfTrQuoyXClMcmPjyhlEuqjzTa9uSMMjnxs/ffz8yYr1gvxAqI7l0plDzJwxAzcrbZSuneGP7XtIiAknJlyKr1S40tKAk9FNun7VUyz39DBW4K233+HwoZ34WKn8jZw9G4b268l3I0cR56fP8SM7sTNQFLP1fv5hCKf2rBIuQXLhzD7kLh0SH+/Z/Ctz5w+lWrvwpegFwbPXNScT9+pQsUmEe02oWD7Zoux92KzsedSEipK+d00oPbLTX/Ds6VeGi01ZthfHYVUVyoHiOKbnJZNQL2S0/H2yJyh71c3K3qdZ6eKVSeHKqTCvLjlZL3j2hDLO7duXkZvrTVSUDePGfcexi/vBp6OMs92hjbLnVhdPQX0g44qzMKyOwq82iLTGUBxadeP0sJmAn8FPTLGMRlJWjqQQlqfcplwqEaEZ9fN/TvaSLZDkVHDOJwipzwPsvUwxsvfH01+bhHAFvLz0eGrnQ3y4q4igAFcKUj1xDg3FPTzkJbiEheIfGUhjjiuN9f5UlfhRXS3FIzyF0opgqkoDqa/1p1G1bwfZa29oIXtK31CS5oF7VBQx2cnUNQRRVR9OTV0QMdkpVNUGUVwZTF2tj+i96SB77QzCyT5Sn0KFoYQlR9NQJ6WqxJ/GRn/S64PZXZZCdnEIDXVuxIUt58nTewR5r0DfUJ354elYxGzFXl+OhdIsdBIP4Gx2DjUNRx4/MGGjfyj73fw55viMKdk5ItZ5x+FleJIniQdZEpKM7j0TLli7szgqHi0NM+RNnFgQk4jKY3seP3lKlHQGUYFT0TfQJadIym95aQRXh7IvN4mAqjB25yZjUZfSUcbZHtGi7Cn1oabcgcdPr9Gp06eEhemLCt/Dh+cpKPBm9OjBorIX2JjIt9npzz17QmOUH3JTX9uzN1YYw9UFsaM4HuuqMHF8KNgqBNVQGCMObvbsCWTPpyaYntnp4sVZoRmLV02I+L4WsifYeQShYFtxvGjv2V4cj5RkDNsoe86T8gjz1GLjlt8h34NoT02++rKTGKhemWzPmrWrSAsyEs+lPb/8DCcDecaNGIyxjiIQhaOlzivJXkvO3u5NS9C+c4wPPv6UO/Kn8LJSZdbs6fg7KJMXaYW9o2sT72usJKewkPVrfycpyIbFC+cza9YsMqNcoDyCxgJhbAou7h6kJQmNmhrZumMHphoXUbt1hrff/wjlq3u4cHA1n37xBYba1/GyfcBXvfvw28KfsHkswxv/epvNM89y60enDrL3z6GJ7BkZGtL1q164uFpQnu7J9kNH+W7A10S4aDBqzCQePHlEYbwD6poPSQ9zojzemi5ffM7a7TsoSbRFU1sNyZtvo6dv1LR/NF8faH37Y/tutq6cjP6Ds/zw0yQcbHXIS3Rl5eY97Nr4O/Y6V/m8SzfsnCxFsjf6vyB7eVHWDPymO1v3H6Ik1R0LK32iAi2hxo9Nq5ehePUo1Afg6GCIm7MR1Abw8OYRZK6spuRBzktk7xmxSDJzxR9mXG0wO4vjxKiFFmXvk2ZlT1DXomqFSIU43szIEksEWsieUGYp1GwLrXez6v3ZVxxH14wsDCrDxEiHv0v20kK7UlDnyczCdPFqUlp9k2dvQ1E8kqxcnrXy7M2bN4kBA3rh76/LgwcX+fTTjzgnd7SD7LVHNJO9FmVvm9AivDaE2RGuWBd4c64sDvuGSDyayd41WTM09BfxVGsZc5+68V64Lx8EhzPL5yrW9l9hY9uN436rxDiGKem6mESOYkCmB2lhEqI9O4kNWtL8JYRHvk23tCiOqlsQ7/4puWESsoIljMi0ETt5rtN0J9r2S0x0VnPhvBMaT+ej7/YFShpbOHvWGD8nc/ydzLHWNyI3wR0DOw9MHd1fgqG9B45ubuIJqrY2gKT0MCqrfIiKVqeiwoPkjEgqqwJArYPstTu0kL3mnD0NQ2uUHqpQVuFHTGowhcXeKD8QOiR6EpUaSkWFD6h0kL12B+FkHmVE/JXe6EjtqaySkpLkT0NDINW1z4hMMCYp3oeK6gC0PF3Qc3RH3dEZQ2d3HjtYo+xgh4GzB7qO1ijYOqLl6IWViycWLt7o2lqib2+LgYM9Dy2fitC3s0Tb6RnXre3QtTXF0vUZRo6OPLYxwcLFCxMnF7StjbFw9sDE2Qt5Ww/kbDwwd/OitNwPHQ9zMgq8sH1mTmaeBya+1kTm+oPOmA6y197QTPaE80NRlhkz5/4sjt8SEszFJi2//z6XsDAjJoz/HnuLG1xuyOSdZoIFPtwqi+Kz9GzOV+a+FtkbkZtCeWMAttXhbC6KFyu+BIXPuTqMioZA+uWkPffsnSiJ4V8Z2ZhXhhNfLxUVPuF/WpM9IUh9TVEC2Q3+YnzXNXJeUvbsf8giPcoKde37z3P2unX+jNwwY+qz3NE2eEJxggMNmU7MmjoNf9v7/DC8Hys3byM/wRVPB/1/S/b2bF7K/Wv7+Lr/YHx9bClO9WTV5m2MGNyHYNf7TBw/CkW1m2SFGnHnnpC/99c3Va3HdO81EAcdOTwdlPD3t6eiKBR/Hxv6fTcSuRPruSt3nIkzlxAZYk96rDPzf9vCiT2bMbx7ks7de+IXE0JwvG8H2fvnIGHnzp0EBwfT+9u+LJjxI88slUQf3NrVS6jJ8EHu+iP6fdOLYAc1Pv7wQy7KqFGa4MDyeRMZM2YMcYHWHN67jZkzZxLo6wHVRTRWF4mULzwqhszUeJLio9h74AjXLx8HijB+rIjcxUNoXN/Dh5/2ItDHh3A3DfoNGsyPo4fwzFKZsSMG/yXZEzx7BTG2bFi3grffeRdPs9vM+Hk0D24cEQmem5ML4X4u0BjI2mUz2L52PtQEQoFQp+xL2s34F8o4504ZTShR/F6chH9NCCUNgfjXhpD6CmUvoDaE4gapWMP9W1ECAbXBLG327AnKXnxdIBNzU0TS97AiQvT1xdUFovoaZC8x9Esq6zywqonh98J4MddP6HbmVRMqLmNoYwQ/jRmEpeVtzp3bw5Uru8jK8hSVvc1blvD4iSK4r+oge+0NzWSvRdnzq4unqCGIhVYqWCdbEVoXSVZjKPbNZE9ZwYDZ8hdZIa/AFnl5estuYKDcVvrJ7aDPtT18fXkHndTl+TAkmB+fKXLReToDfHV47Pg1j81HceuOIk+t+6LuPICe/g4cVzHC1GIoFq7dMHfqxjCpFu9FRLL1gQ2mhj+g/mgXt2WtmCV3leHKiziqfAqZSwYvNGiJ87Ph4mUtrl178hKuXNHmrqIODdmuVNX5EJhhR0mFPTZeAyksNSQo04WGaqFxR78Ostfe0EL2VPpSlOjJsdO3mTZrCuXl3pRURJCZ5cC0GZNJTrYWn1P3rIPstUcIo7tYU1yPfMT6R7IUNobgWRcGBJFQ7EZ/g5tYlAdRVOvDj4oH2HdFlR+uHeHwNTUmXjvKl9c2ceiaGtPlzvKj6mxO3bnETTlDlGR1+UVdkaUqaqxRUufzJzIiZqvd4/KNC4zRXMnY+8qoyTxlx50HDNW4yW05HY7cfMSgRzeQkddFVv4BK+4t5Ne7c5G//YCCPF/OOt4iNs+BeXbqOGc6oOChijTDEXR/6CB77Q3NZE9Q9qrK7LG2U2P9+gXExprSr18vVFVPUFYWICp7VuY3CW5MYHVRApZVwv7pR2hdkNgs5WF1JnWv4dkTPPNCzl637HSxZ0NlY4Co3HXPSRMvxn7XXMYprQ0RM/1+L0rAtyaE2QVJaFdGvFDGqVoeJXZVF8aGQozXhNxU4kl6Wdn7KZ8wt/ts+n0W5LiSGmTIr0sWUJ5oS1G0Ob2+6kq4ywPRs2dj40ZBvAc7tv7G2++8h8WjiwR5W/9bsrd97QK87B7So1dv1i+bju2TJrK5etVCqA8mI8KJbZvXE+Vrxrp16ygqLYX6cqrqagmUSikvyhY7fVJTzNbNm7hxU5P6wiQO7tnKucObyExxZOX8ibz30cfo3btASVY8YyYu4tiOpajJ7qbPgB9IjonCx0aNbwb2Y/rEOdhr+HSQvX8OEjZt2kR5eTm/b/lDbNAiePYEhc3CxpiKVBf2nzpF966diHJ9wJIli/EIkkJpJNTHAsIOUEZIkJSg4CBKkz1ozHKEXGeePbOj14DvULy4jX2b5rNs+UoK8rIoyM0kICCAuLgwDB7IsnLDHxSXZVOQ5s/aHbsYMaQPnqY3Gdq/11+SvRbPnp7JUz754kuc9eX4Zfz33JM/BHVB2NgZEfjMXNxpf1/8C1t+nyM+9vU0wy1Anzzl5BfI3tTJYygjDIPqSLYWxxNZG8zm4njRcN5a2RMUPeF1IVtle1EcWhURlDb6M7fZs2dRFYZKeSQfpWcjUxpNVoO/2KBFqTxSDGP/u2QvPfRj0mu9mFOSgW1NGFXNnr0lxYk8ro2mhBC+H9IHAwM5oqNdWfLrZCwtlbh4YSfHD/2Of3IEmZbLOshee0MbZW9lRRaBtSFMjvfFvNiPA2XxWDRE4WFpxvlzmtyR02OG7BmWyV5lvew1usqup7fsFnrJbqW7zHaGX/+Nn+79RteHMvS7f5BJd3+j1/3jTFeby1Ll37kgr8ZC1SVMUZ3LYNktHJe9xzCZQ3SW2UI3mf30u7KV/lfWcuyaMhPlLrP22m3uKxgzTVaOQ0aDMdRbzbnzpi9347zyGAV5nRcgL/8EOXlddJ+YQZ4HOWXuHLK6TkKBMzuN7hCX68xxuzsYZ7lQcndQB9lrb2ghe0IZZ6oHzqFhhCRHUVkjJTE7nIpqKaHJ0VRUSYlIC8a3JJAy5Q7PXruDQPZijEg42RsLEzuC68NYXZwgevay6oIYkJLG7MIU0qr92Kh9m2NyDxkpe5JD8ur8rHCcnvJbOCJ/l19kL3HZog86WruQlTFD5ao24+xdmWdiz3I9G96KCxUxzsofc9UNHAueQ183KeqXtNiiZc7XPs9QlHnMwbvG9PD34/J1IxRvqmHt3A1Lp84oK6uSnx9AUqEzlTU+jEsMxqpMSkaxMwEV4RQ8GttB9tobWil72ckGLFkxG29vDSoqvOjS5XO+/74/8fGWTJjwPXbmNzhUn41ieZN/TiB7J0pjRE9dZkMiZa/p2Qtt9uwtLEwUL77PKEjizaxMIuuCX/Ds7SqJE9W7kkZ/kSQKFV2tyZ7gIcxpCCS7IRC5smhxrKhMNlZ6Lyp7NuOyKE20JNhJDbKcRBXvqZkB9Vluomeve5fPm8hekTf6Zvpkx9jj6GxJ5+5fo6964i/JnuDZu3x0I6sWTCQ/y59fFixl4YwJeFg+ZOXqDeQUZlCeFURgYKA4rq8szcfRxQMtfR3Kkp24o67Ku++9T5iTOpR40ZjpSIi/B1JpIBWl+SQmxLJs+W9Y6NxG5sw+Tl69Tm15POEBlnz3w08c3roI1Ss7+XbocKSBjpSkebHh4Hb6SCZwTGLbQfb+OTSVcVpbCV1w3mDnlpVEuD+iU5cuDB34LQmBFowaNZJ5c2ZQmelPbUMj4RFhVJTkEx8XS2WuoJZ5sHD+DFENtHkiC5V+UOHHykVT+LxzV2z0bqKhdJaPP+uEwrkd3JM/wLsffMiZs6fFrL3ykjzCQ0MJ8Pdi/Pjx7NiyjnBvYzavX0WE6wNxGf/15hvkhuq/pOxtXDWbfgMHIHV8wPbNqzDVlIPGSGZOHsX5Q+ugMZZTh7dy6dROYSTCiX1r+G31eCo1818o41z4yyg8iKVvXoYoxZc3BBJaF0xqvfQFZU+o2xamlzUEEl4bzMCcNLGd86rmMk69ygji6wJYVxQvZqwIcv2vBYlk1AegUh71t8hejN87RIX+TEOdF4llocxIS3gevVBcHsD89CQC6iLY+PsCPDwfsXP3WjS0r1NXH01VTTTnDmziY/m7nLPeAZbbOk5m7QmtlL3GDE3KqqKoq5ey11Ae93hTKqpCqa2T4uRix807hjy8Z84GNSV23b3H8bt3maZylDkqJ5ipepYxigqc0l2NQcQahqSV83ucEYYhK5kd70aodBj+nlPQ0HxAqN9Y/PyGsebeEa6q6bNA9QZTlU8yU2UdA9UP0/P+eQ7e0mCt4l723ZLhrrwpc69d4UPZrfwmr4DCFb2Xyd4roheuyT3mppIhzl6eNOa6U1PnQ1SuHSWVvuj5eFFS5ktEnhNfpyfgcnsIxNl07LvtCS1kT/kbSlI80LV25ompHqVlHoSE6FJY7Mljk6eUlXiRludH77QEvG8NhCSXju3cniCQvUgDChUGEpYYREljkDjIbSCA6uoAwuMC8K8KpbrBH79gY27c0WKR4hbO3FRmsuwRvpTdxiH5e8yXO0kn2S1skVcSKxSUFAyYL3eaNdeusuWaAr1l1olYee0iu+TV6CS7mZlyx1BTMGaf/B0myO7njoIeJ+TV+UF2L/IKT7isoE1fuYP0lNmHzG1tCvKesfjRMQLTrFjz5AzPkkzZb3AByTMvdDWmg++djn2vPaGVsldb6SQqe3369CA0VI916+bz9KkspaX+jBo1SFT2YhrjGZ6byj3Rs+dHQp1U7KFw+jU9e+PyksUL/ULXdc+aULGk07k6lCWFicTVBTOkFdkTGowNzknDqiqcE6Wx2FeHsbcV2RO6eArxXoIIIMSUrCtKII5EDHRfVPZcfyog0OkeCxbOgHx3Yjy16Nb1CwqizER1b9asqST560GuG/2/6YGbyS1mTh7LV71742Othr+7eSuy94wd6+eLny1zfCNP1C9z/coJXCweimPu48ePir03isrKSU5KwMPVAckbEn5dNJvUIANGfNePzz79mGiPR+IyfNOvH2lBhlDsLaqOy5fO541/vYmr0Q0WzvgBZXUNcWzf0FjfXOhZjKLsUcaNG8vju3JY6inz3ocfsmH5dGweX+GNt//Fr333cVxi00H2/jlI2LV7N3Z2NsyYPZ3ktGgaSiJQ037MnDmzqakoJiUlg/DwMCrL8rnz4CFDv/uecJf79O39FYfOnqMizZXIWB/R86enchwqfcWcvdk/j2DK/F/JjHcjLsKZoeMmcXLnUjRuHGHQ6J/x8bGhKMsB2ZNb+H3ZVEqyvPH39yc6KpKy4lwiIsJIDrJg0KBBjB41ksJYO7G7Zm11GZYOFhQlWxIT8IBnIQ6UFXpg6fSUuCihY6gfv/82k5uyu4EA3LyN8PIVvIRSThxawcr1o6h9+iLZEzx7Ps2ePeHHJ3jz1hbFi7l6Xdooe0KttkD0BIOt8OP1aOXZE5S9C6XRYh12YYMf+4vjxBpxQcrX+hvKXmyAhEi/LviGGYiNK0KiArgXHExJrdBNKoDYOH/UpSFkVUqxc7UgPdsTS2cjLD08KKsKI6c4EhsLCwb5RbLfcEMH2WtveK7s9achXZP4lAjKywOwipOSXBxISoo/JcUBhMb5YOLkjaWbD44+1jg9s0HPJxCNkBA0gsMwlHrgHmCEZ4AhtlJrNEIj0Qt+hr3UkifB/ngEGuDmb4KNpzseAYa4So3QDgrA3PMZzn6WaAQHIQ0cyOhkXSR5VWzUciXIuh8GOptQuGrL+jvHGa26hO23LiF3+c9Q9X9H9lpy9h7e1RPJXk6ZGwdMZYnPt+cP/X0k5VpzwOIGkvBgPJS/7yB77Q0tZE+IXkj05NDxG8yc/QuRkQYsXfKL6KmZNvMnkuPMMbJx4P2IGJ4pDeoge+0NwraKMKDxTl8o8kJaF8bywgRqBM+eYDWoDmFhUTpZda6kBPcWoxf8XL7hofpFRirdYKTaWs7duMM05ZsMUlvHoZty3JE3RElen9lK8qy6c5uNt5XpoX5cxGLFO5y8oSC+d7LyNdTkDdh96y5jVC5xR/4px288ZKTqRa4Jx5frj5imtJ6fFNcgf+cReXk+TDZWwDfLnlXmN/FKs2GT9R0kAUE8fji1g+y1NzxX9vpRkGHCj5NGi+O3pCRLkpOtWLToF4KD9Zk4Ybjo2TvekM1b6dliR0zBs3elNJoP07O5+JqeveG5KWJ1lVtNGCsKE8XxoUD0fGpCqWrj2RN6OryRno1FVTgZ9YGUNAawqY1nT2jQIuTsCWPEC6UxnCMXyzbKnv34TPLSbXhq+xiq3EkNe8ysmSMoSTGBYhd0rXUoz7aHYgcm/TwKP2dlJk7oz4ZDeyjLc8fbXZeYxBSoiBPFl6tn9jJw4EBuXT5Aeno4qcnxFOSm4x/gT0qMLwXJrqzZsYefxg7Gz0qZ3n2HoqWvTUWmI+aPLjBr8igiXO7RtfPnnJaVpSrNBbKdRNVRz0SXXv2H4W50gzk/D2fR6g0UJHvg6W6OhbE6uUk+VFWUExYeTUpSLGW1lRw8c4Eju9bhYHCH8XMmoXXah4Md3Tj/SUhYvWY9UA2lMc0svOlHVVtTTGVmEIqKuixZvIB4fxNmTJ+OsrIuJUleTJs8gSFDhxLtIxCpBJb/Oh/rp4og1EdXhnFk32a+GzYMGwNlHilfYuh336Eqf4yi1GhWrTnAlTO7sdS9xaY1y2hsjMXHToOh3w1jy4bfCPN4yrJly6iqrKKmpoaa2loa66qhMJTaqnIsNVyJt3RiztDZOKtpUxIdxczBc3hwQo6iiBAMb9ji9tCRoshQ9i7axtEVuymKTOT8ukNsXbiCHJlC1rUie/N/GYU/MUwvTBFLOAXTbVRdEGn1Uj5ro+wJ0wXlT/jBC1K+0G1JONm1KHtp9QHMzk/iTlkkN8qi2FokeO78/7ayF+v3BgmhX1NT54FXdRSz8hJJqQ+iEX+iaoKZV5BCYEMEMyZ+j42NEnv3rkPh+iGKigPIyPDk4KZFDFRQ5Y7ttg6y197QStkTPHtxdTGUNwQwMT8Vo8oIUuoCKWoMxs7GiitXnyArZ4mz9VQ8DWYy0zKcdwvyeSe7hpUJd8jxf4ds/3dRD5/Nu9kNTEt8wtPQiXyX7EJU0HtI3Xqjpnqb6Gcf4RvaiV5JYZy6Z0qwW2+mp2pjETqUCSn6SApq2KjlRohNXwx1NnHhogs2ZtNJDn8TI73fOX3O/LXI3n3Vp2LOXk1jABHVoVTUOBIb8jU1FQaE1kQzPi8R79uDOshee0ML2Wsu47T1l+IdHkBNrT9FJV5UVPs3Pa/yJ78iiMnZcQTcGtBB9tob2pC90sYg8eKnmLNXF8y3uak410RT2+BErPQrVJUuEujSm4d3L9IlOJ2HUWMwV91Fd58cFBKmY/VozZ85e54BzLH2ZKmJC2/kZYsY6RSNi/oK5BNm0isgsSlnT8eWHuHRz3P2ukbFPc/ZC/F5n+Bnb3FPVYnMPClLihOQ1gQzKTcRh6pQ9hfF0De/GCv1CR1kr72hmew1KvWmpsIRF3cNZsz4kchIQ8aMGcqTJ1eoqJA+V/biGuPFWCwhDF1U9uqlrC5M4EZVNg2vQfaEcszgmhCx66Z3TYhI/FyqQxmSmypGL7T27MXUSZlVkIRrdSgrChPEMaGg4rWQPfWKSDFrT74sWrT3zM5PJrWNsveNZBKOYwtxVn3E1EEzyHFyo8jrGSWezyjy9iXBwpZJ30wlQNuQQh9/NK/aEmfhyYLhc/j67SFY31DH84kjMWEZUJlIY3kadfV14li6vq6OW3eUkDu3DydTdUaNGsXlU3sJcNJm8OAhrFs1n6rMYM5fUGXV8sVEeOuzdPEcajO9KU9x4/vvv2fY99+TFmIF5SGQ58vKpQs4euIGVVnh7P3jd5EXeFje5/rlIwz77jt07l6iKD2JJSt2in4+KKS+oZHa2loaGuqxdjFn/ndbuNDNroPs/XOQsHbtWqqrqygpKmimen/eqssLCQ+PIDwsjKqyfCIjwklNTaOuuozkpETCQkOpLCskKzON+Lg4yksLaWyoEpGdlUFkRASFedlkZ6YRFRVJUUEuleWlxMXFk56aRFFBDtFRURQX51NbW05mejIx0YKyl0NEROQLyyLe6qupq67j6Y+paPRK4uq/fLjyhhcPu8fxoHsMWj3j0fk2FcVPI7jbORqdfhlce8cPhXf90emXidJnYdz6WIpJ1wo2S5piJQT8MnkMlYRiWh0pdkkSTl5C85VXKXvC68IVHEHh062MoLzRjznNnj3BCHyrPJL307KRLY0mX1D3SmJFI+7fUfb+9Ox9QVqtFzOLMsSmLMLAWLiCtKAwEZPaKCoIZuTwARgaypOW5s/SpVMxN7/D2bPbOXVyE7l5MTRaLe7w7LU3NJO9Fs/ekrIsAmpC+Ck/Wez0uqc0DrOGKDytzbl4UYsrV81xtJyIx9PJTDELQ1KYjySnhsXxN8SMvRw/CWrhU5DkwsQkbXRDR9E3xZkYMXqhMypKN4h99gZ+oe/SNTGEI2pmhLl0Ijz4HWIC3mSEmLPXWtnbLJI9B4upZEdJMDNY9dpk74GaHo3ZzqQ3BDG/OJOMahfyIrpTXGHI4tI8gmtDaFT7psOz197QhuyZefhg5+1MRXUgcVmRlFb4Y+/tTHGZH+EpIZSV+9DY0aCl/eEFsudJYF2YWN4mePYEu4EkI5MfCjIpqHchKejFUPUvwrJ5HDcKS9UdfOlXwK2Uqdg9+v1PsucdzBxbb5aauSEpKhQx3CUeD/Vl3EqZzleBqaid12DzU3u6Rcc/J3ud45Kek71ov7eJ9pVwV0WZvPxAUhtDqWoMZER+GhbVEWQ0BlNMDI2aozo8e+0NzWRPUPYyk/SYs+AXAgOfUFXlTZcunejf/2tiY81FZU/w7O2szxEvshc3e/YE0iV0Ss9rTHhtz15YrZAhmcn0giSxO/rE/GQxZ6+1Z084dwm9HoRKrvIWz17li549geQVNASIuFYWzftpOdwgG+tWyl5/yQS0PyjiftcYzkvc0OmTzONeSeL49UmfZLS/TuSMxA2N7nHofJPKrY/CePRVAtffD+S0xIW7X0Sg3jORWKMyaKihsb7uhWF0enqmqOwV5WWK3ryUpATKivOJCA8nIz1NtEolJSUTGx1FZVkR4eHh5GRn0FhXSW1VqTg2F6aLY/26CvF9iYlJ1FaVkZ2ZTkREOMWFuWSkpRARHkFRQTZ5OZkkxMdTUZ4vjuNb36qrq0lIiMfD3aOD7P1zkLBnzx5MTEyYNXtu81dfT0N9NdnZWcQHmDJkyGDmzZ5OSogVw78fRtcunYl9psOYEUPp278/8X4GrF21mK5fdsPZWFD2gqAyiG0bltKrdx+s9W7z4M45vvq6F6ryR3micpYvu3Xj+qWDuFuo8mX3HiyY+RMQjdRFh/WrlxLs+oQlS5ZQUVZCbm4uefl51NeUQUGguENZGziS6ePApCFj6fpRb9we36MuO5yaaG+qUgNZMOEXLu7cQVVuAgfXb+bkH8LjeM5s286GFXMoUip4QdlbIEYvxDA2P01U7ARlL/ovlL2YZmVPuIr5Q14KrjWhYsCmQPaEK0iCsrekIBH18ggulcawrjBBbNTy95W9pm6cNfUeuNREiyUEiXVNyp5wwBlTkMazhkh+GTsIa+s7rFkzn4sXt1NcHEB6ujuLFv/CKYWzVHut7SB77Q3NZK9F2Yuuj6WsIYBxeSkYVEaIQawFjSHYWVn+o6HqqUESEp6Hqr9M9uzMp5EeKcFE/7f/iOw1KXuBRNZFUlnjRHJYTyorDYisjyOnPpB6lY7ohXaHFrInlHEmeLJ771W+HzGE4hI30jM8SE21Ztj3A8U26cWlYRRW+1DfkbPX/tCK7DUWelPWGCRWwwjnJ6FbtZBJ5i4qe87ESl8ke51DM9GMGY2F6k66+eZxI2kaNo9W/0n2vKTMsfFiqalr07GsII8RzrG4qS9HIWkGfYJT0JLVZLOuHd0jY5+TvS4xCc/JXoTvu4T7vMn9ZmVvSnEKfjWh4gUzwT8lnKs16lKo1eoIVW93aCZ7grInePZcPDQYPXoI4eH6TJ/+I/r6ci8oe4mN8fyc39QkRSB7yfVSsYfClcpcGl9D2RPC0UNrgxmfnyx22RSUPSGPeUJ+MlF1wQxt5dmLq5MyPi9F3NcE4ifk8QkX/FvI3r2KSJHkCVaf+xUR4lhRUPb023j2nCcU4qX3gOk//EJVtBcR1k8Z2H0gWc+syfe3Z/ron4iy1acy2ovvew/BWVOVBROn0/3Tb8XHPpY2xESni2WcjWXJlDWPpcvLSrhx6w4yZ/fgaHKXESNGcPHELvzsH9Djq54sWzCVYOeHdPqiE78unE2K1JiBgwbx9ddfURJvT26kJfNm/Eysjx6UBkCeN8t+ncsXnb/gmfVddmxcxldff42bmQpy5/fxRefOPFI6x62rR7lyeq/Q3YmGkiQKi0soLMinuqoCLW1ttmzahpdLR/TCP4imBi0G+vr07DuA0KhA6kr8sHuqwOxZ06kqLyIuLoHY2Bhqq0vRMbdg4KABhLloMHbkdxy7dEn07FnZGfNJ524Y3j3V3KDFl9k/j2T64pXkJHuSGOPO8Am/cGr3MlSv7qbf8B8ICnSgMjeIHUdPifXANaVhZKQlk5iQQEVZAQkJsWLAe+fOnenTuxf5gh+vyEe86mDrYENhgiVDB/dg1+kTVOR6EBjuQmaSs/ijXjhvIlfPbAEC8Xxmjo+fuejZO35gJSvWjKZG52XPnm+zZ09omysoeKv+QtkTWvkKP/yWOuzWnj1B2Tvb7NkrbvATQ9U/EWvG/55nr3XOXm6tJ6PzM8WrSUL3J6FMRlD2hJw93+acPSFUfdGiyXTv3hkvr0fcvn2MDz94jzfPynLDcXdHGWd7Qxtlb1lZlhjxMSU/SfSD7iuJxVxQ9mzM/1Gy9zxU/R8ie03KnpT5RemkVzuTHf4V5RWGzC/OpVtWOtKOMs72hzZkb+sf5xk8+FtxILZ0yXRCQp4yYMDXxEUaY2TtSP+oSKRKHQ1a2h3aKHsBdWEsLkwUPXtCBYpQ5janMJ3MOtfnyl6w01c8vHvhv0X2rsRMY3p+NgUeZqzTtqVbxH9N9jLypPQvTMe9JpTJ+cliMzWhc/Z7eeWYd5Rxtj+0UvYEz97oH4aL47fkZEvS022ZN+9npNKnzz17Rxqy+Vd6djPZ8+FiaQwfpGVz6T/w7Al+VKE5i6BiC+PAhQWJYkyX0CW9byvP3nbRsyeMBcPFjptljf5/6dkrbvQTl+k0uS9147T/IZP8NHtMnQyhwotYHw16fv05eTFGUOJKQoAWdbkONOY5MHx4P7xsbjPxx4FsOXKQ8lwvPJ2fNnn2KuPF8fipgxv54osvkDn5B7k5UWI1XlF+NiGhYWQkBlGe7c/hC1eYP2MC3uZKdOnei6fGOlSlu3JBQYG+335DmMs9Rg/rh+0TGaqznCG7CUYWBnTt+S1OT2WZM3kE63YdoCJXSmqylAnTZnLx/GkK83NJSU6moryQiroK9p88w94tq7DSluG7CSMwuhbEqU+tOsjeP4cmZc/FxYUPPvqI9avm4Wl+h4ljvyMjwoSqzEBkZB8y8cdxFCW4UFZRQU5enljGmZGZyaw5cwh21mDjmqV07tIVR/3r4o5FuS8bf5vDhx99jJHGZe5cPcDHn36G/NltZEb5MX32ag4e3Ed9bSV5hUUUFuTxzMuNvv36s+LXOQQ5a7No3vTn3TjfefstcsOE7j9/hqoL3Th/+nEEX3TpSpDTfZYtmsET1XNizp7h4yd42RlBo5T923/jxP71YmfOC8e2sPmP6VQ8ynuB7AnKnjcxjHxNZW9MXgoubZS91PoAlhUmiFdthK5La/5DZa+23kP0PghXjVqUPYFkjsxPb6XsKfLbb3M5f37bc2Vvw6Kf+NcZBc7Z7uoge+0NbZS9qDbKnuA5+J9Q9v5pstei7EW0UvZqKw0IrY+nR3YazrcGd5C99oY2ZG/bjosMGPgNhYXOREdbiwOy/v17kRxvSl5hKD3TEvDs6MbZ/tBG2RM8exHNyp5wfhRK19oqex4ug7h39zKdQzNeIntWGqu5cvW/JnuXY6YxuyiHKj+L1yJ7PxWn4tus7DlUh7G+KAFJbgW6dyd2kL32hrbKnrsGw4cPJCxMn9mzJ4pRVG2VvUl5Kc0NWpqUvUUFiSLZex1l74fmMk5hHxKUPSFnT1D2BNXwVcqecL4W8viEJn5CHl9rZe9+RSSyZdFiBISQtbes8NXKntvPhfjaqvDzz2PFjpvxPjoMGzqAohgLSuOtmTx+BLHe2jQWeqGi9Ii0UDvmTB1Hp85dcDO+RYCHxQvdOHdvXCR+tvzpP1C/cZwzR7bhZKrGoIED2LplMw11VRQUFVNYmE9udg47dp1nyaLZYhXfj+N/4pqcKhkhJnT+4nO+7PwZyf66UOINWc78umAmG7ecpDjRh8VzJqCs9oD6OqHfRiVZuXmUFkQQF+zLzLnrObp7NdU1wVgbPsbayAgr7Uu89+H7TO20nmMd3Tj/SUjYtHEjlZWVrNuxixmThuOkd41uX/chItqPxnw/lB9p83WPLwl3UuenSROwdnWhviCYkOgwAoNDKS8pID42huiYaCrSntGY5Uxjthv5Gc7M+eUHlK7u4+iO5axbv4mCvGwa6mpISk4jOTkKbcVTTJu3iMzseEoy/Nh68DCjhn4rhqR/P/ibv8zZs7S0EnP27Fys6Ny9J056ckydMJx7CoegOpDyRCeqUpygVsrqX6eydfVcqA9C6meNT5gZuUpJL+TsCZ69CkIxaeXZExS+Vyl7whUZ4QrOhueePf/nnj1BfRE8e8LVoybPnr/4Q7/xmp49QdkTPHtzi9LFjk8tnj3hqpJFTaTo2RszajDGxgpkZASycuVMLCwUuXBhJ0rnt7ApN4+DT9d1kL32hjbK3oo2yp7gORBy9v5pZS8lWEJSoIThqZbiya+pQcu3zxu0tHj2TP9bnj2p2LWvRdmrqDBkQUku72Vk4tOh7LU/vILsDRs2QOzGKVyQEtqjDxnyLfFRxpjYOtElMhq/jm6c7Q9tlD3Bsyd0Jmzt2fux2bOXJu3BbeVrDA7x5+BDU3oFx71E9uy0ViMj+/fI3qzCHMp9zP8W2Xvu2WsIFs+dI3NTRLUlqyGQMaX53Fed1EH22htaKXuZSfrMXTiVgIDHzz17Awb0esGzt6vZs1fU7Nk7WBIrkqy8hv/csyc05RM8e5P+jWdPGOu9jmfvZhvPnkD2PH4pxs3kOt/27kp9mj3lqS4Y25jRkO0u5ux169qJMOf7Yqh6YJiU0jQvnN1t6PpV7/8yZ+/q8c2sWPAzxQV+HNq2jCXzf8HR4A6Tp88hPjmShsJwsrPziRE9e4UEBoXiJQ2kKtMTLQM9unTrQYSrBpQI430XokP9ycjKhfoaMtJTmDd/EYYPr3Jizzp2Hz9LTUkUOWmBjJ+xiH0b5/FI8Tjrls+husSPghQvNhzZyTeSiRzvyNn7JyFh165d+Pj40KVbN1Ys/IUAWzUxNPGXyRNoFHYk50eMGjZA3LiffvIhX339FYl+T/hp4liGDP2OeH9Ttm5YxdChQ/F0d4G6ShprK0T3X0FeDsWFeeTlZLFz9wFuXTmIiaYCg4cM5ubVw5hqnEfyxpvs2LyMMNeHdPuqJ79MGo2PlQpjRwz+S7LXkrO3eP503v/gQ3yslEX5WevOSWiMYtvaeajI7IPGODb+Npddm34Vlb3rl/Zz8Ogyyh7mvKDszftlFAFEM7swWbxKKSh3EX+h7Ak5KkLOnkD8BJInlK207sYpKHsz85O4XRbFrfIothXHiT6+11X2quualL0Z+UliN84G/AmuDWZ2kdCNM5LJYwZhZXWHPXvWcPXqbvLzfUlOdmHf2tl0UVDjfEfOXvtDG2UvvD6W0lbKXly9lPz/AWUvVvom0X7/YniSGW/klLNR04UAqwHoPdnCxeZunEn/YTfOFmWvulHIsoykopWyF1QXzzc5qbh2KHvtD68ge4KyV1DgTESExQvKXm5BCH3TO3L22iVeoewJFSdiN87aYL7NScWpWdlLlnbjlrI8H0XmsfORHb1D4tCObW7Q4puHbOxUKqJ3YqHvyM1zGq9B9uzoFhn3J9mL/bNBS5SQU+v7xnPP3vLSJFFxERpqCD4qYeD9YX4ZTzuUvfaHVsqe0I3T2U2DOXMmERVlxMiRg9DWvvSCshfbGC+WW+o3d+OMr5eytjCB21XZ1L+GsieQtqCaEAbkpuLZ7Nlzqg5l4Cu6cUbXScVSYUH5W1qYKFZ7CSSzhezdrYhEtbypU7sQ+D7jFd04BbLnPqUIT4vbfP9dXxpzXEkO1GfKlImiqlccY8HAfr3F8bGQdVeR7kJ9rjtLFs7kvQ8+xFZHFqmX1SvJ3u1Le7h2Zjvb1y9CX+MKvy+ZTk62J2YPL4ivr1k5n0h3DQYOHMCKpQuI9tZn4cKF5BXkNzV7AdLS0qiuLIGGaqiv4vffVjFo0EACnR9z/MAfIn8w07jIga1LeOf9D9C/f4mHd07x0aefInvqD7QVT/Leu+9w/tgG/Ozu06PXV4x4cx4n3+zoxvkPosmzZ2hoSPfe3+D9zJ7KTG/2nTrLdwN7E+rygFmTxxDh+pDqbHfu3FcX636DHdTo27sHB8+eozLdDUtbQz7t3BVDQ2OR5Ak7RIPwp9Vt+869HPpjIbfPb+WboSMJCXSgOM2b5Rv/YO6U0Tg+laFzt69w83YSyd5ogWD+BdkTyjjzoqwY3LcHu4+fojzDC3tHM+JCbKE2kGk/jeLsgXWimufpYYmPlyXUB3N050qWLR9NlVbBS569lpw9ocumUMopBKMLyl7nNsqeoOgJyt/2v8jZu9js2Stoztn7PD2bx5Xhr63s5dV6Mj4/4wXP3lJhPlm5+LTy7C1c+DNff/0lz55po6x8ik8+eh/JaVmuOOzpIHvtDc1kr0XZ+708WzyBTC5o6sZ5uDQOy+ZunC1kz8nyJzz1fmGqeTiSwgIkObUsTbhJjr+EXH8J6hHTxG6cPyc/4WnYGAakuhAbLCHE/UuR7MX5vPWc7J1QNyXEpSvrtaYzUWktA+8e5et75zh48yFrFPex95YMqtfM2XDnOOPUfmXn7YuvzNm7dOUx8vI6L+GqzBMeqDYpexkNUhYXp5MhKnvdqagwYHFJLu93KHvtE23I3h/bLzB0aD9R2Vu9er6o7A0a1EdU9szsnOka1aHstUu0InuCsifk7C0ravLsCb4m95owFhZniDl76dLuItnrHJ7Gbg1regfHodWs7HX1yxfJHum7cTR34cZZDUZ7BzHHxpulpm5Nx7LCAka4xOGuvowrsdOYVZTbStlrRfZiErl4vYnsRfq+Q4TPGzxoLuPs1+zZ+7kg5blnT5JTiWEH2Wt/aCZ7qPWlINOU8T+NEcdvQs6egMWLp76Qs3eiTc7e1dJoPvoPc/aE0k3XmqYGP8L4UCByz6pfztnbUxz7t3P2hDGikLN3/hU5e3bjMslNcMDE1hiKvIlyf0SPrp+TG2ZMQ7YHBpbGlCQ50ZDpxOJZEwiwv8uPIweyed8hStK88LDT+7dkb8/mpahd3c334yZQVBJPUYoHG3bvF3P2PIxv8EmnzugaPaEg1hodU2Nqal/s6CncWob4UX4m9OnRCWvtK8yfOpol67dQmOpFZJgrA4aPReH0Zs7t+41Rk6aSGOtJXoo3s5evZs7k0ZRkOuJopo6bVyh2Ou4dZO+fg4S9e/dia2vLex98wOF9m4j21qFP336M+q4v2WE2rFmznxULp5Lop8OUX35h774LpAeZMrh/L/yDQ4REPnGDx8TFU5TsC7nPoCqCE4e2MWL4cHTuyUJdOBnxgWRmpJCblUZiajpQhcnD8wz8/idMdJ7iaiTPW2+/w8b1K/CxVP4vyV5BjA2jvutH72/7EuGhzY6tv2OqJSd69u4rq+Fg/BiK3CDfB/KfQU0gJ/et4fc1E6jUfLFBy8JfRuFBLN/mZohSvKDsCSpaar2Uz9soeyG1wZQ2BBJWG0L/nDTxBLKqlbIXVxcoEkK9yjCOlcSyuCCJ9PoAVNsoexW+EjTCJr6S7LV047SsjhE9TAl1TVdO/WpC+CYvE4+GKKaOHYSNjSILF07myJF1FBb6icre4mmjkRy9zGX7jgYt7Q7NZK9F2Quqj6ekIZBxBakYVkUQWR9EDqHYWVn8Bdlril5Y8hpkL7YV2TvWrOzZu3+BseNXDAvU4r3wCP54YI2x4XjUH+1B5rIDmnq/YunVlfvaWzh33vSVZE9BXuclyDSTPUHZE9qh+9dFUV7jREpYD1HZ86lLoHeHstc+0Ybsbd12gX79epGf74hUakRiogXffvsVSXEmZOUG821afIey1x7RiuwJyl5xYxD+tSFi5UlyXRCLC5NwrYuitMaLjVp/cPyaCmPU5Tl86yHj78ozTn01F+UV6BOYhVzcL5CyC3tT5z/J3l9EL1yNm8rMojxKA23Zfl2dUXdlm0LVb2owXF0GWXkdZK8/Yp7a78xQWcGN2xrkFfjzfXG62Fjj54JUHKvDWVKYhCS3EoMOstf+0Ez2GpX6UFvhhKWtKr16dRcvJG3cuIinT2UoKfFn1KjBorIX3ZjAsNxU1MujmpS9OinT8pI5XZH3WmRvXF6ySPAEf51w4aC8MUAc9wkVXfF1wQxp5dkLrwtiYE6aWDIslIw6VIeyp5Wy96AiUhQDBCHAoCqMDUUJxJL0krLn8lM+Uuf7LP51NuS5i/68b3p1pzDKnPJEW+bOnUGC31PI9+DcaTlifUxIDNFn9syp2OvfxN/d/C/Jntzpbeza+Ct6amd469332bX1N7FLpu4DOcYM60t5ugcxsXFNTK6hitLKGqws3MmKdOTnSRPEDp5pIdZQFkxjni9QSWJCLCWFOSTGx7JwyUqsn8hxS+YIH3z8KbcubCPYw5bhY+eiIn8Y88cyDB05DWtDQ6yfyrJ93UKgDN8Q7w6y989BwuZNmygvL+e3zVuZPvF7XAzk+bTzlxib69GY74/yo6d8/unHZAQbEhgQQF5+GfXVZYSEBPPr4l8JdtNjx+Y16FnZQmkYZNpCrhNurub06DuYm2c3c/vqLlQVjgsJH9RVZ3PlliLHjh4lMzUBqTSUxgYoLMxmw+69DBvYCy/zO4wY2k9UFN966y0++vAD8sKNnpM9Kytr0bNnYWvM5127i569X8Z/zz35g1DrT2h4IEmxPlDlw+VjG1E4+wfUBuDrZYZbgD55yskvePamTh5DGWHoV0fyR3G8qOBtKY4Xy1LaKnuC6VaQ7ncWx6FVEUFJo3/T1cJmZU+1IoKP07ORKY0ms95f9Fkpl0ei2UbZq/SVoBU2/pVkT1D2Mmq9WFacJoZzCmUDQtcnwU9oVBNFGSGMHd3k2UtI8GbNmrnY2qohK3sAxXObWZueySG99R1kr72hmeyhNICGtEectFUkKtuW5bZqOKTacsNFEY9kY9wc7EWyd1vekI2Kh9lz+zRrFe/R7eFZej+4zPf3DjBXdYWIiXc30/vBFYbcO8LPdzcw4P4JpqstY6nKZs4qPGT9vYU4BHSmV7KUI3ctRLKXGSohM1jCiEwbJMWwQdudSNvemOhu5NwFV9ysfqY8XoKV4XJOnbN4TvZsDI3JS3LH2MkLC9eXYerijbOXh1iWUlvjT1JiIBWVvgRGGlBV4U1ccjB9UlNwudNB9todWsie8jeUpHiga+PMY1NdKqoCSM6NobjMlycmupQWexGcFk6vlESe3e4ge+0OrcieWEJWKSUhwR8IIqXUg54PLrJV/xLpxS5MVjvHARl1fpI9wDF5VabIHqKr7DYOXVNnqroSQ9R+xzdEBS9LWxQu6TJT7TYrlVXYoHSXbpoXRSxQVePCTRkGq/3OHw73KAlxYZfMbSbI7OeOgh5HZe8yU2k/0T5WXLv1mG9kDvGFzC5+vnmc9CI3ohujKCeIuWa3cUq1JqkxilGlhR2evfaIZrInKHvZyQYsWzUXT8+HlJd70rnz5wwfPoD4eEsmTPhe9Owdrs/mTnkUeQ2BItk7JXS+LI0hoyGR8tf07IXWhIhVVkLn2Yz6IDE4/c02nj2B7O0piRMJnTAuFD17FS969hTKosUunYJ3VK6sSWlUIeulbpyCZ8/V5Dp9enURPXtlKU7omupTn+Umeva6d/nsuWfPLySYomQPMrIi8LLXJCfSEFc7gxfI3r6tS5vJ3m5kTm5lza9TKMqVMmPRr0wa/4Mo2lSV5BIdJZS81mLh7MqG1SuJ8TVlwcLFmNs7Up3hhtydm7zz/vuEOd2FUi/IdOD3FYvRs7aH6hTSMuPx9JOSk5FMYlw0AQEB5Cd5UZwbxcRZS9i3YS5Kl7YzaNREcrPjSY+0Y8uRHaz8YQtyQxw6yN4/Bwk7d+4kODiYXt/2Ze7UMXib3xZfW7p8GTRWUVJRjr+fL+nJsaxbu4aaLB8oCWft6t/E//ezusOIQb3p3K07Prb3oEx4/RmXzx0QWb3GzSMc27mKTz58F4NHFzDTvsYbb7/L2mWzCHAxYOaM6Rw7uA3Ipbi8gmBpIKVFOURGhBDrpSXO461/vUluqMGfnj0bGwrjbNm0cSVvvfMOnma3mP7TSB7cOAxEsnfXGu7dPgXEsnT+T6xbPl18rKhwnFMX1lP2MPsFZW/OlNGEEsWa4kSxc5egpvjWhpBaF/SCsifkCPnVhlDcIBXb7grkK7BZ0hfInn5luKjsjc9NEc23mhUR4lWdmLpAVCsin5O95XHyWAQPo09aIJLMHCRZpS8pe5V1HlhUx7C2MF48uNQ3BuBRE8rakiTCGiP4acwgLC1vc+HCfq5c2UVmpgcREdac2r6Yb+/rcMZyG1hubzpAdqD9oKa8SdlL1yQ4y42S6mesfHQCuyh9onJdya3wxM7GWiR71+TMUH+6BO1HK5mv68z7wR58GBDIDM/LGNn0wdimD0edF/FhYCg/eCty3mkGA549QdOhN5pmY7hxRwlDmz54Bn/CV4nBHFK1JdS567/pxrkJ+at2bFE6ws/3FrDnznlkLxs8J3t2xiakhDqgpG6KuobZS1C5b4aengUN2S40NARQURlGbY0bCZELqKu0pKQyhv5ZqTjdHgzxzTl7HWg/iLFsClVP88A1IpKI9ATqGqRU1oZQLfid0xOor5WSUxlM38xEvARlL7k5Z68D7QcRhk3KXpE3dfVBlFcINoNAYqv86RXoglOaLSWVHky5e4yDsneZqHCMowpN918pbOWogjoLZE/w/oVNWAc8wdfKCvkr+iyQPcUauStsuSZPn6trRKyUu8BO+bvie/frnaMk1JWdcor8KH9YJHuHZdWZ++AYZYkOyN/RZsS1g2y4dp0xtw4Sk+/ANYfbJOQ58JvWSTwTTLjvrkKnsCC0H/wCvoovr1sH/v+NnAhR2asqtcfSRoVNmxYTF2fKt99+jZLSMcrKAhg9uknZkzYmiuWS1lVhItkLrg3ij+I4HlVnUpe3/G+TPYG0CY3SumanY1MdJpZ0mlSF0y07ndA2nr2A2mBxXChUYc0sSBID1luTPaHCS6cyXIzjUiiP5sfcVFHZM3z6orLn8UsR7mY36PdtNxpznEkPNWLp8kWUJ9lSFGNOzx6dRW8dhZ4sWzafIOeHbNn0Gz9PHEWgvQq+7mYvdOPcuWGB+Nmn96wgOz2IuFhB7YSMnFzCwqS4W2rw08+TuXjmKFH+lnze5Ut6df+cUEdV8f9+njKJzFATZsyazhtvvEG0h6bYdZ9cV3r3+IIu3Xvga3uXqpow9u3ZhoOJBup3rjBnzhwM9Z+IBDI2MZGk+ChuX5flzXfe4fLpnUidNPjy66/4SjKeox0NWv4OWr6g14fg2dPR0aHnV18REhRAaUG6WNbp6GhHjJ8ZS5ctJyYlgcrcUI6fP8vsX8YS565Op4/fY8u+/ZSnOqNvqMm/3vsIPeVjUOULlb788sMgxk2ZQUqUA+GB1vQeMpI/Vs0gNcaYe6oyONjqkBZuybipM5kw/BsC7FT4be0GCssLifYzZ+uWLRTlpmJvb4+TsxM1JRligGNtVSm2ztYUp1rSt++nrNm3jbJcZ4ytHxEVJngGpUyZPJAzR1cAwdi5PMbZ/QnUeBHjd4/gkBsU3E99QdkTPHvPRM9eDnuL44irDRav0MTVBb2g7AlS/r6SOPH+SEksb2Zk4dbKsyf4qq6XRXKmNEZU9fYVx/FlRhaGVWFi3XgL2VsQr0hMwBfsiD3RdEDJLntO9uKalb2COk9mF6aLV5NSRc9eAJuKBc9eHj6N0UwbMwg7W2Xmz5vEwIF9CAx4isbDy3T97GMkx2U5b78HbHa3lFd33NrLTTijKQ2kMe0R51weEJvnyNrHZ3GONULJ+yHeaRa42QvK3mOuXrXE03oCfgY/M8UyGklZOZJCWJ5yh3KphAqpBM3oX5AUwZT0p5hGjmJApifpYRJiPDuhrnyDND8JfiEf0zPFDx23uST6vENCYEuouiWSvGqxG2ewdT8MdTZz9ZITKk9W8cipD0qPdnLhgikBzpYEOlviYGpGvK8NFy5oISf7+CVcvqTNPaWnkOtBXrkHR2xuklRgzzGTVaTlW3DUXhlJZCieSt+LJKDj1s5uCY6g8i0lSV6cuaDCiuW/EhtjzKYN84mJNmXZ0gWkJ1pj6eTEx5Gx+CgOgnShDKjj1q5uAqm/3RdK/YnKc+Kw9XXq6v2pbAzDtiyYYw53yCpyQ/aeJudlNBkvu59j8mqcUXjId3JH2SevxgK5k3x4cRM2ItmzFsnefLkzrLkmw5ZrCvSRWS9ipdwldsvfFd+7X/8CpaFu7JK5wwSZA9xR0OeIzF3mqR2kMMYeudvaDJM5zkk5DcbfOE1krgPz1I/gn2LJuidn8UkyY7vOaSSenjzRmA6Bd9uuWcft/++3giSxG2dxljmz500Rx7+JCRaEhRqwZvU8IsJNmPDj99ib3+RqQxbvpmejUSEQG19ul0fxeXoW5ypfr4xzRG4KZY0BWFeHs7UoXhwXbiyKx7EqTLT8tPbsnSqJ4V8Z2ZhXhhNbJyW/IYDNbTx7x0tiRUIoRHIJJZ3yZGPx9EVlz2FCJjmpljwyVYdaT2L97/NF13coTDCEEhfuG6hTlmULJQ707P0x7lbXGDe2N3PWriQvzQ4fTz1iklKgPIrGsiiiI0Ows7MjNiqEew/voXrjPBY6d9i65yAVlVmkhpoxed4i+vfqTHGcMbrqF3mgpU5ZsiP7T57kk4/eI9hOmY8+eJd9J05QkeIIOU6Q7YSmzkPeev8jLB6e5fiBNRzasoiUKH2c7J/ycdevuHBkMxqKlzhy7jJVFZmkxnhjbW1NkP8zctLjeWL6hDs7rTkssXiJn7we2vKi/1d4acL/Jtqu9N/Hb7+tIiMjA39/oRTjxVtRdixGJsbk5OdCQxFlVZWYWVhRnJuEp4crecXFQDkN1OPq4Ul2agw0logI8PUkMi4BqAHqCAwNJzRIOLFXAfXU1Qv31cSnpBHo501OajSWVjbUN9ZTkJWAo4OjOO594VZbSl11LfqzEng6OoajEiM0R6dhMyUb6xklWE7OxmxiImffs+LGl26YTUrCaloRVlMLMBsbg8OUNJxnpWP+TTGbJGrPvwOB7LkTS5ecTLFssrheimtNqNhKukXZ+6hZ2XOrCaWwPhDP6lDxyo6Q3dNC9gwqwwmslbKjOA6bqlCxLntqXjLxdYGotSJ7sxLUqfGRoBc6EklWiVjGOSjFnrhACelSCdkRn1Nd74FGXQofZwteQcGzF4lDVTK9c8oIaUhj5pAhuFvcZ/msmexcvZyy9EDiAu2ZMGwkv5+5SI7PMbjQGzTmv4iHbZ6/Dh7Oa0LL47bTRbzi//4TvGpere9bz/+/i9bL33pa29favt52XYXnf2e5/t177s2B859AlgUBSV7UlUuZHhWGfWEkkalOFJcE4GXpxrXThtw478Qz01+QPp7JTOMkJPk1SLJgZawqFc8kVD6ToBU6C0k2TE0wwiz4RwYl+ZIuXFRw7s6jm6pker5NeOBn9EkJwTvkK4p8JWT7SsjxlTAq2Un0+/3xwJ848wFYae5A5pQf/qZTIUaCi+5qLh5zIsreiWh7J7wM7cnxcUPhnBFKV01ews0LxujcsYAsf6gNwz/egZLiAKYqy5Ce401AgivOxdE0KA6Dm+P+/K5avuvnaLO//eVr/w5/9f62n9f2fW2f/x20/ay/i7af83fQ9jP+Hf6T//kLCNvq5lhQHkpdZCB7D6jw4841VOY+w91Cg7x0d8bt+I3cdA9ykyLwKoqjUVD2bo1v3s4t+E+Xqe338O/Q9n9e9///O2g771fhFa8//45e8xjY+v2tp7Wd/qp5CtNav79l2vXRcGsYFEdQUxGCX5w9NEZSWh/Prtw0nOIdoDwEwzu2KFw2pY+LL0eUbHl0wRIjw0lo3znPQMtodjsvoibmIr5G3iifMOAnMw+W6DizRtOR94NCRPxsKMXy1h52OC9iZWwM+LiyTcWWvk6+3L9ozJEblowJllIe7Y/2LQ2eGo5D9boSFmYTqK2wY0JENGGlkcyNCsG3OJJVMSGcKsiiXHsGyA5t8121rGub7++v0Pa7fNX33fa9L8yv9WvNeNU8X3pvm3n+FV71/pfm2Xa/aPO//w5tl/FvzbPVPP4TKE0G+Z6iqvT47jW+/rQbqWHWnN33Bw9unKM6J4gfBn2Hq7EqQY35DMkuRrc8TRQBgmqljMtJ5fhrevbG5iWLWce7i+OwrAqjqCEQ46pwURgQxoiDclOfl3F61wTzVXaGmK8nlJA+qwlhV3HcSw1athXFY1cdKtqBAkh+QdnrL5mA1oe5WP6Uic3sCswmJPHkuzAOSQzRHxmFxYQUcbrFxFRMx8ZxRGKMxsAgTr5lxsMRydhNy+PekHBizUugvoLGuuoXhtHh4VGESn2IiwjA3lm4qCr03agiOTMLD3dnoKRpjE4dNJRRXF6Om5sLZfmp4n1xRTk0lkJNPtQW0kADbh6eFGTG4+rkSHaa4PerFAx/+AQGkRwbTJjUCwdXd2qqBc7w4vIIt2wb2C4xeImfvD7acqP/F3hpwv8GmlZw587DKCiocPnyda5cucHlywKu/+XzpmnXuXBBHnNza6qr6ygpEchXU/26cKuqqiEhMZecnFISE7KIicskKTFLfJ6QmEN2TikpyTni9IT4THJzSkhKySMmNlNEZlYJGekFxMZlEBeXQVZmIekZReJr8fFNEF5LT8sjK6uMtNwKLJycObRnGzEB1hw8eIi6+jZ7RFkStVWVGJ/ww/eCP27y6cz+ZB/6G/RZ3/MwqosfEqEYQcCdbKQ3k4lQjmDf0PMcGXmZCJUoPGVi8bodT8CKTDZI7j7//qZNGU0BYTysiuJkSaxI6o6Xxr6g7H3crOydLBXKMoM5UxIjttDNawhgfkFTGafwA39SGc4XGVli5yehpFNou6tVGY5GK7L3qm6cI9Ks8fT8iKXqs9mpv4HMYicu2d3CpihANATvbFzOCn7k09pJjG6cQCefDxmZN5AvAj9jTOEQ5jKFhUzn66huDIz/muUlX7E8UsLy+D+xKFLC3NAXp70OZkklTPeXsCRawpwgCYsimqbPDWmaLmBB+Mv/97pYFidhRkDzvGIkzJZK+DVawuwgCb9G/Tk/YX3a/u/rYmmMhBnNyy7MU5j38jgJswKb1lOYt7huwvIESFgc1fR/c0IkLGhe/xbMC5Mw77/4foXlnxXUNI+2rwkQ5j8nWsKS6gksZyrLmcYnjbMY2jiRRUxkLhMYnjuCvgnf0TdxJBMKPmJizsd8lv8TEmYjaZxP99rBzCuXiBhZ/SkSFtKpfgQ/VL7HB5WjmVAi4YeCdxmSOoCZZRJ+qZTwXv1EJla+zZxyCbMqmvBx/VgkzKd71jh+KXiL0dnd+CZ+DOPzP2FetYQxOV3oEz+CHwqaMCpnOBOLR9I38TsGJA17Cf0Sv2NI2jCmVY9mJj+yhJ/5pX4sn6f1YWLNaH5lsriPz06UsDhEwhzhuw+QsDBYwrIwCUtDm+7nBTVtE+G+ZXrLa8J7hdfmBEpYFCxhtnAfImGWsO2a9xthey8JbcKCUAm/hjZtb+F9S1t9XuvPFZalZX4C5jcvQwvmSpv+v2XeLfMS5tv28/4WmucpfIawTvNa9sMWBDZ/B8J8m9dZWNdXLf+rIKz7zH+zzq8D4fsQ1134jSS9yeSyMfROHkrnvAHMYDxLmc6UhnF0yRvIvHrhOPUTm/mFVSnvisvx/LPCmn5v81tt778FYf4t30Hzdm75Tc8MkPBrSNP9899w8zoL23xhSNO8Wn7nwnNx/2p+74JgCQta9jdp02Nh+wrbRNzHWh37Wv5H2ObCPIVlEI4pwvyEebXMV1jmlv2tZRsLyy98nrBfLRf28Vbbe26ghOXREhZGNB37hGOIuK7Ce19xDHl+LIn98zgmHLuFe2F6y7oKx9S5wU3H0flhbfYv4Vge0fRa63V7jsS3mF47jtmM51d+YgbjGNcwHknDTOYxmVkN4xicOoy+ycN4o3EuPbPGMjDhO+aWSxiX2Q1J9ULG8gkLa7oyInsMA+MG80HVVD4v+YnOhROQsETEe+UzmZzxCWP4hE+Yz9TC7+mW8wNvNsxhUMJQemaM5h3mMaliHN+n9WdehYRhad8yrfRNpjcO4/3GWYxpnMAnjdP4uXEmXRpnMpU5LM/6lF9jXvy+5oc3ravwXQjPn697azSfl4TvUDg3CY+FfUs4ngvH7tbnDfG+eb8Uz5khL56z5rWcxyIkLBCOKcJ+3GaewnuE7SQ8Fs65z+cp7BN/cQ5pgbDNhX1lTvMyCI+F85PweHFk0zyFx8J+JSyD8FhchoimebX9vNZYGtvmvBnbPM/ApuUV/l+cp7CPNa+ncO4U1keYb9vP+9uIkbBU+J75gQVM4eNnHzK2aCgSGwlT68cyh5/5yOt9hucO4NfG8XSuncjIuulIUUe9PJWTpTHE1CdR8RplnIJnL7jZsyfk6GU3SFldlCDm7An9G1p79gSlTkn0CQbwY16yOO5rXcYpZC4n1EvFZjFCuLowVtQm8wVl71vJRCwHFmHyhynzPtxC6BU/Iq5H4qtUSPSNCHxOezDrnY3Y7bMl4mY4fkoFhF6PJli1kAVfHObBMg2sj/oS450L1dk0VhW8MIx+/EQPxWtnRKHm/hMd9uw5RGpaiTgWz84uFcf0scK4PqHpPjkp+/m4X7gXngvviYkTeEGWOP7PySkhMTmPzKxiUlLzxXG+MO7PzioiJa2A1LRCkQNER6eRkyuQyT+5RmlJBanB+TzTSnzOU17kL22fv8xn7t7Vol+/gf8Q4Xtpwv80JLz55r/Yu/cIRUVN9bcNDX9u0Lo6qG9Flto+Fx4L04RbdXUNxcXlf74oflYj2Tkl5OUVU5DfdJ+dXUh2dkErFIvThY2Xl1cibvC83KbnuXklIgHMzW36fwE5wms5TY+F94mfkVNIdmoC+SlSAkJDMXyqQ05aFKZmJmTGeLJ27Vr+2LqV0lRfKPCitroUSxczKvKsxDLNbv07YWd6jgk/9eae8k4gjPNyu9A3vCyqYctWjGHDhkni48e657mhuZNK3QzWtPLszZoymjgiOVQWL3ZRyquXYlkdJnYX69RK2RPIn1V1GLn1UrEOXAhMj6oLEsPOBbJn2KzsfZedJpI9i6pQsUGLX22QmK/y78jesFRbAp69i5zRUNTsp1FS4YJZhAHnC6JJbvCmJ59wsnEL/ctUOdkgy5Bz3TkcspYRNway0XkhmlwTMU7pO343+IUlHEbyoA+SZRIky94QMfzOG6xz+fP534fwPxLOZx1Fk/t0OtGLvRHbGa4yTpy+3nuNOF3AZJ1pL8zz9SFBsu59FGuvosktPjzYnZMpB/jy7LccjttNz0sD2eS7Hk20GXJ71H97Xu/s6cJ9rqOJmjhPybr3kKx8i8t5J/js2NccTzogvqZZJ4dmowJ9Lg0S/2+v70YmP/y51fwlLDVdwFr7Zf9mmSR8fb4/l+L3I1n+5qvft/INdodI+BgJp9jGV42dkJRu4mjNLTQ5jyaXOBh8kKWm21hvvYtBFisYabmGXyyW08VkHF+Z/EgX0ym8bzZPxKdmM8Vp3Qwn8IbLRroVnOBaigTZmI9YYrOJj80W84HZbLqbTOJjs9l8YDbvOb40/YluJj8wz3It31qsYLzlWrbY7GGIxUokptMZa7ma38x3cj7yABciD3A0cB/yiYdZar6d36x3iFjVCssttrPZeRcaRSfQ5IK4LirVpxnqOp9rZcfE5+L0mqv091jB/rTDaDbe4Ef/tUjMZ/GezTwk5jNZG7tb3DeWR+0QnwvTxddMZzIxdBOaqLMn/wTDA9ZyqvwcQ3xXc77yAn08V/CIW6ggz6eOi3jPaj7TrPbS3W4ZVwtOM9R7FRKL2c8/7/nnWsziQNphljXPT8CSiG3iMmhyG01UWJ95iOFev6HJHfYWnqS/9yo0UeZqzWXxM96xmvvS5/4V3m2e577UQ2hyk/F+a1mavFecT9P85NEsvyLO//f0A4ySrhPX+UjxGd6wmMW71v9+Xm9ZzeUT+4VcKzjDYM9Xr/PrQFjWUb6r0ayVQ7PmCippR5llvp6hLvO5X38OTS6jVnmOnq5TkFRIuMJ2Pmv8GInHGN63WCR+RtM6z+Zk5nHmhG59vr3/DoT3fucvHINUOFNxXtzO97mBJkrcaJSlp/tybjbKolkvz8OKK/RyXSbO60reacb4rkFiOoNDaUfQ5Ib4/LeYXWjWyYuYEbSJGdHCtr7PsqS9TIv8gx15x5kQsolDRacY7Ps7miiK20mz4qo4D5nay3ztsZy7KKBafpk+bsu4mneavu4rxPm+Yz2Xy3mnGP5sNXuSD4r7yUjpOnbkHmNxwm4k+lP4PXV/8/ZWYX3+cSQnevLTw5/EY1+PC/3RRJNDsbufH5tfOo4I0zZ/zOW8k+Jx7GzGEfG4LUwXjqeaaIjH1D+kmxiqOJrFBnPQRLV5/xKgys/3J/Hd9RFNz6uuvojyi2iWnkCz8UITuIxC6VGG2U9DteY0mg0X2ei8m6UW2+hv+gvzrNax1no3Pcx/ZarVRkabzeZNw8nsT9zFueCDrDLfzUjzeUy0WMIUixXisUzAePOFTLHazBuGk5ntPR+1tJNMN/+dAaZTWWO9i7nmGxhpPw2VzCOssNtOJ5NfWWyzjmtxn3Gvbjc9y5Q5W3eVoWW3kdR+gaRsC5KGfoyLnEm3g6NfOH7P0Z0hbufFxnPF5yNvjW7eti3fyY2mbcwt8bzw3r4vxem3qy+L5wzhvNXyfZ9OOyR+38eChX3nDp2Ofs0enw2MuN0yTwmrXFagyVNGqv3ILOM5zLdcwDCF4eL+0DS/e6zx/J2ux3qJ22N/1A4+OtRdfCxbdKZpnn+17Ze9wbnMI3Q/348dwVvE/aX7+f6scFqOJjoMujmCqQYz0USL8So/MFJ9vLgs8y3mi+d1YV7/H3l/AV1FsrV/wD3KYIO7u8vg7u7uDsEdAoNDEtxDsKBJkGAhJBB3d3d3dz05Oef8vtUdhoGBuXfue9/vv771fsl61umu7q7dXVVdVU/vXXv/q7b1/Zb63JHmHHe4rTovtTUxXTPrdxoeaSu1TT0e0uBwG9Z6rJTG67Znu7PMcQmTjab8Tb7/DgLCxl8QkqbzAE1uFxyk2cFGaMRvpvWRZpyK24we52l9pCl7/MT38jx9i28iyFqjzy5cK5LZVRiFSUUKFf8h2RPX7NVIT5Uc7RWrfLlTEibNCcU1e5+TPXNZkLTUR4zTPConQVq+8znZE4mghSxI0hCKZK9HRoqk2TP6y5o9t0kFONucoXGbH6HCmqzEV8xbN5PKAjNK09/wa2OBSL87gBOb1VcSHaLPifPbEX4ReGd4gJBQEyITEqAkAkr8ePJQW5pLv9S7gbevE062ZpL2ztPPn+fPdcnNjSAzM1+ak2dm5pGT8+e8X5rXS/P8on+zX8UDssQ5/Rc8IZ+srD/m/fkUF3+p2ZOUTbI/+YfosPEPbvLH37f2P3JF6e/gwaNs27aPQYOG/X+B8H2V8P8aAj/88BNWVq5kZcUD2ZSUFHH8uBYmJjafVLMXLlzj8eMXH/fl3L79iGvXRFt10bxSrIQiSkrkZGalUV6eRFxCFolZ+aSmpqNUppKckkNqXgFpafmfl/XHv1TS0lKQ50SSmZKErDKVrJxMynLiyUkVVeeFVFbkkZiRT1JGHiXFyZSVJREalURqbvaf2ahkVOQnkZFTLO0mhruhc/0iYY73P70AWYGGf3rjNDMnO8KcM4fWoq21nYzoD+g/uUeAy2uoDGRYv078vnUhKEMwNnrEh3ePQRnMvs0LmTuv7zfj7LkSxQ/pmWgVR0qqec3iCEnD1+AzzZ4Yd+90cYSk0r9YHMFPqenYfbZmz7g8hIelIRwqipS0ejsKommXloqlLFBS3/8rsveHGWeGv0BeWB0KFK6sLMvip/QcgirdaE1tpqtG0qR8NTNUC2luVJepScNobd6MkWG/oaZaLKG9dUuGeHVjqGoSglN9hLvCJ3SyERgd+uf+f4r5OeMkGY2M6jElcRid7FtL6WMiB3yS39u901fX/af4+dFPrCybjppqLvVe/srsjNE0edeAGakjafG+MeOiB6KmWkEHm5ZfXfuf4lfDWqxTzEZNtVCSKcr+/t73LMybQMM3dZmVPlo6plY+EzXZbFqZNpaumxo9iN7OHb7Ia5hvD0YH9flKxudoYdKIBamj+U73u6+OifjxnsDkeIHvVQIzVKOpqaqGUDaC6ZXLUVPNQU01jymJkxngO5bhgRNoHdifjoGD6BI4hFqBXakT2P2bqOvXhZ+jRlBHPg+1QoG12d8xMGgkdQN68Wtgt6/O/wO1A7vRO3AELQJ/o1fgCMYGTqFNYH9+CexMp8DBDPYbz9zUyRKmxU9icdZUBvhV3duowIkMDhwnYUjgOAb5j2VU2Hg2lM6Q6lZ8llXyWbQI78vicrG+51ell8+kTXhfpmWORa1iNt1jBlDdr+rZfvHrwujUkajJ5zIsebi0/8e9VvftQs+EwaipFjElfwKdYgcwp3gyHaL7M79kKq0i+rJBNZfVlbNoENKTOgE96BswimZBfViUP5EOkf2o6f91GYqyxXv5Q56IoYnDUFOIzyBiAWOyx9Ipsh9qinlMLZhAW3FbtYBFZdOkPH4N+Lps/xVq+Hdlqvj88jl0jx7AsIyRUn6SvIpZqBVPl+SPzBpNl1jxfVjEjMJJVfcfUFVv1QM7f5WviNoB3agV1FV65hYRvagZ3pv6Mf3+x6gZ2YduSUNRK53JpoqZbCyeQXffUdQNGsRaZVWbXSOfS8OEPghygXmqMfyo+oGfk9rTIHLgp3xqR/ZlTt5EBqaNpEZEn6/k/B1qRvShc8owqf3MK5tGm8TBrPsod7l8Jq0SBku/YrvaUDKd1vGDqBXZl0UFk+mePJRq4b2ZkTtBer/F/VGZY1ArmyWhf+oI+meJfcAihueOo1/mKCYXTaJX+ghmFE+mY/JQSY6aYg5qJdMlGYtlM2idOJi1lbNZXTKNNvGDJFntEgZLcutF92NhwWS6JA1lavZ46b67pg5ncuEkhuaM5bvgHozKE/ta8X2Yz9CcyQiv6tPbub3U9zUzbYSaahnTU0d+1X98jur61T71Y3Ozx0r9tpgu9qdqqqVSnzohdjAdbFtJY4bUz0ntWcRCeju1p6Nli6p2Lj7bX1E287Pz57OkbBqtA7uwunImasp5jAybwAD/MTT17kxf/2EMC5xALd+BdA0YRTuf7ggeXZmQOYE5iVMY7D+Btj696OTbj25+A/jVs7WEDr596eU/hF/cW9A7sjerc2fSw28wzby7SPn18RtO28AurMqfxuCg0TTy7MKAwKEsyqjJWsUE6pWvZLZiAS3KlyMoqiGUj0RQNqBdSkeav6wav/7AAI8uqKmWMES8t7sCna1b/dkniRDHCfG5FXOlcaHOi9pS+orSadKYIY4df5T3nKyq8p4VL/YT82j0ui5TogZJef4hb0RYX9RUq+js0Ib+Pt0Y6N+jqrw/yVzMqIh+NHlTT6qPqcnDqffqV2l7ceEkSeZf6/xzzMseRzOThkyMHyK1l2YmjRgeIspcSTvrFvT1Ep93Od3t2tDZsa10LwP9etDJrjXTkod/ld/nqPW0BmsqxPpfKP1W1/9FSl+QO57Gb+szPWWEVJaN3tZjbJQ4P1hBK7MmjAzvRz+frl/l949h8CM1s3qwXhw7SqdT90VtqW03eF2HuVljpfdU3J6cIL6Xi2hTvgpB/ivP2Mfb0jSapaVx9D9cs/dbViJ5Sl+eloVypChKUgIcKIySgrWLzvo6ZVaZcYpr9q6WhFMtNZ13ZSF4ygNIVvii9pkZp6jpE68VHcfEKHyl/B6Qxru/rNmzGpJOUqgptx7cQJnuQGGUKa/vHqUi0ZLyRBu072iTF22JKs2WJvVrYPPyIkP6dmHuspVkRFrjav25N0431JZNlvI+vmsJztZPMTF6hrPVK65duyWRPij9NB0XLepi4lMIjUsgNS0NpSKRtNQMFOI6w7RMURdHVmYO8txY0lPSkcuTyMxMRZYdSVaqyEX++ldIUUEKSRkFEheQSZrGfDISEylOj6awPAcyK9FX8+DIsRPk5InHK/DzC+PAgcPExiZJpp/x8SnSvrd3iHQ8Ly+Po0dPYmXlxLNnT/HyCmb27KoQE1/zpf8GXyX8v4ZI9n7E6K0leXllnDmgjq/HW7q36MTNq1o8vKaJq90LJgwZwf7tmzAy0MbC6B7rlixmwdTp2Jvpc11TnYLCbErLiyjL9AZZGJZmL1BbuYXibD8oD8Pf2wK15Zvx87ZEY+9xCnODoVwkamIFlFKYUwD5hZRkF1Ce40FOpjOlSdbkZXqheXoHr19dRfPcUU6euQRlpVBeQnpyEbICOU5Wr7mhdU6KsSGTq3hkYMzhwztxfHORjq0bE+Lw8Jtx9izEoOoR5jSuW4PFs0aTHmnC0WPqWBvfkeLsaRw+xIv7V0Hpy/0759F/cAmUYf+S7Ilr9mpmZGBYFipp7gzLQoj/hmbvRVkIGQo/3pSF8mta2hdr9t6UhWAlC5RMN90r/CWyNyAzGT+5P/f+Ddn73BtnQlATSiudOVsSR7X0dMmb5xNOcJ2NVC/ZwzLlNtrda8CWmAX0vNORJS6T0ea4hN8edmWO6QjmoYbwvDnCdgFh+3cSBj76jhXOf+7/c4jXCBxMWSPJaH2hGZtDFzBIv6eUvsJz+if5498O+kLmfw6B6urVOFu8HW2VOk21GrI3bgXtr7RkZ9QSOt9oy2qfmWijRb+H3f5rWY1O1eNK5V60OSLJ/GV/NX7Y9QOH09bR6nxT9sQul45pl+xCu2wv3bXbStdt8ZnN+Bf9PpMvMN98NMvtJ/yLexLocq01h6OW8/2O77953g+7BLYHfY8Bu7nNcfRVp2hXfIY1FYfQZj/aHGRzyCamm69koe06etpOZYDtbIbazqWe7TAa2478WzSxHkZjs0H8ZD6eBhbTmGKznBa2o2loO+Krc0U0sh0pHRtvu4SettP4xXYgw23n0992FrVsBzPQdjZzLNeyP3IT6pGb2BaoxvHELcy1XMtg2zm0sh3LfNu1zLVdzRzb1cy0Ws0yl7VcL9yJNurSs5yr2E0Xt4kcL9ku7WtzQCrrXm4T2ZawCu3yfYz0nUFty6HSPdWyHMryyCVoV6izIGwhNT+mi6htPpTRQXPQ5iibM9YxyG86+/I20c9nKgcLttDdYxLXlfs5X7GHlo5jaGw9iknWS+loN4GjGRvo5zmFOlbDvyoHUbZ4L3/IEzEvdAHalWJ9HECbw6xIXskgjyloKw6wJXM9vT2noM0hjhZvk/JoaP3tMv4WxHL/1WoYWxNWoi3bz0ifGcyPWyrJkeSV70E7bzvaleosTVzBEP8Z0jPvzFajrtUw6tkMo4vtZGbarqqS/Vn9ittNrUcx334Nl7N2sdFzE7V210ZYK/zPsU6g8/mmaMv3oZGylYnv17PUaQoXs2qirdot3ZtG3mYaHKzJ1cy93OQE+ioNWh6rL137eV7bvWcz4kH3r9L/JdYJtDvbGG1OsDtqCQ0P1+KKfI8k90T2RuodrM6pnI1oy/dzLW8bDQ5Ul647GLaErheaSddvdJuGNsfocqEZM40GS/UoYqhuZ4bodUeb80w2Hszgh91Y4TqFXjrtUPObTSvNBlX1otiPdv52tCv2cyh5DfV+r8HF0p2cy9xIw4M1ORi+hKZH/ixn9dDFdDzTmNX2E9FGg06XWrDcdTLjX/WX7mfmh+HS84jQVY1kwnOBIc8GS31fp+ut0UaTHZFLPvXNf+1HxLTah2pwJH291I8dSFot9dtiutifanNK6lPX+8+h3+NuzDEV5X1sXx/b9LjnvzHgXhe0Kw+gXbDjL9iOdvEuqY+WwH6OKA9RT3aBs/yOduU+ljqtZbrNGmrknWWk5zYWWK7mRFxNNrmPoHrqNRYXdOBO/jC2Bu5k3vtltEg6StfIA/QO2Yug0JbQMeZ3hvhtR1DcoFfFaS7HbWCgzw5q5pxmoeVKRrpuoqEoM3MbM93U+Cn3AlNcV3EsthaXK9fRrOQseyp/p0PJSQ5XnqFPyWl2Ks9yPGIvTbTafNF/TzceIpX3nA8jpP3BD7r92SeJqNxXVceV+6VxobFmfSn9dOE2acwQx60/ynt/4kpaX2jK7kCxnzhA63NN2ew1i0GfxiyBxS6T0OYcQ570YqrZcGZajWaAbme0xfKTZB5nmcdU2p1vJo1BW8MX0uxMI6lujmerSTL/ru7F34PJq+l4rRUbAudK7aXjtdYsdBLb21n6PujCRNOhUvpI/V4MedpbupeZlqMYqN+TbeEL/2Xbqnf8Vy6Wi+/2ES6U76L2oZpS+uG0tbS91JztkYvR5iRtLjZjlZfYP2nR/VZ7lrpOYeqHYX+T77+DgHDkZ+okjuaqOHYUbqeJZgOpbbc42xj1xFVoq47S7GodFoWO5wJ7aFi+l1myAyTyCjdlPF2yM6vW7OXPxu1JPyaZhCIoFIxy9GPDc2uEUpiVoot5aLdPZK9/ViKpCj/OFEdKYRUyFX6SZk8MnZChEOPqVZE9MUazcXkwddPSMC4L4VV5CMGV/mz+BtkTYzF7yP3ZVxiNJclfafZshmUS5fOSwyfUUWU4kB3yltMH1lAWb05pghXqh/aTFvwOVZYj2zftIszlJf17tGX4uAnE+Bjhbmf0zTh7N07v4tTelaxdPJErR1fRrHlHSssV+LkHc+m4aA2XCnlZZKUXkJdSTkFuIVSWkJ3mhTzNitgoW7ZuX4CvzzsqMmzJSnGBikJK8oskHlCWk8e5o1fxcf3Ac11dzN4+F9U3kqOYS+fOcfX8BcyNdLl2+jCynGDIC8LB7TGHR2myXNCnfeOW+HmbcOnoXqzMDGj8U308XN5y/vfdeLq+pfHPDbB4r8/lY/vx8zShXf2W6OqcrqKUhZWMGTPh/yrZ+wljI2syMwtofr8t+t63GGs6gkf+Ogx/NpQLTqdYZj2fMx5HWGq8gK1mGzjgvJMtDus4bLOXQU/6I8stg9IKLPP00eEkus7XaHC5IW7pphwp3cKHkOe0ftCcD0HPaXynIRZhLzlUtBq3lPdc4gpeeSFc4SaOhV6osjJBlQwyUauXg77BA9zcLLC0fMlbPXNuF+pxt0gfq0p7Sa1/wlydLg87UJiRI1WW5mltWjeti5upDgP7dvvboOp/xNm7eecqP1T/FfMnZzB+dpYQ+wdQ4ERwcCAJUd6g9JHI4LrFkyQtn4XJQ16aXif3TvIX3jgnjulPGiFcKY2UPDaJIReuibbVf9HsiXH3xOPilx1RHS++7OKXm5kf1+yJ7ng/yIJomZbK6aIIfKSXOQqT8iCpk/inZC8xqDE5cheOF8dzv0SM5ecHqmguFWZzrSQXmSqF8R36sv7lbLq9aceEgMGoqzZI6PKuLWOc+jJWNQfBshHCBeETephU2dJ/nvafYHXmDNRVajTVb8j82PH0+NBBSp8WPFxKFzHQvsdX1/2nqHb9Z7aVLmK/aiUNHtRleepUWjxtzOLESbR50YwZYSNRV22lq0nbr679T1FXtzZ7Kpejrlonyfz52k98f+l71mbPooleA5alTJWOqZctRV22nHaGzaXrFoSNZqBV1y/yGufWj6k+g76S8TnaPGvK2qQpfHfxu6+OifjhkrgW4zvUVbOr5KpW0qR0I8vlOzmsWoeGaisrYpcxzG0qE71m0dx9DG3dJ9DXfTh1nTrQyKkTvzr34jvXoRJ+cRlAI6eO1HXuwfeuQ/nBdSiCyxBqu41giOdUqrkO53uXwdR37sZPLoOkc/5AXefu1HfqyGCP8TR1H4vgMpDeHpNo4z6BH52608ttKKPdZ7EycZ6EhVFzUEtfwBiPWfRxH0Vrlz6M85rFGK8ZjPGazgj3WYz3Xsq+4iWosxJ11Sq2VSyjvu8o1pUuRl21WkoTy7pL9CgWZc1CvXwZ/ePHUStoEI1Ch1IzaCDT0qahXrGCSWlT+MFrINW9hkrHagUOZEDyRKncFhTMpVfCOFaWLKB7/FjWlC6iY8xoqU3tqFxOs4jhNAoZxhDvqbQJGcn6/Hn0iBlDneDBUl6fQ5Qt3oso7zvPgXzvNZAJKZNRr1zBfvF+VWuYnjeLXjFjUFesZGHhXLrEjpHSN5QvlvJoEPJnfuL2T+5DqR/8pZw/0DB0KLWDB7Ewa6bU5vrHjWNC1nQpP1He/opl7C9chHrlSqbkzKRP4njpmZcWzadO8CDqhQ6mbdAohvpMrZL3Wd7SdsgwRvpOY1feYmYEz6aGTp2v2qGE498haHwj/Rto+7wp6vLlbMleyEiPOUzwG8aWrHqcVm3id9VGDheto75uHTbkzZHuVayHRg/rfZXPooix/GbW6av0f4eWz5pI/c+y5CnUv1/n0zu9sWCe9I5vKpgnlde+woX8eu1nhBMCq+Mm0eZxA2l7buBw1Nkg7Y+07YG6cpWEXm9a09OkHeqqnQyx60EP4zZMDRhKR8NmzAkfTRPdX1FXrUVduZL9RYtQl69gTcYMal//mV3lS9iRO5e616tJsurrVJdkCccFVsZOpOX9uszwHoS6ajOt9BoyxX8IA627IpwUGOncG3XVRglH6cuQ9wI93nVmetAwWjysh7pqC4viJnzK7yucEKh2XmBt1kwa3q7FytRpNLpbW0pfljRZktnsfh1mhY6k8+sWjBafGbFeVlW1adbR36Q9XZ43Q12xiv3Fi/+CRewvXSLVowh11QrWKddSu3I321ktvRuT/WYywmsm1Yp38FvIIsa7z2Bz6i/MD+7Dz9n7mVzSksNFvVgQtYSxzlNolKlG28TVdIpdgaA6IKFlylp6RSxGUP1Ox8rt7E6ZQ/fwxfxSuJ0J7tP4LXA+deW72Z63iJGBc/mhaDfDAqexJ+MHtJTLaaT4na3KXbSt3Md85TraVO5gBhtZlbCIercaflFew6y6oc5GRtv3lPa7v2yJOh/fORGVy6vqWLGSpYmTqaNdTeqvthYvQDgl8OOZj+V9pxYrUqbS6G4tlkaMRV25msa3azEvaATdXrasqrMT4jq2AVK76v62DUPtezDCuTddxfJm7cd+RY3JfoNpeqc26qxnQcw4qQ2J7XpD7hxJ5jfr/2PaqrRpNH9Yj9lho6T2Im6P9+yPumoHHV80Y5BNN2kc7WPUhu7GbaR7GeHUi25vWkmyvpn3x/xrXv6RnbKlqKvWs7N8CdXOfycdW5M5Q3onFsWKfdImGuvWZlrgUNRV22hj0IhJPoMYYtf97/P+d7gkUCP7N/aymh3FC6mr/YvUthvcqsnKtKmcZg9dV4wlxPUDJt7mnE0MJ1mZBYRi5P+QU1GWeJLO+6CjHLy6ieV3DfnV9BYzHz5k+019Gho/YvizXawxXYqQkfPJjNO/IpDvRK1gUSS5Sj9pXvdTeirBfzHjvFUaxtmP88I/1uzt/8yMU5xX+ssDpJBd4nkt0tJ4T8pXmj0xzp690SVaNa+HMtWGrIgPHDh+BFmyrRRn78fvBPyt7kKhB76BYRQne3Dv/jVq/lqPV3cO4+9m9k2yJwZVv3BsM+uXTCbU8w0XbtwjM7aIs46X6XqvE7bprziZtw3v/BCuoY1PdhjnuUAFcVCRQnlZLOcvnCcrMxgUaaBK5RqXcc3z53TFVaxzXBn0aDhnHI4w7dUEdptuQbfgEgYFt1AzWcWqDws5YruPcU/H8iHvORfLj3A78ByNVw5ge7vXDP0wgDeBj2l9vzUfQgzp9aY7ZsEvaKbbXNrv/aY770Oe0/Z+G176PWKwcX/u+16T/MFkZRUzduyk/6tk70eJ7Il2si2ut+OJ503GvRyBnq8OIx4M5aL9SZa/n885lyMse7mAbe/Wc9BuB9ss13HEYg+D7/WjIr9UKqhTZgdpqtES/xJLHnMMr4z3nCnZjUXIM1prN8dcJHuXm2If9YbTst14pr6n+pGfeeJ6g0ZadblmcwKV6IDn7/4USh6kH0Wv6AKbnqxk1J2BXHHSpNvNLpTm5lImU/D+nRkGtw/jZnqD/r27/Fuyd/nqGX6uXgOLp2d5dv8EAda6UOzN1aunMHmpI2nz/iR7oZi8vsOT1+fJ+wbZSyaUM6VR3C8Nk77iiJo40Vzzc81eVKW/dDxZ4S+ZZWoURZCg8GXWR7JnVBaCrSyQtulVZM+1IkDqFEQzTvG6f0r2RM1entyF8yVxaBeHSyYEcpWPRDDPlUaRogphfP/fEN6JZg0CS72moMFuCT0NOzLFWlyovAzBuAnCUQHh6HcS+r74jnmef+7/c4jXCGxNW4gGe2hxuzErI6fT93UXKX2e33gpXcRw875fyPzPIfCLVjV+L1mLhmozjbTrszFpHq11m7EubhbtH7ZkYeBENDhArxcd/2tZ9a/U4UTlRjTYKcmspvkzP5z4gR2ZS2h+qxFqiXOlYxql69EoV6PTw1bSdasCJzHcpNdn8gWm2Q9hrtvIf3FPAh3ut2B73Fy+P/b9N8/74YTAmvDv0WBJlVzVFtqUHJRMUVYxjvY0pUVkF2bbr2S84wq2RjdnR2hL2kTtRVBqIsgv0rt4BmcyBc5mCizJb4NQeZUWZWs4mSlwIkvgRI7A/uRqzPacwrF0gf05AnXKd7A1pxaaH885mSXQrGwdguICfQM3sjeqHqfzBRb7D2VHWHP6y8fSPG4/U63nsjl2hYTVYcvYk7KKqTZz6RGhxq+5B5juOJ8pzguZ6LSM2V6jOZD1AxrFqyTSqsF2NBRrOJ5bjVOVi9BgBxpsQaN8A03O12Kp5xipDDrfbYawR0DYLUi/ky36o8E+Bhr2YoihwFxxHerHY90et0KDgyz0G0ebm41YFz2TFtfroRY/hwbnanBKuZlDpWv58XcBYa/AcLNJ/KpZk61RM2l5pe6fcj7HHkG6l4HPezLeRGDYS4H+T3r8eb/sYYrTENpcry9tLwqYQJNLv0rb21IXfsrjj/yqHxXYHilQVyRSf5X1mcxFHqOlPLrcacYo875osLdKnkwNjYI1kvyJdgNpf6eJ9MwrQqd8klP3TF3p2cRn/CrvfQJjbaZzPH8DC/2WUvNc3W+2xWWBAqPM/tqGvwWBjg9aoCHfyIHM1Ux0XMoCj8kszBD4WSWwlcUIhQLfXfkO9dzVH9v1ZprcaPDF+yNibchUBht1++b9/D0E2t5vLpXVhoQ5NLxWj+NyNUnO3rwV1LtSh335K9CQbeRk4Rq6hEygjs8IduUsZ2DkVH7xHMa69MVolG9kUORU5iTNRaNkg4RxMTMYmzwHDXYxQ/yQkTib5bnLGBY3g3UFK+gdJfa9W9FQbEKjcC0apRvYXbaWzmETOSbfyJHCNXQNnSDJ6h46UZLbyH8UO7OX0y9iCqtSxT51G/1jp7E8dylTU+fxvesg5mSI6dslTE1chGA7iKlp81iZt4zfoqdJz7apaBX1fUdK+TXxH/0FGviNpE3wOPaUr6Nn5GR2lK6Rfmt7D2dbSVXb6RM1lTX5yxmRMIt5CXPRUGz+2J63SNuT42YxImZ6VVkUrf0S4rOWrJfqUQLb2Fuyms6uAzgi34CGcguzvZYwwXE+rW37MdJpBtNdFlPffgIDnGbT3X4IgtUAliYvZnPkCiY7Lqar/XD6OoxlgONE6tt0k9DLYTTDHKdSw6ITw/1HciRjPYMdptDGtr+U3wiHmXR1G8Ch7NVMdptHK5t+jHacSy2nMQjFAr96tUbIF6ju05xduasZ6D+SVZkL2Bi1lo5uk6jvP0Iqr1rew5mVOAeNik3MS5rH9+6DGR09A40KcWz4WCbiOCE+d7kaW0tW0yVcHIe2cEiuRrOAMbQKqirvHhGT2f6xvLdkLpXKr1f4JNZnLGZ0zAypDkQszhb7+F1Sm5qZvoDZmYsYGTkNDfmmjzK3sTR3KX3CJklpakWr6BYxSWpv+2XrJZkN/b6u+0Yf03aWruW36Ko6FtuLuL0oe7Ekc1j8DKalzZdkTIiZwZikqjY+O2MhoxJnoVa4ijrew2n8l7xF1PMZSYfQCRxTiGWzVfptGzyexv6j2F22TnonxLYptt1ekVNYkbdMkj8wdjpLcpZI71Etr2Ff5ftPUN97BO3dRnBCuYkjio10DZ8kte1eEVPYXrqaWvxM3Q8LCE515n3Ac3TMzhKVai6RPfPgF1x9f5qAOGusIk9w7Np6lt17RW3Lh8zQ02fb7SfU//CAesZ6fO/oiJCRIc39RLLnVxHID2lpEkETvXGKjlh+/saavcdloZwsiiRe4SfF5/sr2ROVBZ4VAbhVBEp5tUlPxYZkjL+Ks/cl2cuJNOPk6ROUxFtRmmjJnbM7yA4zRpHpwJETB4nyesXdu1eoXvNXXv8Tsrd0CgEuhmhcuEFOYglXnG7Q+1ZX3HJNuVCmjr6LNrVPVOelx21+PP4jebKiv87oP/39qlWXm9ZaXCndj122IQNu9uOi/SnmGE5B3WQbT4p1eFl4D7VXK1lttJBjlvsYd38M1gWvuCnT5E7AWRrNGoBanZcMe92ftwGPaX29NeYhz+ml3x2LYEOaXW2GebAhvQ26YyaSPe02vPZ9yJDn/XnofVXiMJmZJf+3yZ6RkaVE9vSvXybE34bBXQZwR/syH57fI9DTgtnjpnJ4zx6czJ7jYWfE1tXrWDlvMb4uprzQvUxefjalZRW42r5B7/oZcrOiUWQmUyAy99JIgvycOKF+mkBfOy4e2UNMmANk+ZGd5M39y/fISAnh1b0nJET5SNq8jKxsSnKSyUlLk8w85RWFJGcWIiMfZOIXllI8HW0xNniBg8UTdLR+JzcvhfyCcsLDY4B0iez169X5b8meubkFORFmdGrTmMmz55Iebs7p08dweP8AVCH069mevRvnS+6g9R9dw/DJDYns7du0gDnfMONcNHYQweRQK60Sk9J0FIp4TErTKKxMoGFaOUKynNqpMnLliZiWpiFXxGNRmk6dlAp8ylNYm5uPkKjAuiwN9/IkjhTkEFmRwMH8PAallxFbkYBhSQZCUiVCGsyKegauAq/8xyGkIqX1jPck20Mgx02g2K8pVAZzpbiAn1JlFFQmSEFrdUrCqJaRiZsqkhmd2iK8FhBuCixzGosW+yT00m3KVONeTGMJwtNfEDYJn9D3gcB80Yzzs7T/BNuT56PFflqcqcbq4Mn89qillL7AfaSULmKESAC/ce1/gl92CxwuXouWaiuNT37PptjZtLlQg/WR0+kgmmh4jUaLI/S61/Sra/9TNDgqcEq+CS32SDKr7RL4YavArrRFND/9MxtjZknHbpauQ1e2gZ5X6yBsFNgeMInxRj0RdgpV2CUwzXIgcx2HSduf0j/HLoF22o3YGTO3atL91+M7Bb7bK7AjUuAsS9Bit1QGreSnEBT1WS2RvWa0jOjKHLtVTHBYxbboFuwMaUnbqH0IytMI8sv0Lp7JuQyB8xkCS/PaIlRep0XpOjQyBYnwncoWOJBcjbkeUzmRJnBAInu72JZTCy3x+Ec0K1uPoLjEbwGb2R9Vj7P5Akv8hrErtDkD5ONoEXuAaVbz2BK7kq2xK1kbupy9KauZZj2PHuGb+DXnd2Y4LGCq0yImOS5nnudYTmRVQ6t4DVqq7WixAy3FWk7mVEOzcjFa7EKLbWiVbaTJ2Vos8xDb9W663G72Z5nuEphiPkBqa4Oe9Wboc4F5Itn7eKz7w9ZocYhFvuNpq9OY9dGzaHm1Ppvi59LgTA00lVs4UrKOHw9UEZ8R7yfz66mabI+aRcvL9b5dd7sE6V4GPevFhHcCw18IDDDo8ef9so+pjkNpe7W+tL3YfyJNLv6KFnvZkbroUx5/5Ff9sMCOCIG6J78h6zOZS9zHSPl1vd2M0Wa/fXzHtqEl24hW/jpJ/iTbQXS43VR65pWhUz/JqatVlxEfJn+7ne0RGGs9nZP5G1nkt4zqx2p8fc5OgSWuAiNefJ3+FXYJtL/RCC35Zg5mrGWiw3KWeExiXY5ANZXAdpZKE25RS3gwe/Wndt3oXK0vy3uXwNqAKQx61unb9fB32CXQ+noDqXzUYudQ/3QNTn58p/fnLKf+UQH1nOVoVWxBo2AdXZwHUNeiO7szljLIewS/fOjChsT5aFVslfbnRkxDq2yThPEB4xgXPknKe2bsdMaGTmBl2gKGB45lfeZi+ngNQ4vtaCm2oFWwTmq7e4tF0jOQE/KNHCtYQ1eXgezJWEoP10GS3MbWPdmVvoT+nsNZHTdHqscBfqNYkTqfadFT+f5dB+bFz/zYvnYwPWkpgklfpkVNZlX6Qvr5jJCebUvuMupbdqeRTW8aOg+WUM9pED/a/EYdx4G09hjO3tJ1dPcfy87iNfTwH0tN+/5sLxTrYBe9A8azJnsZwyOmMi96FloKsS1/hGIrk8OnMTx4MlqlG9EqWv8lCtehVbJBqkcJbGdf6To6eI/iqHwjWsptzPFcykTHhbR0HsFI59nMcF5CG+eRDHOeSWfncVR36Mfa1AVsjljNFPsldHEeTx/nyfR3nkZdsY6cB9DTeZJ0/i8O/RgaMpFj6RsY7DiDVk4jpfxGOM6hs/cojmSvZYrbApo7jWCs0zyauQ5BKBGkNaxCgcDPge3ZlbeB/iGTWJ2zlM1R62hvN1aSIZZbDfv+zIyeKbWBebGz+d6mL6PEZ6/Y/GeZVG6uqmPZJrbnr6Cr2yAp/bBsA81setPKvi/7itfQ02MoOwpX0ctzKEdS5nO+bCM93YeiljSfMQFjqW3ejdrmXVmSPE9qV2KbmhU7nTnxsxjlMxqtSrE8RZk7WZY6n75uQ9Gq3MamnGV0dx8slbV66TpJZkOrHjSx7vUFGln1lH53F62W2sq6TLFv3SNtL04W29s+hgeNZXrMdOldnBgwjrFhE6V7mRM3k9Eh4yVZdcy70fgveYuoZ9GdDs4DOFEpvmM7OC7fRDvHflK73lu8RnonNucuk/Lu7TmMlekLpL5wkP8olqXMk96jWmZdv8r3n0Bs7x2c+nNKuUX6mNLVbTC7ClfR22MYOwtXUptfEJbXxdfpGa/JpoO9MY/jRWckEXgqCxji5s3ViDAoWkHYg0FMf5WOoIAJNvFsf+yFUARCDlLIISGlQpr7Dc4spkIRj05RFs9KMqT5oV5xJreLslAoEuieUSqdlyhPwroslXopFdiXpWFTlkqaPJE9+blVc7+kSl6XZHCyIIcteflEVyRwtCAXN8qwNbz+BdmzGZpJrP8bNM+dgFwXwp0e07heLdIDXkO+O4hzwjwPKpMsaVS3OjYvLjD0ty6MmzaDhAAT3G3f/Euyt0ttIZePrqNl627k5Zfy/q0Ne7epU5QTCMpo0pKCeXZTn5yMUB5cfER8TCoVeQlkSFZ4ZWRn5yHLSyQjLZP7F/VIjPahSttTxINrmtibP+Gi1gV0b9+C8mgojeHBnfs8uvsQV+uXPL9/nfKscMgJw93NiAdHHnFl/jv6tOtJsL8thrcvY2v5mk4NO+DtbsFTnYv4elrQqWFHrMxe8uLOFUL8benTpicP71yVSOf/cbL3E2+MLCVvN8aP7hAe5MjATgO4efUSjqbPCPO3Z8boqRzcuQdvB2MC3MzYuGIdy2YvJsTbGtOnt8nOzaaktAIPRxPMDe/iYGvJob2nycrwR17uhZe3HXsOHyIuxk8q0DzRbWqu6EEzh5e6RuRmRGJhaEpKfCioYslP84dEL0rTg3ly9zKO5k+5rX0bw6dPPjqJkRHo5cKbx2YoSqoWhWZlF1Ehk/P4qSnHThyU1ux1aPX3a/Y+J3tzli4nK8qKhw9v4ONoCOVePL66H9uXF0HuzUvDuxi/vieZcYpk71tr9nqMack+DiIUnqJW0XF2VO6nZtFx1BX7qF10HKHgBNULj7P/4/7Wyv3ULz6GkH+S3ZX76Ft6WNreKN9P15IjTJcd5BY7GFf+O0KuhvS7Uq6OUHASoegcXXMWcCZRYHFae4RCLYSiMzTJ28jBJIHfEwVOpNXiqGIHQoEmQuFxtJTqFGPPmeIYfkzPwLUylClnjjPfZzUNUGMUC1BjCluZTEtW0Z1lDJKLrqvVENj0EbtoL7rXL26BwA4ENn927J9hBnPYyWSqs56RLKAjKxDYghgkQJS9iSl0EzWK/4O8/8RmfkKNJcxkF1NpwDqmMJfGrGUS82jKGqYzn/VMpjWr/mtZtVjPKtV0djGZJczie3YjsIeZzOV70XSGJaxjOt8rViAo1n8suwMIScOpHtyBegl9JfwS05PJBWOYUTRO2v4j/XPUjO1F59RBzC0aR/2EvtSN7/PVOXXi+vBDYF9mlU1iGwtYxyxah3Vibu4UdrGMvSxnWvJUegcOZ0joKBoEDqBp0BC6BPahtk9z6vm2oIZfRwT/vhJ+8utOPZ8W1PZt9ylN8O/NLwH96Bk8nB/8f0Pw70Ud3zZ879/rs3P6StfU8WlOr6CB1A8chODXk47BQ2kSNITvfdvRKbAn/YNGMz1tnIQJiWOZmz1eSusc+BvN/DoyMGQ0A0JGMihkFJ2DhlE7pD/LSieyhhnsYD5LKqdSK7Q/s8sns535rGUmq8on0ya5PxPzR7NKNoVuaYOoEdPrUzlPKhjDLuYxLn8UQkhPfg6tKrsaMT3pljmE9cxjumwiTRP7Mr18Ah3SBzG1dDz14vqwnbksU06jYeJv1IvrS6/Q4TSL68+conF0SB1ArdjeX9VJjdheTMofzdCc4QjBPSWZouyNzESN2WxhPsMKR9MzfTBbmMO4krF0yhjMNuYzp2IS9RL6fFHXdeL68n1gX36N/bqN/AGxrUzMG82qiqnS8w/KH8km5rGJOaysmMLKkomsUkynX+4w2qUOZCsLmVw6nlqxvfg1vjfNY/vTO2w49eL7UjehSrb42zDhN4bGTWZI+BgWF0xgZPRoGkf349eEr5/7p5C+VI/4+t7+CrF8OqcNYpVsMgvyJjAwZBSdAodSL2wQO1VL2cUitlQuplXyQOZX/lnPrVPE8q6qVxE/x3ZncsEo+mUOo/rH+v4nqBnTi/bpg1jLbJYxnVYpA1iunMYqprGQ2QhsZC6zWFU6kRWlkxCUKxFYx9Ty6fyqWIrAekbIZrGqZByNWU0fxSJWlYyX0F65jLasZCPT6c1yGiuW0F85n1+VyximnEs11WqpTa1STKuqk7KJzGQO1VBjqXIGi8unUoP1TC+fgVApyt0iYZpsJg1Zwwj5XFZVTqQhaxnGIjqIH+nYQF/lAjZLffo8NpY1pmdxfTqKDjSU8/lZsZxVTGUC8xHYiVC5gl9DOlMjqBOto3uxpnwS1QLb8XNQO2aXTaBOaBemlYyjUWRXBJ+WTC0ZJ5VVs+hujMkbSbuEPgxI7s8q5QzWMl3qYcXtHgl9aR/bi1WyqawsnfQXTGRl+WRWM13qH1epZjK7fAJ1wjqxgilSnzowZAQ9fYdS3b8Dnf0H0N9/BDX9O9LBvx/1RRLm05wx2UOZkjCOPj7Dqe/fjWb+vWjl3wfBv5WEJv49aO/fTzq3bWwPluZOoq3fb1If189/OJ18B1A3rBOLCibQO3AIv/h1oJPo4CWwE6vK5tIotCdLimbROro3E4pG0TSqByPzRjA1aQJ1vLsg+LWkelAHqgV2ZGzmcOl9HpI2mO/829MzoR+r5FPZwCy2MZeVlVOr6rh8IpOYS202soN5LGLWx3FoMzNVs6X6mKKcza+sRxBNMcum04g1jK2YQxtpzFRDUKyW6nIrk2irXEwHxSJ+Uy2gjWwhq2ST2MQ0tjGFQar5NJUvZnv5OGlpRj3lcnaKI6JqJoJiFYJy9d9iumo2DZXLmMVs1jOFBsplDFDOZxuTaKZcIsldVTGBzrL5tFUtQY3JDGc+bZSLmSAuA1Gu+SrPP/CLcgXLVTPYxRTp90fxnVKuZqZqFvWVy1jALPENo670nsxjO5NpoFhGH+UC+igXIij+Pu9/CcVqflauZLVqOpuYLr1Tk5WzqatcznJmspfFNDi8Bnu/d+gTQ63sPPTLE3HgMt1LDiMUnWeW6gyXSnqx2bsNXYP2Ici06BC1iyG+agglpxAKT/yJghM0LT7KdXZxVrWHXwqr5ofVio5zSbWba6rd1C86Jp0nzg+bSPPCU9Jc8B470WEn/csOVc39Ck6yqOIAk8p/Z0DZIWmOOFN2kC6cZpPh1C/InvWQDBKCjLmicxHyXKvIXv3a0tq9imQ7fj9xlPQQU1SZDixdvJoA+ycM6NGWafMXkRJqjpvN62+SPXHN3sm9K1k4Yziedjc5c+J3QsKSycsqpTQP8jNFR4wVZKdF8v6JMfnZsby695LkGC9I9yUxyo2bZ44Q6i8GVPcjL9mXF7qGpCWESY4WUVQtyVKUlFGQpSIvU0FJThBFhX7cun+X2w/u4mlnjMnze5Skh0FWKK52pjhYvMUt2I6eLXsQ4u+A2VNdrM3e0KF+B7zcrHhvcBsfD2s6NuiAxftXmD3TJTTAkd6te3L/5rUqHvH/D2aceXnFtNRqz3N3HcY9HIGB1w1G3hjKFeuTrHg5nwt2R1ihv4Cdr9ZzyHwH29+t5bjpHoZe64e8sFSKcahlok7Hk20xcLnCr+rVycsKlGxyU1N92b9vD5myQJ5gSHh+AjeVDwnIiqTFiVa89rxL13MdeGh/hQelp/HMNsIg/zTORcZM1B7LMdM9rH++hHWPl/Kh6BFvSm6x13AjY65MwkcWjCFGlOZV+VV1dPLg2qWzJEV6ce+O9hfeODM/88ZpZmYumXFqaBzmp2rVcXh9iVGDenD3wh4o94byCCgKgApvlohmnEsmSyadr55cR1f/BPm6qV+QPWG0wBf/qr/8/vX/79L/N/8/l6ESiFS+41VZPMdEE4FKP4bK83BQpvCqNJXD+TmkyhNwK0+WviIFyBK5VpRV9TUpRVaFNNgQcZk3AWOrtIniV6s/jv1DiF+uTMtSOViQQ6Y8npWSRlOJeWkq7rJkYuWJnCv8i9z/FMkVNEwro6wynmcl6TRNKyemIokx2UX4y5KZmV3AmpwCihWxbMrL+69l9cwoQVYZz+uyDErKo+lkbUNjc2vySiO5X5yFro858qIAFni5IHxwp7aFIw2s7elw7TS9D66j59HNEtoe3MCxB+c4rXeJdgc3fEr/HK0OrGfrHS1ygm3ofWwr3Y5s+uqcLoc28tvxbeRmeuIQbEVFYRBr72riHWqBR7g92Tk+eJu6cfmQMXqaFkw9eY2lp3TZeVKHDkfE+9lEp6O7aHb8iIS2xw7Q88hGuh7dQfPjR2hx/AiNjx+kzwktzmi8puPxEzQ7dpDuR7fR6tjv0jl/oMvRHXQ5osbJU/pMOXmdGsf2su+UPgtP3qHe0Y1sOnGVW0fNibZ0JMbSEc+XduS5u3H7mDk7T95mwrHD3NM0546mKQ80zTh47BmjL52FdD+QhWPp/4GSPD/mXT9KZroHNoEWKIvFRdshLNTRxNPtHRREsFfvKk2PbKeb5l5aH9/JoSfaWHqYskfvCq2O75TSRTQ9tI0TxroU5oZw09oAMz8zwuMdWXL/HLKCIG7bPsXS35SKggCGXDpE95PqaJ0yZPyZk2SG2rJa9+wX+f2BZke34+X2jofvH9P4yDbpnE33LpCd6klqugeBMc7YBJkx7vxhImNdCIyxZ/DFQziH2JCd6UV3zX10PrXnq3z/Dl0199Li+A7cXY2hKIr9j6/y1O0VEQluhMY7QlkkJHhLbrUjE925YPYQrwhnQmMdaXN8J+00djJRU5PTmoZ019xPF80q2Z01d9NX8yAXTr3h8VkzCPPC9LYVQ44fp4Pmrq/u459CLJ+tD8VJSTCyAA90T5nx+1ED5tw+jbwoUKrXwlxfZt3SJDfLG9uP9bz4/llaHd3x8d72MOr4KTK8HTj/+jZNPtb3P0HzI9vZ/OSqVB6apveYeUsTlFGgjCM+NZ7diUWo5HGQ4QvJvhyIz2dZnIzC5BCuJmSxNE5OTFIkpHuz1NMd3WDPqjaa7sfv3u6cjA8mKdWJk6EeWFQWElocj152MmnKDA6lJWAT9AHkUVLeZAWQXhzBAE8PkEVBih+DnV3IiPflfGoKrV28qWHjRGKsD/M93LEO84LKKBb7uGCS7IdhVBy1ffO5U5ZFcEUSbmIQ4uyrHAm9yLoCGdHKZO6XZEJFBEG5IdSxsKX+KyNaHztI+wMbmH3xAPJIF049esAJvQdUFgTyzuUZ8gJ/bho9Z+vNmxRl+qHIS+bqixckJ7jzxt4EHwdT6T6UBbFQFAsVkdhaG/Pmw2vICoIU3y+R7APZ4hgbQ1mmaJETj6IwiHPP9MlOCgd5LDZvPHnxyIWTDx5joGeDqYEnmg/0eaxnyaWHhqy485iYAGeSHH14/dCTiw9fovPImLuP37P33i0J1x8Z8UjPko23bvDa7CWEBXLvkSWn7utjYuDB40d2XHuhB1E+vHvuxLF7j9F/bMuZxwbI8gIwcTWkLNeXeyYvyUj2wtrrNVkZrsS6haJ125DfH+oy4/wxmquvYcftU+RGO2NiacBP25aiqXcFKmLJyPTCPsQC5NGQ5A25/sQVhtPJwgwLP1PKSsNoYWVDGytrCsuiuF+cTVllHGOc7RE+eJAT48NKZzvCw1054mqLECQ69ACjkjS8ZYnszc/FS5bE6eIctiakQIEvkfIUHMpTsCxLo3NiEV650QTJkmmWWo5RaRo58gR+SS3/l+N4gjyJKdmFbMzJp1QRy8ycQl6UpONaniTNE1xlKVDoz/6EFPYV5pFeGcesrCJ25ufiKUuRtFVf5lmOkKqQ7r1jRqn0jK9L06SxumV6mXSOqMkakVnEzrw8KhRxjM8qxKI0FbvyZOk5RYunEwXZCEl/zfsfIrmC9umlyCvjeVScwflCsazj6Z5RwsH8XBTKOIbJi/igjOBdWaBkQhlcEc9Kxvx1hvWf/f9lPvbN7f/m//kfBOUbZpxptmSFv2f/73spT7IhN8xYIn5Btveg0J3kEG8qUlw5c/Yo1arX5I3uUcmMMyImEUrToDSCQ8uWS3lr79qGv50Jz57elxwjih77MxIK8JL58Q4TfPPCuFuhx0v3u7TRbI6pz2OaHm+Ed5IpOuWH8UowpdHRxlgFP+OW7DhBORbU2VsXXeuLPCjTxC39Oca8xksWhAXW2OOCIkP0rpmBsbEB702fcdRqG/01euNS9AaDivPcctSgx56h3D9nwbB7/Xnn94i2Wq2xCn5Ob53uWAcZ0kKjubTf52Z3LIOf0f50W976PGTo3f48dr8qcZj/85q999ZWZJXn0t6mNU/jbzHYsTf3Yq4w3mUoVyNPMddjMidD97LGZyG7AzawM2A9a30WS2kjHfshLy2DonKMcp+gxTlsslz5nSMkxWdUNRSq1LbxRb58d1PAJMiAbSULsI17RfOnzXjq+4DOrzpy1/06B4s3YZysx/GcrRhmPGC80VgOOOxiqcVCVr1fzp2cS1zOP8keqx1M/TCek3YHaHavEXkpojtXCAoOx8T4NRmJIRi9foU8xoODamoc27GdkhSxk62Ks2fmaEJp9nv07mpTq3Ft/IyvMnlcLx7d2wn4c0NPE/t3YmMOY/2icexcPU2KyWfjqIuR8yWKDRL5PM6eMOY7BJrSpGwbB1VrOKhazUHReYRyDdWKtyIUbeOn4q1sVorHVn08vpompVtYVLmObuWbEAq3M1O+noOqlXQp38S4ig0MkanxW/lGKW1CxQaEou0IJftolz+ZPakCU7NaIhTvRijZQ4PCxailC6ilCWzMqslB5TJ2qtSoVrKOasr6RKreolmUhG6pGMjdl8HZCbwtC8GtIoCtBdG4VojhHUKlsA9Rlb6cKo6sshNPS6tChoyV0Zo8Dh6BkF6MkJb+57F/AHFxsuhtSowNc60kgnSFD/MkL6RZkhdSMf6MrSyIU0V/kfufIjVdcoojOsn5XbR1T03HqyKQETkJOMiCGJ6dwIisJCIr/VifH/Nfy+qelUhCZQAnS6JJKPOkxxsdWhpeJ6HEDYeKUDRsb5KQa8t8x6fMvDeZIU/30NzwFk3FCenbezR5qyuh2dt7/PrqFrVf3ZK2/0j/HHVe32Gh3RMiYi1o/vYejYy+PqeR0V1avrtPZKEL95xvEp9jxSyXF5in2/PUUxf/FFPsrSzR1DTg6gUjDt7biObtnSy694L6JndpYqzH4Fe/s+fJWAnzDZfTxPgJPd6cYceTsWx/Opatz0az+/E8zl29w26Diax/NokOb66w6tlsdn08Z8fTsXR7c4ZG7x6xQ+cFx+6tYZPhCDRunOPUnW30ebuV2Q8MuaTxFG87U3zsTLEyNibG25zLms9YfVePfs8fcP3Ccy5fesaVi684efkqp97Mhyw7Ckpd0bbTJq7AkVF2TwnJc+K2ww1S8u2gwI25t/Zg7aEHRZ5sNzhG02PL6HZ6Dd1Pr6GRxmbqHF9Pu1PLaXd2G63PbKfb6dU0PbKUw6YXCEmzRuP9efzi3+Meb8zc++oUlLph6vcIHTttScbgK5vorrGew+fvMerqQSIi3rJE7xgtzm6k86WtX6DJmQ1Yez1B21KHhqfX0+XSNmqeWMVFpzt4JJpjFPIK6ygjvj+0nG3GF3BPNKH1uY088NYnKtuGLpe30eHClq/y/Tt0urSVZmfVsPA0gGIvtj3X4p73Y8wj32Ia8QpkXqiSbFAVuxOf58JN9/s88TfEPdGUVmc30ubiRsZcOsSRS/ele+14qUp2h0ub6XlpJycvPEbn2gvyIq159ug1A86q0/bSpq/u459CLJ91T09BvjNpwZZcvfCCXWduM+PREZIL7dFxe0hMji3THh0mKtuam+4PSSl0YN6T47Q4oyY9b7tLm9h19g5F/k4cMjlPo9MbvpLzd2h6egPrXp8mvciV5YYaDL21D4XSC5SBhMX5csXkCQUlbpDriCLVFj1LQ86/NSArxgpjh9dovNInLswMClzZqHcEXcsbkOcm4cTL05y3vY5TvAVnra8RkGgO5R5Vz1rgjJ7bXXTcH0KlN6TaQb4rERkWDLm6heJSVwqTrZikvYOkSBPItGeGzk5anFxOWMhr1jw8hJnLQ3HkY6q9AXcTzYh//462Jh6cU8RInv0elYVBqSeayZHMLopHnutCTqSNZMHinO1A/TcP6f3mFFteT6POez0G2DwnI8WR00lpaCSnkVMZgBVJ5BHIzbQkjiRkklwRRE5uAJqRcQSWBPIyLx7nRNH7thM5+UHkFQZCqSPmSSG8TI6ENGtUaXZfItVWKs/yCj/SMoMAb7Lk/hyNjiM6PZRKmQ8W9o4YmjuiGZ2IgaMn7z7YcToqnkcuPpwLjsc6+gHK5Ef4ebvy6p0tV4IjuekTzF3PAI6lZkm44RfKIxdvjqbkYpgeTVG4FfedfdCKSsDYzI7Hdh5cS0miKMEeI3sXNKIS0bd353xMAhmKIGxIJJsg7qYnElUajBMJJBFOoLcDZ30jOJ1ZwBgPR2qbPuI7o4dc9zXiZegHvjd6zA63N1DuiXeKGXe9HkGlF0lpLrwrjcAvz4mGz69xxekuKSUutDG5TzuT+ySXeWKriiNHFcAY68esfDyKe7FGDHMwYX+0K1OdXiOE+CEUVGBQHoFBRSTq8lRCVUGcKItjSFYGjqX+mCnCuV0Rg2VFGEJ2KWOLM3CVBfJ9WianZAlEKgL5KTcPIbcQIbfgmwioDGZQdgKjCjKJVgYytSiVh7JI7lVEcUieSpAqFAod2JYUzM6iGLzkAfTOSGFVfqzkZVxI/evYmkW9lGDGx9yjS2Y8sZWB0jxD9FreMjNZOidMHkDXzCQmZSeQWOnHmBzxQ2oIN0vDOFkcSZzCV4o9/D8et1PTaZeZ9Gl+8KY8lDyFnzRnmJETT7LCT3KMYiELlgKYi+vikipjWKYaz2TVb/Qr38UQ+Q4OlnVhSXBz2kWuRajYTeuElfQJXYRQtgOheNufKNpGi9LNrFaspUHpFnZ9nBtuV66R9tcq1tKwdIt03hrFWulYs9ItLKhcT+fyTdKccKBMrWruV7SdqfINjJCpMVimxviKDfQt38V8hn9F9lwn5uPmcJ52PepAuSUlOe85f18LyqwpSX9D8/Y1iQrQleLsvX66n9wkQx4baVOzRW1MX/5OUMg78pLy8JF/4H7FYSbqVXn5nfZ0APe9rhPg5EKglwP6T16KlpcctdGi+d0mmKc+Z2/JSgx87tP6eUte+evT5EljrKKM2Fq6GKtIIxobNMIo8Ak7ipdhk/iGU8pN2Ka/5mDuOt6lP6PL/U4ct1Vn5IshLDaeizy3KtSCm7s9dnZmmPCG65W3eJlhwvFiLW6E3KLxht9Y3/gpfVw68Tb5MZ1tW2Oa9JT21i0wT35OO+tmmKU8p4NNC0ySntDVtg1vEh7Ry64jd6IuSPyhQFHMuEkT/4+Sve9/5NEeOyJvV7L6Vw3ebjFnW0stXqx7z96OF9BbasSRPte5M/s5WkNuc2XCIy6Pf8TpYXektO3ttUi2ykeFGNAwTyqwT3/KClSFomo2TmLluZkB7N6wp0rjV5kL8njOHDpFQow717UuEBpgB8pcUCRDaapEEu9ra+Nsbcy75wa8fvLoo4w8LN4Z8uyeLr7uFuicESuqUBJpZm7PqeMHifKzZLO6Ovol5YjW1mLUQDEqIMUJyMvLeXfQD7cj3rSeNpQ+dedy49Utlk3Yy+N5rwi6nsDqRvtZu38ndlb+LFiylSVrtxNxI5ODvc+zue0u0hYVsukzBy3CGPHbSiPaFt/AQKWFgUoTAzS4odSiRr42Qp4OP+ff4KpCS0qXjqs0aVt0jQPyswwpuYyQe5OtFecw4CSDSi6zvPwCM8suMr70kpS2UnYBIVcHoeAhvTPXcT9GQC2pC0K+LkLBfZpnH+RinMDFWIHLSXUwUB7ljvIi1QvPICiqE8NL3pfHUSc9FSdZEONz4rEoD2ZirqhhiyNN4St5eeqdmcxliZCF/6+SPRFiHBkbWRAN01Ml2atFspWcJYWrcJcHEFHpL3mr+h935CJS0yWnOMmV/lKAe9FNcZzCn4HZCZJscd2iVnGVY5xV/wtkTxyYxFAb72XBkuOdX3Nz+SEnn7DKQNpnJnG4PJE8AhhUmItBaB/mJN9GyBft+vP/c+QWMi47kZB094/7Bd84J5/vc/MIqQzkgzKSDGUAgwvSeSMLx1YZTgxh2Hwwlcie1pn3+FgNIOjNEEZaxCJUglAGSzJ0IFiQ8DJ+JEI5DMixRhYiUBIqUBYpkOhZh3u3LlMUIJAQ9T2t8kPwiWqGIkSgLFSgPFSgb64dQgWseupOnEV7SBB4qb+bEOP+rC85zgC7JK4cffgV2bty/BELTF1pGZ2K9ll9Ll98xtnzb3lw5zjFYXUg04IiZRBvldHEKwPpUFpIoCIEE2UU2aoAyHFgnM1TPoR9gBwnVjm/oNbbBzQ2fUzj98+Z+3oNU99sptGHl0x9s4X5r1dJ6bXe3GerzxsyiWRHgifTHJ/gluPIdJeX+OU40MbiCa8qo8mo8KKjpT5N3j7m9yv6jL6i/h+RPTGtoeY6rrroEpfrhH+qNWYRr/nl6Ep2mlwkOseBM3a3cIr/QESWNV1EovVfkr3bng8JybAjKMMSVZmHRPaQ+3LP5zGDbu4hIM0el3gTWp5V+/8Zsjf14WGyS52xjzUlMd+eyQ8OEZtji0OcKfllrszRP/YF2dtyVod8fwcO/w/I3uqXWmSXeKDvq88t9wdUKnwolHmi7/cYDTttSR45zlSm2DDy5m7qaKwkNNSIFQbH+P7YUqy9DKDIiw3PNLhrc1v6sCjimNFFNO1vklzgxeJnJ9n49pwU0kckYCbhL+lzbSfOCe8lsicRoBwnsoqd0HF/QIXck9wkSybcUScxyhQyHZmse1CqW1H2KoOTfHDTA6U310jFiVgCTN7Q0jIADVUiAXJ/3OTBUOLIoeRwpsvziPe1wODRK+kaxwIParo60sdRh1MWo6jhYkY/bxtiEm2p62RKfdf3hJV48Ju3Ob6F7gzys0CwfYdXkQd2sa/YmOaFtzyc+SGWXA4yB5k3rkkm+KaZSWRSPcCcFX7mEkn9FtlT5bmQWeyEafgLiVynKQLZlhfK88iXFBW7cE/nBSdPG9DUwpjtOs/R1tKntdlb1t82pMebD8w1m0hy5DHs3lpx4ehjBrx+w1SDV8x7+BLBzVTC2GevWHfnOYKTCQuDLCjxNmPlzec0N3vLNS0Dtl55Sg/PD+REWqF14zmNP7xlx7WndLB+R0CZJwO9LXApcGNsgCU2ea5MDrDCMM8Vr7fv6G7wEsHVlOouZtRxs6KasyU3I2x4FmXDd44WbAmwgmI3EvLtcUowkerYLNKKAd7mxCqDpbHJIfYtyWXuNPKwoqWnNeElHvT1MsenyJOxQbaofxhFV5uL1HB15AfHD/ziYkFdp/fUsDLiSYYL0RnvGWzzhLNJzjxJc0T48IbtMY6k5Frhl2CEZa4bP1u8YUGAOVGVwain++IcaUh0iTuNHU2oY2dMXfsv8UdaYJE710ui0QkxIr3AlrlB1uiluxCe+o7eNk85meQC5c4S2dtSFENYpZ/0sVi/LBjT8pCvyV56EX0TTbH2bUSPjAiSFMHSuJmu8KOZ6LU8LY1weQCXS8K5XBIhzUnEj7QvykLxqAigY0aK5JVcdGDyPx63U9NpnZlMvsJPyqtmeioh8gAuFEdwsyScTKUvA7ITMSsPwakigBbpqbwsSWUpA1jGCCaX6DJTdguDokEccu5Ib+/TCDJduoWcYqzrAYSiWwj5N/5Eng4di66iWXmG5oXXuausmhvqKLWk/TOVZ2hZeE06T6vyDAZiSJOia+yTn2NAyRVpTji17GLV3C9Xhw2y88wru8j0souskF1gfMldtjPtC7LXSeiFdZN83qmZsbSJOsGng7DZZce0nzficdgD76NeLKq/D9td9gSdDmK8sJaXq96xtsXv9BMW8Wzpa2z2+PPKLJjBTPirDpG2hu14e1cXB7MnHDuuhVIFfh7+XD4lhjBIB0UucVFuXDx2mpQEL7QOnqKiJBLkOciKI9HYf5wMUbtfkQ0qMQSbOH9PgxJx3p+JzrlL+Lha8Pz+PSyMxRjfonf+FAye3OL27fNf8gxRDRPoy8EJVzkquLKx2QnMdtuypt5RLPbas+rXw1jtd2RV7UNY7XdgdZ0jmO+1Z139Y7zfaYNa4xMYrjUhWLsUn6vFjOz+hznsX/nSf4OvEv5fQ+B74SdOCK5YDC7jxA8WPOkTgNbPluj18OdsDWsedPHhUl177rbz5FojJ262cEWnhSvXGjtJaSerW+B/rspGt2o93ed/ClSKXHJy4nluaIi8XHSuIv6VQIUclIW4W7pQlJuCj50HOekJoFKAqgTkMinPQDcfUmKiiAkKISIgUAzXKOUbFx5GmHcAmUlx+Dl4SOv4VCoVEZGx2FqbU5gWzRVTU4SkJOkF/yk9gyyleIuFVMrkmM9N582IGNrbnWJBv9vU1dnHxHFXeN45CNNx8Rj3SaPDjfOsPfKUhdf1mX77HrbDUrCdmsyjmblsmSRjwm93PpG9FmPqMYyJfFcxkrkMYLJqIPMYwCjVIH6QjZACsX4vG8Fw5aBPx8XfH2Uj6KkYQlP5MOmc7oohzKQ/LSuH0qlyKI3lw2khHyaliftSQFfZWBqUdmVMgUD34roIstEIsjHULPuNoYUCQwsEhhb9zERVf6YxCKF8FLOUk0lTWbO/MJHvUtNx+0j2LMuDmZobL32NC5AHSEE/G6Smc6MkQvL69L9J9kTNXpA8QPJA+mNqOrayP8me6IX0TmkYZrJgNP6bjlxEajoNM1KksBeiCYY4UBQofembnYiVLBhfuT/rC2Jwrwhgw/8C2euRlUhcZQDqRVHESKE2UvlJHLQqA2ibmcyY7EQSFAGMzE1DN6A/M2N1EDLKvs7rHyGDCWnRhKS5Sp69/q4Ofk5PkwawI0WR0pfSUTkJvCsP4XxJOA7KMJzMqsjepfPGXHuyhLsPVjHbwIJabmbUcXZgrM1J7pp0R+9dJw6YTaKOixu/2V1Dz7gV2qbduf6+G9dej+by9ZvcNO7DmQ/9aOegx7EPo7lt0p0bpt3RMe1OD/tb/Opqx5a777hrMBttiy5cvn2Ku4+WM8p5N5OfW3D5pMFXZO/yKQOWG7ylm7UF188/lcjexQuvuXj9HK9thqLItJS+uu8sTyZC5sfgQDsCS73YX55MtCIQcuwZGuSCiWiymGnLojBnfvZ1o4afGzUDgtjssJqVdpuo7e3LcvstbLNdQm1PT6q52LAl2oGwyhCGxIcyIdQRl0IPJoY44F/sQXVfF7YVRJNU4UMrPzt+dbHl4LUnjDu3nYjwNyy7f4BWJ1fS7czaL9DsxHJsPPS4aXaF2ic20O7MFuocW8MVVwNcY4ww9NHDJuIV1dXns+21JnklXrzwvMd1+1tEZlrR/cw6Ommu+ZRflzPraXF2F53PbPhKloiuZ9bS4uQKLN0fQ4k3OwyO88DzASZBzzEKNJDM0/8ge4/9DGihuZYXPgZ4xr+jzckVtNNaybizezly8Z4ku8uZKtmdTq+mz5mNnDz/6AuyN0hjJ+1Pr5LOaXV2Jx3ObJI0pa3P7qDd2S2SRvWv9/gJp9fQ8ORaluif/UT2rl14wfbTdxl7X4PEfFsu2WgTk23NTN19RGVactlWm+Q8OxY+Okjj06vpdHYdHU6vZOtpbfIDHDlqpEnj48u/lvU3aH58OWqGJ4jOtuWYyVkC4o1QqvzJKHLmuOlZnCIMkck9IdtJIntTbuyk5cnlhIe+YaPeUeocWYy9p75ErMV9SbOXK2oCRc3eGc7b3cAnwYxeFzeyzeQCKP2g1AuzyNc011zLDQcdKb6rqNlTZTtSKnMjIOEtCoU3OQnmTLqxg0RJs+fI1Ju7pbr9Q7P3QdTsqQKITDAiK88Gdwtzuj54iXaGIy/KIrhdFgGl7jyJe8m5YiMi/O159vCV5LDLJd2GxnoX6ap3hBkPl9BI7xxjjG4QH2tOl2eX6fbiKpEFjgx7fxf/HAemm92h3sOzBOQ4cMvpJndizclQRrDK/gF3XJ6CIoAn3g94G/QEKv3RcNBju/UDqdy+RfZEDXxMljVnLa9QqfCiRBWISZ4np6wuk5nvyCPdN2idf0Kvx1fYf/0xOhcM6f/oGju0HzLm3m363l+CT5AOLu8tuKT5jIn3dFh0+y6rb96j8dNzEubcvc32Gw+ppXeaTbb3KfK3YdO1B/R5eBXti8/Ze+kxY4xvkBtpxXmdp/R4eIX9Vx4z+Ml1QkSrgQ+6uGfascDqHs5p1sy2ecTrZHO8zSwYoa0tyWj55KKEOg/PcN/zOa/8XvHDXU32is9e4SNZB2iLdaz0xz7IiMkfbpGvDORNlguXrK+SUOBIR8M/y3vox/KeYX6HMXcX0lP/MC2fXPkkp+WTC9R9cAajBHOsw5/R/M5RtMNNMYw24Xudk2j4v8Iz/i36nvdwSLOhxl0NllrfI08ZwtNUB67aXic635EOzy7TTP+8lN/naK5/gRYGFwjOtcdHHsEhax2C0z6wyuExL+PMMA3Sp/GdY1wMN4EKN4ns7SqKkcJGbSmMJrjSlzffJHuF9Eo0w8i/A70yI4hUhEjjpui1XNLspYoxgQPwlgdIY3SgPICxOfGS5Y8Yl+7XlAz0y8L+O+ufj5q9NIU/y/JjpTRx3Batf8T5QHilv+QF01LS7IVRPTUDw9IEHrOPRQyjgXwojStHM6GiMf3S6tAgczBC5Wjq5Q6kRXpfhIpRCOKc7w+Uj6ROxXAGKgfza8VwZjGASQxkBgOpXTGcQcrB1KoYLp0nbovzwp9kI+iuGEoT+TBpftj6j7lf+Uh6KIbQTD6MRvJhdK4cSvPKIcxjlOTpWZrXN2pE89kHOD4jh6e9Ajla3QTTUbE87xfETuEJRoPDMR4ayaFf3mHYLxjT0XE86hXHmyGx7BWeYzoiCtuZWbzuHUu3S5cRyppXUTzR3PSjyenMwJmEenoRF+GPlbUdSlRkJWfhZetWFVxdpaAwNwUvazdKCtJws3ABeR4oFKjkubiaOVNWlA5KcVJejNUbazJSYkUNkWQW6uvoSUZSLOE+AcSHhYs6N1SqAvz8PfDwcATVl0wjOzOTt7+7oymEcupHc573D+aE8AHDASEcF97zYmDox19xvyr9xHdmPOsXzKkfzNHr4cf78bk8qyGjrzDr/ybZ+074Ea3v3cj0K6fH2U68C9Rh5PnfeOZ1manXRnDX+RRLdady3nIfm58s4tBbNQ6+2cDWp0uktAmXB6BUFKOSFRFWbocTrsSWJmODPfnZuVAeRUK8M5s2ryc93xXj4tPEZltinK9FRPp72mxpgYnHfXrv74KBzVXMy28TmmOCVe4NAovNmXxqNKde7GbDrcWs116CZ6kRzuXPOfhwK/MuTeKy0UE6bmlOWWGGVOnG76w4uG87CV7vmbhpM98lJCJkZtIgI4PskjTIdkVWWsAV7fOkx7xiWOxRhE4/I9ychDCkLia6ByRzkjAvJzpZa6CbfptDcVfYEXtB+jqKzJFzFREIVCA8/pPszRwziCRS2FSQhXN5PHJFJM6yeHIro6ifVoiQUkKttCIy5NG4yOKpUEThWh6PWl4msfJoFudmISSW8aEsgWh5FMMy87hVlIxxaQK789OlNP2SZITkUoR0mBGtD24CzwPHIKSppLQe8a6kewkUewuUB9eDSj9elWewuSSfYmU0KpUvlrIg1EqTCFMEMqwgDRNZGBdlMZwqiSZR4SsFb99cksB7eRhnymIQsgsRcvKqkAdrE05jGDEUIVfxUZP08dg/hH9lMM4VAawvTca/MohFRUkIWSU8k0XgL/cnVuHLodK4L+X+p8guoE5ujtSZW5UHUycnB3d5MMMK07CvCJGee2dRPDlKb5YXJ/3XsjrlZZKj8MO+IpCUj5q973LyiKwM5Eh5ArplEWQr/RhYmIdBaF/mJN2WyvKrvP4RChmXJWr23CQZf1cH3+fkEVoZKH2ZzFH4MqggndeycDzkASSpgrD+SPauXXjDzjvbOXxzH0vvGNDo5RXJxLT/U3U2PZzGOIMN1HvxkObPr9LE8A6tnl9i1eNprHg8mQ33l3Lm6l3WPZzFIr2ZdHx2hnl6C1j9aBorH0+Tzuv67CRNX+iw68ZT9t3ZxCL9CRzXvsjvN/fQ3XAz8+7qS5O0v5K9S2desvHCJUaf28u1Sy8kM07tSy/YdfYuI28eQZ5hT7ncA8/Yt6QVODBVd79Eirzj3lFU7gp5Lsy9sw9rD/0qM84nJ2hyYgVdz66nw2k1puvMZtSz7TR/cYfRBluYZLBOeu46epfY7vqEVEUE2nHW6LrewSXTjqnWD0nMteWkzQ1sy4NIL/egq9ENWhpc4/erBvR/eY/QeAtmWj2m3stbNH1z+wvUeXET8xATtLzeMdhgNaNe7KKH/lZMfQ4TporDTxmNSaIFP+lfZ7v3K+zTrOhtro+zMobwAmeav75F02fXPuanS5vX11jxdDYdX12k6Zt7X8lr8uY2dV/exDTEBPKcWWtrwLXwdwQrowhQhaEqcqkie2We2Me95ZDnUzyU8Tik21D/hQ4NjW4x6Ok9Dl1/QrM3d6T8xHwbG92mzas7nLj8hJtXDcmLsJLIXjf9uzR8K55zj0XPFjHwxe80NXrMnGcrGGW4i6ZGD7+6x08wekjnp/u5+WGNVG8i2bt0/hXHLl7l1LvF5Cq8sFHGklDqwXCLB0QVu2GnjCFP5c8Em8f8duU4nR+dp8nLq2y8+pACb2v2uehRR/8SLZ5f/Ueop3eRRTYPKCCU8+meDHirg1zhKboC435BIF2MdEgtcoZckezZMsL4FvUNLhEabcYKywfUeHwB62Bj6f7FfR1PQ4ngiDhgp8dRn+dEKuM5HWqKnud9yfGXuFbGL9mUw/a62CmjQe6FKkU0bXQmLM+Bvm9vUFzuTkGqLcPe3iQ+zgIyHBj5rkp2cNQHFpnf452/kUQiZlvf50GsCaH2Nvx27hLaoS8IrwzDrzIIysIoDFlCUdJgEpOCsLD8QGqCI3aVoQg5CgYlG2Md2h6hKJ92BQVEp7tRvaCYX4pKiFIEcagylThlED1L8hAKZHhUhuKhCqFVfi5vZGEskmVwIT1UGiO9VOEEqsIk877dWeLYlgSpVt8ke6psB0kTb6WIlMZdsc+skZvLU2Us5TIvHt4yRPPicxrGJLHzsRm3zujTPCKe9c+s6eCVxO2YgZC4DgtjB64cf0g/jyCmWHowz8QZobhYwhh7H9Y/t0IoKmVuQSKl7sasfGJF48gEdM4asF3XhM456eREWXPm/lvqRyay674JreISCSSE42VxRCkCGZyfhnlFKOfLY3AnHPfXr+nmEFAlJzu3CjmFXMkI4nFGAEJOCavToyDPjnhVMA7KSJC5YpbqxdCCNNwrgqiXkSY9e4oygJ9ycqiRk0OMIoAjZfFEK0Lom5/K2+BOjEx5UTXm/iFHRGYBD8oiCFAGsqMsmdcVYWiXRSJkFLGtOJ5EVQBeyhBMZWEImYXMKkrGSRZIw4w07JXhRCsC+DE7ByFbHMc+y/cziGO0uNxjf0kiuSo/xhekoFsWiY8yiC1lyRhWiL4N7CWyt6kohlSFD0ty41j+d2acn5G97hmRpCiCsa8IIuMzzV6oPICeWYmcLIyiQOnD8JwEyfLHUx7ApoJo7CoCOfhfmnGKmr1chR8m5SHsKoyWyGarjGQuFkdQqPKRNHsfyquWuKgVxGAtE82Mg/CriGVrfgbGsmLIWobHg+HMeBWDUKxigmUI2x47IWSL6xKL/0RKCSOycompiKVlegHGZYmgisCwNIk2GQUkyGPpk5knnRclj8VdFifNC6PkMczJyeZtWSK/F6RVzf2SS3lYkoxZWQJvSxO5U5zM0Mx8osjFwvBK1Xx0/AQElYqxZOJhfoHOXRpCiQ2Zca9Zsm428hwzSlLe0rJ9HSK9RceDLrx0fEtOuhXbdi/l3JmN5GSZEOpuQn/Lkwi57b8iex31OmJ4XRtr4wfs238YZTlcMrpO2/VNiSy04H35VYzd7tFpZxssffRouakpQYmmGJdeIjDBlGYbGmMX8BSTsmvE5FrRaGVDHltewrziDqHFVvTc1pmLbw4w5dQI1G4uQimWGclo65xB6/RBgvDGttyZwOIIrCrs0bW7T6dZgzk114iBZ7pgHfmQnsfbYR9tQJcjrXGKeUbnI61win1Kt6NtsIvSp9eJDliEPaC/ZheeeFVpC53nQ09hxv9Nsidq9rS+cyPsQy5tPNvyIPAuo3xHcDfsJsOdRnDGV5NFAfM5GXKUJW6L2eyxiT1BO1ELXMdB7/0Msh9IWUa5ZLN73O0IXc27cc/vJg3e1ycxPkJ0qUNpaSauzo6kKaJYULkMqwRXllSsxjzBkdZWbdH3f0hXuy7c9tZBrWglhsmP2Jm3jkcZuky2n8IBr/2s9FjGOqe1XMzS5HjuAfa67GKc7RSe5rxhc+VO8pKrvHImJqXg6e5KaV46ht7e/JCSgpCeQcO0ZLJTbCDHleLCXDq07YDHB23GJGoitPwJQXsSQt86vLnyOyj8cTB5Qee3u7ibdI8DEVfZFn4Rsl0oiXZAPTwUobICQftPsjd5wGBUJPG0LI29+Vmky+PYnZ9FpjyWRmnFCMll1EktIU0eJx1PkcdxID+TB8WpKJSRzM0ViVymZPogmhbUTcngbFEkSQpf9hZGSzH79KQ4e5mShm1KrC6lngKPpDh7hQgZpfRMsiTA4ycevm+Hkf0g0uQerM6LwyXWmAq5OzKlP2r50ZjEmlJS5sToUCdM8jxISHuHWrI31rJQrhRHoRVnR1a+JVqp7lRzsaa2h20VPD2Z7niEg9bTqe3p+mf6P0Atdxtqe9gQVOLJ/sJYnsZ+oKjUgaVRLvzgaI1ptivXS6J4Vx7OhSSnL+X+h6jpZkNbH1sSK3xYlx9DdR8XSSszKdQB50IPpoQ50jc2jCB5KDtiHCVtzl/z+Keo7mbDoAA7YuT+bCuMJUbmQ1tvsaxspfV7MUlvWZURTHBlKNPCXNhlPp4xTmeo7en+VV7/BL+42TAzwJawRDvqiOX6jXNqutvQwNOGsFJP9hbGSEFbp4TYY5brxqniaKyVYTh/JHsXzr3j/ou5PNVbxPTn9lQPdKWmnz8TXbWwNm/Nfvv51PD1paaPMzV9fejuqc9zq9YYWrdCz2Qg17RvYGjWgbu2XWnr+ZortoN5bdm66hyr1vT0fEiNAD823Tfj+fOJvHBoyQ3d4zzVn88k332Mf+XI5RP6f0/2zv5J9q5fesGec3eYeOcAyiwHckpcOGalLa3lmvH4CKEZVmjY6BCfV7Vmb/b9Q1h5PZGCxm411KLxR7O+lud2cfjJb6z02kv10Fg2uG/mgOtCfgmJ4Cc/LzYneeIiD2dNTiTROVbYFfswMNqHkgo3LNLt2FSSSIzcj2bh3tT08UD91mu6uLsQnObE2HAPfg704Zcg7y/wU6APJglOqMcFs9plGcs89zPJdR8p0UsxqMzgSnk8pvmefO/jzbpkHxwLPagZ5MuBsiRCSz35JSJYIvG/hPhSPcifpoFW6Dr2oZ2/Mb8EB30lr0qmN0YJTpBpw+JwN65ne6Eri+VmRQwUO1et2StyI6PYkSvpHmiUJeFY5MXPAd5UC/Olu4MTB++8oXqQFz8EuVPD15ka/i7U93Tk2LUX3LzyjHyJ7L2itbUN1QPcqOnrhabdeCa4nqZmQCi/O8xmofM+avoFUtNXbEPfgJ8/A120cHcdK2nCUoOsOH/uDRevncHKZQgJcg82FyYQWu7LwBBngst82F4YS0RlAKPCnNmh85rOQTEIJSWs0rekxMmINQXiB6MCBGky+w+Qmc/kgmTJ3HtAdgpNcjJQ4iPFJx2Tm8h32dmkVPpDph2VqXZ0yEpFyM4nIN2NKZkJ0gcjk3RRM2fB5MwEzmaEQJqVhI3pkewri+dVmTghjiOMEFQlrqhyHMkkAB1ZDNuLYqDCE0RtV5a9ZO7eIDeLIrkPeRlOtMtMJTrdBdJs6fRRtm+6O2MzE3me7gsyJwYVpHFVFUuU6RtaWfhxQRWPQVkIV0sjoDyUrJClpMYNprQ0Ch9fG7wdzHBUhCCkl9I/8Q22Ph1o6+PLb76OxCTZ0czTlkbe9iSXexKT/JbSclcGBlf1l/5FHmgUx1LH1wPLXHfWxjqjHWojkZnzpZHcFR2clblwOMSWdcF2kPEXoveHZi/HgaDKqgk1Kl8Syz35xceZWbmx5Mh80LtdRfYaR8Sw89F7iey1DIlkw1NLurlHsj5uN5kpZ7B/aymZfvd39WOquSvzjR0QcrMljLXxYMMzC+n9mZ8TQ6nHO1YZWNA0NKqK7N19R9eMxCqyd8+IhqHR7Lr3jlaRMYSoggiuDKBI6Uu/7ERpWYCo+RHX09m/ekN3W58qOZ/IRCZX0/zRS/NFSMtlTUoY5NtjXhHCPqmOXTFP8ZAIjE9FkEQ8RA1WfGUA1dNTJSQp/KUyETV/vbISMPTvyoj4Z9IY/wVpScmQLHFulYRxoCiKJIUPF0siEJKy2V8UJVmxiOvjxV/RemZOXhzusiDpup2F0UTKA/glPfVvrUNEiO1wSE4ivTNTCJX7MyMvHr2yMMnM8lhRFAkKfyh0lMje7qIYHCsCaZeWxtp/QPZEzV6EIoRthdGSZu3zNXviOvj+mUlEV/oz7qNmT7M4gtPFEWQovdlVEP1fkT1RsycSPHHNvp0sWKpf0RposGSl4y/FxRM1e6JlzFXJv4Cv9DFCoziSI0VRJCrjKc1ahJ3+EKa8DUQoKWSMrRdqTy0RcsT2IJbpR6RmMCw7kaCKQGl/SX4c6Qp/ZufF80N6mrTco1eW6HAng1h5DIcKMrlbnEalMoqp2Xm8K03mcEEmQpJMwu1icR1tDJmVMegWp9I0pQx9ynEw+Ej2BoxBKCphclkWTi8v0bpZQxQpVhQl2KD30gBFugO5oW9p2qgOwfb3oMCdyOfhlIZ5YGL5gup1GmCoc4BELwcGmGkg5P2F7KkEliUsIzk6hozUeIKCQpBlKdDPMmQv+3mbbMnq0o3o+T2kjXUbDAOe0NyqOWbRxiwqn4lZlDHNLFvwJsSQZaVz+JBoxJaKxbxLNkQtdxHPEu5xQH6AJzmvOV5xmksFOlSmloNCtCAUQzPIeKy8wv6Mjeil3mRHyXouuZ9jdNBoPHBigHc/ngXr09auHUZhL+ju3Q3j0Fe0sG3F27CX9PDuzpuwF7Szbc+TID0G+PTjVsh1SanoPEf1f5fsiZo9zR9cyXSXsWvXWjzcXjBqyGCe6F3hzMk9WFs8Ysn8mZzR3M+9W5o8N7iM+p6NbF6/nHdGtzh2cCNlZXnI5QpMjW9xeN8GHOwNWbJoCaWFPijLvfHzM2XqjCmkpormllBeKodyGfm5xSxbsJrgwA8c3L0TT/e3oAimPN8LMlyRlwSzf89anumd49RJdU6fOVRl10sKz55oc2j/KSnQuvhXWianslLJ3fsvWLd6IQHGVxBat0GIi5cGc4nspdp/InvdOnfD48MNRsWfotWMwdTQX0zzZSNwfCK6YA1nzuD+CCta8yzf8E+yl+4qTZx0s8SveXKEV3cQxgoI0wSGHOrAGXRpWaiHFdcwU13DmqsYKLWpkaeHkGNAtTx9Hiq0pfQ/jrcueMRF+SMm5AUiJOfysiyE0EpfNhRE87Y8mH2F0UzLiSdR4cPtfxNUvW+yGY7OtZlyaxYbn6+mTOGJaZE/PY10SCx0khzPuMgC6ffuNp4ZNiy21sUhxYpVdg84HGpOrjKYmMpQZtk94V6oEffD3lLnvhYtDc5/xBUGPN7NxIeraGlwmZYGFz479q/RXO88LfXPE5brgJ88nMGmujikWrLbVZ+fb53EONZU+gqdrAjlvO/zv8j9z9D08Vl6vrhMRpkHHhWBqJtfJTbHhhkWd3HJsOGqw01uxZqTqYxgl9Nj6t4//VUe/xSNHp1llPEN8it98JSHSjJ7GF6m3ZOLRBU4Mub9be6mulCsCmaehS7D7iyhr566VJZ/zeufoMGjMyz9cIeI6A+0kcxtvj6nmd452j65IMn3kYeRr/RnltltzBI+EFgZRpoqCKs/NHsX37Dl1i7UdQ6y7NbjjyZJV/lNbz8r7s9m3KO1n8yHWulfpNvD31n4YDbzH8xgpe5KtK7osuzefGY9nEtHfQ3JFGzx/dnSOSK66h+j2dPL7NY2YMetbcx8NJUj1y+xT2c/XZ5sYsHth9/U7F3WesbaWw8Y+FiH6xerHLT8QfYm3TmAPMMOWaUXAWmWpBc5MvnhISKzrQlKt6K4wkPSZv0d2Wt/cTvjby9ljM5SOpzdTIfz4nq4bXQ5r0aTk6vZZ3KBonI/ztnekJx1eCWZsuTJMQLTzBl6ay++iSZklzgz4Pp2up7ZLDloGX15PxHhRix9dJiWWuvocn7jF2iquQZrTwNumF+nnsZ6Op7fSv2Ta7ngdJ/MQldisx34EPaS6oeWsOfdeYLTrVA3OS85iolK+0C7O4ep4WpJ50vbJO1kl/ObaHdhB53Pb/pKlojO5zfSXGstFqJms9ib7U9Pccv9Hom5TsTn2qAqda/S7FX48MBXj0n3DxCX7YxznDGttNbS9tw6xl44wOGL9+h9bjNDLqnTWv8CzZ9eoIP+JU5cMqjS7H004+x96zzNH2nQ+uFpxuiupvf9vbR+dI6R99bT//4OWj86S+uHmt/GozO0ub2D40a7Pmn2Lp9/ycHz2mwy3ERepSce8nASi10Z8+oSMYXOeMlDpcDEU99eYed5XToFRiEU5LFaz5wS57eszY1CSM9CSE//Z0jNZGxuAnlKHymI8caCGCpUvpSqfCQnVisK4siq9P1E9jqlJSKkZxKQ5srUtBiE9GxM07wgzZIpaTGcSwuUnJKI2JQSytbiWNIV3izPi2N2fgKUukCeA0/Lw2ifmYKPPFAie5JmL8ueBHEiWhhLeaU3ORlOdEhNJDrNWSJ7XT7K9k1zY1xaLIap3iBz5nBxNB+U4QSZGtH6gxenKmOJU/hJk0nKAsmPUKcwey2Bwe7cu/eKvCxX7CqCEdJL6J3ylmD7Fhw+d4fxz68SG/uB7nqn6fHkLFH5Dkwwvk5gth0z3l2n/u1j+Gfa4CePZL/5NfwS37HJ4QG6TnqSxlJcKyw6/0Dmiab9Y7Zb3/9bM06R8OYp/XCrCJLMZtOLHNj34RI2Jb6Uyn15cOvFNzV7G55Z0dczGKFYwYu8EHyMXv2va/baRUXjrwqmT1YizhVBjM5JkAjMuJwEnioi8Hvz+t+QvZxPZE/U3HnLg0DmhlmKB4NyEgmrDGBFfiyeFYHS+vJq6anSenpRs9UjKwlPeQiDsuN5/onslXxJWlIyeFAaSoLChwnZCdLyh/viHCEpSyJQ4nq3kEr/qrVzyZlMz42TllEsz4vBWx5IVKU/P6f9a7LnJw/kYFEU14vDyVb6MCE3nrulYcRU+jIsK5EjxdFQXKXZ21gUIxFOkSBdKgmTNGP/iux1y4gkVRGMpzyQTIUfTT9q9kSyt7cwSnIkl6v0YdhHzV54pR+/ZSX9r6zZa5WZTKHSTyLvTTJSCJYHsKMgmielYr/iQ/+Pmr3gSj+6ZiZzt0Q0JfSUiP7IrEQOl2ZDzgJsJbIXgFBSwBhbT9Seih8Vsr6SJ/oLEImr6LhGdEInkkvz8mDW5MdIS0C6fyR7D+SvsOM6bQsecaziFsOLH6Auu83cUl2EnCcSdstus6hUl9kl99hYfoeRxQ+wRBd1h9UI0wUE9TEIucWMK0gjzO4+W1fNQlxrHO78mHp1apETZkxpnCWTpkwk2vspZLlCEzm8DqFL3yY0aNYSL8t7xLjafJvsif97BY4tX4Hu+e307juUlJQ8KsoVqCqhvERcgqUgJMiCXZs3ERNlh9rqtWQkO0K+F2mJ9iyYPZEgf9ESwpOyPE/ID5M8+VIUIXnZFk07ZWVyKJNRWVpBeW4EZXkulGe5IstyQZ7vgyrPm4ocbygN5IPZHQ5vOoDhVUsG9e2Nr7cRe7auwtnJkB4dO+Pj/ZYdG5fj6/1W2nd0eM7ebWvw8TJiUJ8+PHt6WeIRjrP/j2v2Tn3nQohJNmEB74mN9KN3h35cPHOJxHBnkuMCmTB8Mjs27iIlxovUOF9WLlrD3KkLSY33J8DVlNS0LAoKywn2dSLM6z1ubp4Y6BuTkhAK5WH4+fqip2dEUIAPvo6viAoT3S57kRQVDOXiGrwKInzDKMoT1/QlkZAQS2FyMKkxERQVx5OXE49XYDTp+RmS0xfRYDczOZkA9yBC/OzxcXhNckoqZaUyLOy8sLQ1IcjkGkKHDn9L9rp36Y67qTYjYk9wJ+QDg/w1OB38mspk0R25Oyc2LaPe0aE8znzyJ9lLc4ESJ+7JIhAS5QiltxGKBARngfqBteip6k8N+UBGqvowQtVX+h2k6ssPFQMRZIP4vmIgA5RV6VXH+1K7YhCCshpC7iOEZBmm5cGcKQ7neFEk2UpvdhdES2vonn/0VvmvyF7XRGvifAXi3QXsXXuQKXdnbHYi1UJ8SJV5AT4szY/h52A/vIq9mBbjiXWhN/PjPOkYF4VnRTB3SiJoEBaCbpYXOlle/OTrQfWAjwgKY47HMTSdJlM9MIjqAZ5/Hvs3+CXAgxoBHoSUebOnMIbqwQGSFkEt0ZPvvTwkrcaFkihel4dxPt3jS7n/IX7x96BViAfRFb6sFb/cpVpTVuHGoCgvbIp9SM4xZ0V6EA6yULYl/neyqvl50D/cg2i5P+sKYiWZrYI9+DXQk8hyb7qHe9EnNYboyiAmx/pyxG40EzwvUD0o5Ku8/gl+9vdgepgroUkO1AoUy/XrOhDLuk6gB6Hl3mwpiJU8oE6K8uBDgSeHiqIxV4bjbG4ikb3z596h93IWL/XnM+2FE9XCvKV6nux5Bler5hxynivVdQ1/d36OiKZ9gj1vbZvzzq4Zz9//xvUbNzC2bM1jh4609TVGx2EA722aS+cY2zanl68ev4SEsvGBOa9fjMPEuSk3dY/y8skcpgbuZ9wbFy6f0PuK7F05pc+yZ6Z0cXRE+/wTac2eSPZEM85RN4+gzHIkp9iJgybnic62ZtaDA4SmW3D0wyWJ2FPoxtw7+7EW11EVebLt6QmanFwpEaVWmls4/qI/256NponmLtqf3ULbcyJxW0uTY8ulPCIyrOl/ZatE9rwTTVmmf5jQDEvandvIHqPTpOTbM+TaFrppqUlkb8zFPRLZW/bgIK1OraLr2XVfoOnJFdh46KNjdpVfT26QZNY9vpbrbvrYhL/intt9bCNfU/3AAra+1qSk3I93/npoWFwlQlyzd3Y9nTVX0/VMVX5dzm6g1blddD6r9intc3Q5u44Wp1Zi6a73cc3eCR55PeS5jz763g9B7vNxzZ4PBv5PaHRyFffdHuCVYEKbU6tod3oV487t48DF24zW2s4RnRfU9fPglxAv6vm6cez6C26Jmr1wS0mz1ygoCkH07JdZxKvgfsyNuy4FFtYNncCW6IMIWQqEDNEq4RvIkjMuTpvC4M6Q4y5p9s6cNeK2zkkyQluSWOnO6oIESUPdMydZ0jaI2hCRxAzMTWbjvfd08Q1ByM/9kuylZX490fs7pGQwNTdOclC1MC9WchKhxJvESn/JY7BrRRAV4pq6TPuPZC9BWj9bRfaiJbL3Ns1bIntj02PQTA/6RPbWpoaxqyQGq/IgmqWms6Ag/hPZe1Ueyg8pGWwtjAG5h6TZE+NelSl9pedTKrzIyHCmQ2rCZ2SvSnYV2YvhuUj2yl0l878cVSAeJsYS2bukiJbIwDnRMUKJCyTZQ4UXwSF2aGgY4Ov0h2bvI9mzbcKeu2/olppMRIYrtdLTqJOVLpGPTtkpeFUEMUC0QEnLxrsiiD0FkdwqiyBf5cOUgkQuJftLHjg1SqK4Ia0TdOb3CGfWRLhChu03yR65DlL/JJKeCqUfskp33FItWJIfQ3K5L3q3X6B54RmtXRzZrfuGm+ee0NHRns0P3zLE3IofAj0xTnHGy9iIyyf1GWpmxazXH1j83JRfQsT26sGkt+ZsevSWHwM9WBbjSon3B9beN6KtkwM3zj1l581X/BbiKpG9s3df0dLRnt133tAuOkYie6KWyUl89pwkLGQhjMxJwEARidfLV3Sx9v6K7F1L8+dBpj9CZh5rRbJXYIepLJQtYh1XuOKQ4kaf7CRKVD4SoRCtT6LkAdT4jOx1zkrCQx7C4H9D9sR5gX5pqGQJJDoY+YPsievgzMqDOVn0h2YvU1qjX6zykT4oix8zRFIlahL/FdnzrQgkRuHHorxYXCoCmZkXh35ZKLdLwqiVkiHVNcV27EkKYndxDK/KQ6R3U/w4/Vqcr/wLstc7M0JaG72uQBwf/SUCJhKjqMoAaX9hfqxESsfnxvO2PIQLxeFU/6jN/G/Jnug4TXSmNik3XkoTtXliHSzIi5PWCYoEUyy340UR/JSSIX0AAg/JzFNcN3iqLOs/InviBwPxw5Hop0Bs66JWdUleLM6yIOld75KZKn1wEiq60Je21KkYQjdFPxrIB9BF0Y8Wlf2lOaSITop+tKrsL6W1V/SjoXwAI1X96ZLVRpqLCj5jEDKKGZ6ZSGnMByKd9VDluBDv/ZzZU0aQF/4OslwIjfKhLM0BUuxgVhZY+7Ji5RjuPhbDMQQQaPnu78neAYFTa9Zy5+w2evcdQlJyLo4OPjx+/Jq0xBApXnZpUQ5RfhHISnMJcg0lMjQWWZo/sTFxKBRxxMfFU5YaQHxUNBSI8/pyqKz8GGsvjoykYCrifMiP8aMkO5TCzFAKY3wpjfUlLz2MitwwsqMDUCQHEB7ngudVF9YLz+jWthvhYT5E+1vx/p0xbeq3w93VQXLa6OXuRJsG7Xn3xoiYAGsiQn3o2qo7Ote0q8w4/69r9rR+cCPbs4LftvTF1OkWE3YO54X1dWYdmMD9d6dZrTmXK89+Z/ulFRzT3cbRu1vZdXU1l5/+zrS9I1DIiiS/KXeNTjJ+5zBMne/SZ2V3Mouc8Ct/jnvQC3os64SLvyGdFrUlMMYY32J9MgudCCh4RGaxAx3nteap+Xnxg4C09lLCXxZhirai4TlPiZSb87v2JhYcmiTd37CNfT85f7l89R7DBnQnyFSbHzt3+bdkb3jMSRyTXjA++Bjv0g0h1wOVaO5Z5MOS6PNcjbr9mWbPBUWOE1fyIqrixyhvIzgICL0ExqztxkNM6ZxvTaDKkCARPMdW8ZJa2TYImXb8km2DheKllC4dV72gb57orbArQt4dieyJzkTEL3VjshO4XBwudapiWAQx7fYfDlP+huz1SLQgLKAmt9z6surpBork3jgV+7DF6AzphQ4oCcBHDLPw7gLhGeYs/KCDXZI5l2y10Q41JksZImn21O3u8j70GXeCX1FX5zBt7p/8CE366u5kxN11tLmv8Vn6v0cr3RO0uXeCsBw7givD2Wp6iYCU9+x0uE+1K+q8izImRhFGmjKUC576f5H7n6H53eP01j9NVpm7NFgNe3WFgExr5ptq455myXIzHS5GmFGojGC3nS71dY58lcc/RZM7xxj78iIFld4EyEPJLHP//5D3HuBNlm/7f9x74RZlqaCgbAVZskGGoIKADBcgKigoKCIge+9ZoGzKXp2U0r1HVtN0z6RJV7pX0nR8/sd9t2XrF1993/d/vD84riPJk/S584w8z3Xe53WeF28fXkGrA8tILfJjgds6zmb5UVKnZ4zrNjpum8jbe+fIfXnzuu4knnVYyJSLW8hMcqHV/qW8su+PWz7z8t7FvLp/KUmF/ujscZQIPc/FzXikuUj2NK8umsvubhLsbVt/li+2z2XW1oVM3r6XF/cvkt+t/d45DN89jvf2TJXHuuXu33jO5RCPJaoYvHscA3aP4aOdU1m2aR8jdk2kr8N4Xt+3gL4Okxmye5z8jIg2+37l5f1LmbPlEF9tn0OvPR/x6+bNfLd1AS0dpzFuhwMbVpy4BextWHmCr7btprvDWrasPymZvc3rTzN//Q6+OjKdqhxvrHVqNNV6sirD6HdmPQmF/mirYymrU0N+AMNOrcdTc0Za2U9z3UGT3Qtp7riU5vtX0HXPd4zcPY6Oe3+k095ZvLdnmlzeZOfvzPLZQ0FtInuTPVjptZnQLC8+dNlGcp4X3zuvRV0VTa41jLeOrqTFnmX8tvEQ7zmuJT7ZlU/Ob+Y5h8X141wXTzss5LLmDOsDj9J6x5d03juTFtumczB0DZm1iaTUxOOa7MwDm39ltr8jgZke9D2/FX11PAkFfrRo/A3J77+MVx0X0c9hEq87LpCvbx6vmeNSnnFYhIf6tNSGTXfZzjbNcTJq4kitib6m2bNG4Rp3gh+9dpBQnUyA0UOe0y/uX0xPh3XM3XyAd/esZeHmQ7Tet4ym+xfTet9y/thwhB2bT14Fe89FJ6LIz0eRU8ypmM6MTt2CwgJ7YgfxbdKvKHLtt7JpjZFro1/qVop0bW4Ae7t2LMGgb0ZFbQgau16WurXOy5QGDiIhK6lT08EiwJ7rvwL2+uVnyATcoTxeJttVtSqq6pSyhKxprgmjXX0ds3cN7A3NSuZlg5kgUzhke/GNMR7HTPVVsLfUEM2KokQMtUrpvji/LOkq2POsiuGjwlSiBft2HbMnzJVaWTIpayjj/Cuw18jsDSjMYFdNEgluDcyePVXKAIRhUV1ZCHVGH6gMIyk5ABdXV4osNzF7Ps8ze8852pqMEuw9lmXmsdwsub+/LE4lwa6lk0UwELlEVOkk0/KWJZOLVj3jS9LZYNTIyVDB6qXViP55kazw3scPHrsQzMLtwJ4woxHmWeI3JSpP0ov9effUenzKlVRVq3B0OC0NWjrtWcm8zQfYsf4U7zqs5oct+xi8awOP756Pp+4UEW5u8joyZNdGJmzfzqQdDjx7cBEvOv7Oxzu2MmvLPh7bPZ9vPXdQqvVhxsY9dNm9iu3rTzJnwwH6nF0v3TjXbj9Ghx3L+HmbE81S0omui2FacTI6ezRf5icRZouW1TbetXHEXb5Il2B1Q9le47mUy8ZsLRdSw3go2cxX5jip2cup1UjwXmELZ6dJLcs4xT5snpspt91co+b+bDOPZZsl6PiyOIXY6hi6WtK5oG7O++lHb1vG6VgeR1qNkunF9cB+VyOzV5wsXSVFeyGXynpmb1RhmgQXrXLFhEk9oPpPzJ7GHk3f/AwpKSmtjWJAfoZkuZKrVdJcbXdlPOayYMYZ4+WEhZig/qYoRTJWEmT+BdgTzF5WbYw0hhNu1o3MngC7ot3DtrIECU5FSeWJilgSqtXSUMXFGsOCfwj2JLNXo5au5ALgiXNbsGsHyuPkNaBzXj2zJ9xFxxamSbAJkdItXEwg77ZmU/M3wJ4wfBHHWWgFRfsna51SupGL4y8msTrmmeTnFPY2nORXuhcGscN2ngEll1hrvcCUMlcUuX4yllov8m25K1+WufJrpTMDSy6hw5W1Hj/IXFTxRV8UhWUMLs8l5Nxm2r3WDJvBCyzCrCxA/vbI9oPSMKkBrsvyoa7Ui7pcH1kFQ3mErIxRXvoLsPergsWTJuNydDVjxn9JRbEdR+dDvPPl22RXBqOtOoV78B5aj2mOb+QBXh75MgUlxTcn9FdzfU2RE+biy0QXHMJUfJmYQieMxZ7EFZ4ivdidxKJzJBc5k1LkLJ+LZeI9Y/Fl9NUXORawitda9+O7h8/Sa2ZnfJWH6fRFWwLVTnSY8iYh2pO8Nak1IdoTdPz8TQJUTnT58i2uhB+ixzedOXllo/wi/+eZPaHZi3G20CKuJft0e+kd34td8bvopezDyuiVjEkYw+KERYxXT+Ab9Qx+jP+RrxO+5hftL7wb2Y1yUU9bAks1S+ms7Iqjfh9vRr3JhbSzjCwfzJnYU7RUtuCs/gxNI1/mXOxZhpX1xSXlPCMqPuR8ugcflX/CoYzj1OULCrgCaoUGz0ZKSjK5eWayszJIicxkdu4vzM3/jc3ZO/iucBZLVUt4M+JNCgyinhfWbXCg81ut/hbYCzScZHDsYtZ4LaM43oO6vCBytM4MCf6F7Wl7r4G93GDKUgP5KTEBhcmOonR3/Ynf+P92jTJvbph503LRnU/+Lzgim30KZm97eRyPmHJYU5pAXq1gwpLYUh4nZ9T+Cux1znDGVfsGfVL2kRjTgpyqAD4sypS9dUTSYq1VyVlr58oYKuqieCcvg/OVMWRWRzGhMAV3awzLSxNYXJJAfm2kbL6uyBQlTmLWyYwi28qkpOUc1PVCkVWKwiwuZA3v3UHcZTbLWVxxYxKzkWW1kYwuSEVhzOVipZ5VZQmcqtSzslSA6evG/bthyuLZ7EzZu+djsX6TmKHU0suSLi+0/SxptMgyo7ZrmV6U/I/Heis3QyZEk+QMrUaOLbZVjJ9RrZLbqLbreL/AzB5NF0am7JA6mVvWdUeRRQ9ziiwZu6fh9a2fMfNAlkkmjF8XJcubTF9LGq6VMVLL4VYbT3ADs7dqtStX3N4n8NQA+rvo6m9U2VY+Tt5MRdhdbIv54NqxzirlLcMlEqPuIkV1F5H+r7B752biQ+8nVPMkzQwheGheIz3yLvmZpKi76JDhgiKvki+PBBDp0gGD/i4OH5xH0Jn3GZ+1gPc849i06OAtYG/TH4f49LwvLbRxbFtzVDJ7a9aeZ/eupaSqX4Y8T0zC4Kc4Hb09mvYWg9xOUW4nkgXhxtnJnHaVbRmVlXgt+c+xMT/+G6rDFUxMXsnUpN/ZGDtaLhe/r6+Lk/Gz6RhblCZNi7xtMVJTUVmnlM8nFKWRbNfSxGLmnnQjc/dcpEV8EtF5YfTMEu5ut0tCcuV3mZVjYm7ceGYk/cqY+PnUZQ7F0ZbNirJEnK312prJRanyPL3LlC3ZAHEc775+XdkFPGOKxkvbnBbGYBTZRbcZT0QOZ+T2e/KRKYFNlQlsrUhgfYWYjW/Q7BUHk1+rYl15Ar+U1m+3TDosebymiZM6qVdiEpm37yIPCrOrvBz5uHD7WXZtdLoG9rQJKCwW+V1O6rowOmULijxw0A9iRuKvKHKqbvP9GiLHSr+UrRTq3rgF7GXpm5FeHcaEIoNMit62GNBWRTO5SCTD0bybn/GvgT3B7InStja5JprmZkpmT+ybTnkG7s3Owlx9K9jTZIXQKyeTr2NTKEgTyZQ3XnFRRKeIRMpHRmh8GLFZanZZ42R5vrFGTV15KHX5gRTXqSQbM1k0Ir9OsyfK7Z7PM13V7N0J2OtRYGBrTTKJDWBvY02yLLlbIdiXinpwX1cchNWqQq32IdTL9RZmT4K9TEM92DObeCg7S2rI0mvUkoEQ5YViX4lJtHmliZKVvGTVM6E4jQ1GNVQGsLg8ic2Vgk0M4GeTjs/M8X/RZ0+U9UfL+xJ1SsmkiutX70IDudaoa5q9+ORrmr2YBJlUdwpRy3v7uXw1UefP1mv2glUM8Qzhi5NePJqZiaIgj37eYfWaPUs+n1iSr2n29IlsX3OMObsu0DM5XrpxLt9zjsdik5m55yLPJaUSU6cjsVZDmWiVkRdAnTWcxNpoCuo0Eqx/ak6oLxe+ei7lsqIgFovHGbqfDmCoJQ1TcRAXbXpZmhgsdHqmHFkSKoCU+K2NKUyVpXyC2RNMm6lGLfd3aa1WavY26gbTJeOiNF65+ZwVzN6Gsng5iSByhbVlQrOXJzV8IpcQJZVSO5eZKzV74Q2aPQHUBLv0n5g9waILYNoq2ywB4ocNzN7S0gT+KE2koDaSX0ozUGQWs1qyiDpeMGczVZqa/DXYE8xebLW+/r7ZyOw1lHG+nWfg9RwT8XaNZPbOW/WynHRteQKFtZGy5PKfgD3B7AmwK4CeYKzFuf1sjok3czPlcrHNQrP3Q0mSbMcgyrsF2BOMqWgNlVubRlnep3cM9gRgFb9p8VpcZwSrKPoH1mv2tHSSYE8we62v5YXXaeRuySGvzyNv/kxtX2kMM6S8XrP3atPnsGVcRky4iIk/AfDsxivE+jlSmX6Jumx/6iJDqUsLwKg+ic5nLyUpbmivuP8l2Jv78SfkpAVy0vUKhuh8lkWvpUNEB06kH+PjkuEyrx9ZMQrnlMsMrh5CGaIyz0pNTRkxMTFYrUVQZ5U6vI/5iONp55lQNoVDxhN8VTCJXYYtfG/5mg2mVfySM4el2QtZnrOIXy2z2WRew/f5U9mTuYMvSyezPX0TTVd259vXz/BuSleOxR6jZdSrnIk7Tdv4thJzvBzVnLOxZ2gX35bTcadpFfkaR2KO0CW+C9vjtkmi6f88syc0e/mRdsZN/ZDAoMP0G9ydk6c3M3ve51x03cmkLz5k/cZfWLvxZxz2/cFvi75h5uxJHDuxju9+GEuVrYia6lpOn9vItO/G4ON3hKEfDaKyLBKbNRS15hy9B/VAqT7Hh2OGkpnpR1V5FDWihp1yrLYqrFRTUVVNTb4WW1k41ZZgqmx6fpg9hSNHVrN8xRwWLV6F1V5Bpb2cSns14v+x4+v48pux1NXlU1tby7adh/lwWN96zd4rze4I7PmanRmespon+73Glf1roS6eSQN7o5j2OscKTtxYxlkSyO6KBBRmOwrhqpimQJGh4KHs+3mx7iUU1S/LeK72Rfn4Yu2L3FPdVD6/u7qpfC2eP9vwKOLluqY8WnBOmrg0MnsTClM5UqFnYUki4wrTyK6NYtd/YPbeNHiRqLqLVNVdZMU2wV4TiFdVIi0LckgVM60I9knLG4XZBNtj6FtswsMWy8clRn4vS6G4NorMGhVDikxsq0xiY2WSNC646s5VAF+kr+BE/Hso8u1/6eL1Z6Gt1snZxrcLs/Gq0jNJ3ChySzlmjZd973JrlfxannrjuH838gp5PD9PiqBFojywxEy0cBUrMuNTpeersgw2VSRRVBvJhFLh1vrPxnqtIIfiWjWx1RrpAPp4voV7LAX1ZWZFWRyqTKCiTkXX4nwO6zsyyrALRUHdreu648jnrjzLbZZfi7st+TIZFrPvpbVK+T3O2IQDm1qWejUyeytXuxLo0YOIM33o6xaPorRUHucxGVshSsGehCHXjnW+nbfNXpg1CnJ0CmKCn8dh5yaMkQqi9Q/TLDsKP31zLGqF/EyWRkHHrEsoiuGLo0Ho3NpSmKjA6dDPRJ7rweT83+nmlcymRbfps/fHIcZeDKBZbMoNYG/P7iWYo5+H3MvYarXoq7XSAfW1whxiqqPlMSgXiZnFnw65mZzPUUnTjA9zGw076s/jxcnT5fZNSV/FN2kL2Z44Si4X58K4UgOldZGsLk+Wph3+VXq6F5mJtMfQujBH/oZyazQ8WpTPXaYc5u51pllyOtGWcN4TybDldudTsfwu31ty+C1pHDPT5jMu5TfIHERWbbo8949b4+VvYXypgSB7DINLTHI2W1etu3Fd+eU8nRtPoL4pLbIjUORX3mY8EUWcltt/idHZqSyxpsrft6FGS12pYHpEBUMgW2zJ9CzKIr1GKd0GxTmtKC6hVUwyPxxyp2l8GvMcnblfgNjiYvm4cPu5/xGwlx7TnMraEPTVeqlja51rJLFasCQaSgWzl2f818CeYPYEkyB0OyML0iSzZ2uYgR9YkEHWDZq9RrAXyheZgTxkSsc1SyknFkaYk1h3nWbvO1OsNGARrMeMohTGFaddZfZOWWPpmGeQbVquZ/ZEwvlBYToVdiUFdwj2ppakcqo2gdgGsLfEnoq5RkW6ON5lofXH2xaKLsaXI0fOU1oYentm7zqw90SOWSbf3fPrmQnhUij2VXiVjqRqFSMK0qRT4dhGsFceJO81xlotlAbws1nPZ9l/3lRdMHtCvyQ0U3VEyXK6/gUZBFXHYLNFXtXsPZeYdg3sxSbXg70wLYrCSk4XxDRo9g7SITyaHoFKjix2ZPilUBSVpfTziWDq8csoCov4pCC1Aexd5oW4FHldWbvaiQMHzlKWcJlNx93oqE9i4TEPeiUkEFur45OcVJS2+nYu2MIYl5fKxQo9lPgxx6inlcHE48IITp5L9WAv3/00w0/5cJelgCmFKRIsJFerZRmfMFnrmm+Qyb8oIxSTU43MnijjbNzfmqpo3rEYuFtMlEoG7tZzVjB75pooPipIk82/hc5NgD1RDZRfqyRVOE42MHsjCtOIqopmcH66/P3ciWZPAFLBZAnAI/IDwewJ5lto84bkp7O9PJG9JSE8nJHA/NIUCTh/K01iQWkCl/4D2BPMXnZtjLxmW25i9j4rTJGlk6V1SsmKCWYvvUZFH4tBylmEzOWfgD0BLMtq65m9NnlGef6Jc+N0pagMucbspdSo5DEQOkEB9gQIFx4Kf/zNMk7haCq2a0hBOmFV0bKkM8CmY2hBupwobt8A9l6uGoCi5pWrOeQbPM+rvMDDNddyy6drX+KJ2pfkstd4nia1L3FP3Ss8X/4kCoMChUE4tJcxsCQblYcDQwb0pirTG7vZB0PUSWpy/ClMcKV/v54kiT6sQrPX2goXY+jR7w1eaNqUMPddpP4Hzd7CCZ/huP4HOnbuhc1ag5uHB5998RE1dTFYC7RUWO3YqMFqE1ItK9YKDbUFwWSb/Rk+oi8xOmdqS8KxlkRSWWehwmqjsqqUCmslFfmxVFcqqSqJxF6hxl4mTBcDqcgPoDLfn4qSECoLg6goCpOuvS4+WxnW/nPmvnSOHv06EhF1ivGTPyA49Dhvd25DlPIsYyYMJkp1lvZd2hAUfJwJnw8nLPwk3ft05NTZ/2c0e0HoLuaRluhFenI0b7/aibUrN5CTHiHrbwf0GMz3034kz6ghL1PHxDGfM2roGHIzY4hTeZJpyqO42IpOG0hctCtBIREcPnUBQ1oc2NKJ1acQFhaLXpdManQqddXl9e00sJKXEUKCXoubeyDh4VpqymMwGfRUpkWQnawlWu1FUmwQLh4+OLv7UlGQhK04CS/vcJQqHWWF+ZiShC1rNeVlViI0icSl6En0PUzLAQO4Kz0DRZ6lwY1TuH/Vg73XW71OqMtWeqct4ffLh3g7ZAF/qE5iTQ8HawTTRg7jru/aczT/+I1gryyQ3dZEFFV2FAcdUDygkDFiSEeCETfOTEYXxqO2RzKqMB6dPZJncsRsfwaP56ShtUfyUWE8kfZIJhTFc5fZgF+Vkk8LBcOUi5s1hj8aZs0EGJlTnMwTphwOV8T+R2avreEycZF3Eej/CMqI18izh/KuxcS9yXGY7WJmSilLOe5JSiCyQsUQYzReZWo+NkfzsiFD6lK2lSfweHIKews1bC/UcE+cnvsTGyIpk7GaP9gUMYD7k9K5PzH22nv/Ie5LqH/U21TMKE7hvqREAirUfJWt5S59LC6lapaXJXGiMo41lpvG/ZtxX7yel5JjSKpSM64wlYCCYGzV4XTOiOFKhZqcMj/G5sXjbdPzXbb2H411b7yeTum6+hr8ojQ5phj7kUQ9iVUq3kiLoXWWuKDrGJgZz+qQHgyJ3sT9SYZb1nWncW+inrtvs7wxxL5+NClG7uvPi1LlLPxAQzTupSpmlyTjch2zt2aNC2fPD8XNaQRDzkZwb3q8PM4jtOtI8HuS5REfXjvWSem0iz2Lf9CTBAY/gfvlN9m+Yyv+vs9wMfRlmsd6ciT0bUIDn5SfCQh6kvaxJ7kv1cjUg1fwPNuDkMjH2eu4AM+Tg/ko9Vd6u6rZtPjQrWBvyWHGn77MqxFKtq2p1+ytXXuO7TtWoAxvTV2uJ5nVMXxUakRfpaWzMRa1TcP4EoM0iBCJWdfUGC5mhkH2FT5O13B3chL3piRwb1oOszXTMQU8yljdMiZH/8ZS1Sdy+d2JiUzP1aGy62lmymSgMZrASg19TLForSruSk5gRJFBsrbPGRJ4IDaWebvP86pGgy4nmD5pOu5JTqwf57q4JzlJfpc5mcl8q5rAl9G/MFL9CyXpH7GnKocl5am4lqm5Kz6J0dmxVFSHcqooii9KM9DZNDxw/fpS03guKYRT4W1omeDFvakZt4xXP2YiZ+X2ezEmVcOW4mg2VSSzpvKaG6d43F2s4aGUNJaVp+FfoUKRFM+9Gcm0CVfy435nWkSp+UUwHvpo7kuN47HYaBZtO82ujdc0e/9dYK+R2RtbZJSldI3MnijnEse527/M7CmrovmwIE0eX8HsCYApl9t12GujbtLs5aHMjqRU14Y26Uc5miNAzWUGZyWz6jqwN80Uy9zy+sqJZ0zZfHod2DtnjZUTBl+WpN6g2bPV1oO0v6PZEyYgxUQT1qDZE8yeMPVaeh2zJ8BeTKwfS5ceIdLX/T8yewLsiSRVJMSiD5lIfMW+Evvp2+JkCS5K66IYWphxldn7vTyZDRWC2fPnZ1MMn2Ul/CnYE8yeyh7Nx4X14FqNSyp+AAD/9ElEQVRUoISIY1CcgbHyz904RVLdMVTLE3lJeFiCiDh/no1/HKK3XySDL4dydNE+RroFoqgovs6Ns+AWN045ibTiCAd3naAszZdLoWHsV2k4HxTGUa2GfKuKUwlasspVUBAAVeGcSY4mvlADZQEExYZzSqlhUGoqihwBPq4xe8NO+8pJF6GP87bpmF2cJI1e7jNlM9SSirUuSpY6Cu2WuH9cr9kT+1vs43fF/jY3ujvees6erNRLZvgxU47UkzVq9gSzJ9oKzC+5xuwJV0tR0SOqaIRuTIzzn5g9ce8w1agYLe6jNp1k9o5WxspKo4cyc1hTmUuNaRSfxHzDvAoLxyv1fFGcIienz9yBZk8we+OLUq8xew2avcwatRxLGKwJUxhRRin68z6QmcuJf0mzJ1hkweCJZeJ3LkxyxCSPALhiuTg2v5TUs9fCCV1o9kTl08OZOSz/m2BPaPZE6aY4/p8UpklNsMjFBKsofuuvNWx7lF3J50Wx3G02ctGqwlwbSmFdCFOKxb4U54KBPRVa5pcK7V8clrpgFpfG8DMmLp5ZWp+PDumPwlbFeyXpkq129XSGwhASgg7zWouXsOgvUJMdyNFzpyhIuwxZ/pR1LKDGVcNbnV7i69lzKTOHovd2/VOw99T6p9gx/zdOOCxl2PBPKCquoLyoHGNiRn0v7HIbUVFaXF0DiI+NITPBn5T4aOoyw0iK0xKjciEuRkWNMZyMxGhpzGLKSKAmQ01WUjTW/LL6vt01NVAr+nfnkJ+dQnFKHOVp8eRkxVGSr8GcqKTcEE60OhRzig5Pj8u0bvom8XoVmQkBuFx0ptnTLQkLDsQY709EWJB8feHsBTITA0mMU9PmlbZs2/z/kGavSFtNn6nduBLuQL9JXTntuZGJc4dx3H0Nk+YOZ+OBuczf+BVrHH/k983TmLXsM3afXMjYH/tRW1dCTU0tp05tZOrUTwkKcmLEyIFU1MRgrs2k2FqOmWwS0lJoO/BNEtPcMFu9KCgOov2Q1vgEH6DHx50567aFrKorFJYGkJXvSqEtkk+/+4CtB+bz0/Kv+OGPKeTbQ8mrDmLRhplM+WkUxy6sY/DkHtRU51BTW4fNWt+M3VpagEuccK8Us0XZPJaVSZ6wrhbtE0oL6Nb9HTT+u+iZtZi73n4SxY7+HMlwxJ7lDRX+BF64yEsXfmJPrgPz0jfwXdoaWcdcVxnAoZpYni+t5MHV11ovfNi7CyrS6FOQTapdT3VtNGnVenJqYngqOxeFKZ9HsvIwVuvlcnutjgy7nr75ZsKq4hhfmCYvyMJ1KrNGKS86wlJZWCcLAXdWzX9m9jqZPPAPepyeW8fyyaHvqKyJJKwsijGnVmAu9qcOLfoqDePOriE6+xLjXbfgZ/BgweUtbNWfp6hWL90wv7+ym9O64+yLPsVTW+bS0uH3+tiziPa7Z9Ft11RaOiy6tvwOotnuBbTYvYA4iw/J1fF8dn4dEZluzPHdwwPrfsQ58TzGmjjyhGYv7NCN4/7NeHnXb3Q4uERq9sQNbcTpNcTkePHJxU1S/P+t22Z2JbhSWpfI7Cu7eXrLvFvWcafxwo759D+xipLqKBKq9VKz1+HAEl7bu4iUQj+mnl/DebMv5XV6xl7cRLvNk2m3e7bclzev69+KV3b/xut7FpJc6EeS1LBpGH1uPR4pF0mtiaPgJs3exK2/MmPLH0zZupuX9vwqv9tbu39kwI6JvLNr2nXHehFtHObx/s6J9No5geHbZ7B0oyODdnxBj52TeN3hV3rs/IK+OyfKz4ho7TCXV/Ys5KfNB5i8dR5dd42Vmr1xG1bz3MYvmLRxPetXnroF7G1YdYppG7fQe+OCG1ov/LTGgaF75lGV44O9VkmSbB0QxOADC0jM9yalNIzKmijZq2zU/t/xinSqd+M8tZLnVk/n9Y0zZbTZ+B1vbpwhH0W8sfE7ufy5ldOY47aRUrueA9qT/OS+iXCjG2OPLyUu14txp1aQWByEpSKYzjvn0HrdDyxY50ifLb+RkHCB8Uf+oOnaGVfHaYzn10znSqQTW7128tyqr+WYz674io2Bu7HYNJgqVLjFn+bBxZ/zk8dmwjOc+eTw76SVRZGYd4XWm2bSav33V9fXeuNM3tj4La03Xlt2fby2cSYvrv0Gz4hjstH39ydXsiN8P9mVasyVYdcxPVGcjDnB1IvrMZZrCUl3o9X6H2i2YQbvb1zALxv20HPjfH7fdIA2Dot4ec9vtHFYzB/rj7Bjy3Wavf8msCeYPWttCPHVMTIhe72B2RPaGaHN/LeZPZEMH6mIk5qhRvAhmL23LUZMt2j26sFedXQz2qUd4FgD2BMavpvdOL8tTZXMnpi8my6MOhrA3gVbrCznErP71zN7IhnsnG+g/G+UcX5UlM6BmkTir2P2smsbmNzG420NJTbOn9NnnCkt+s/M3uM5ZqlnEk6Ogv0QLoWNzJ7oiSqSYjFBKdjKRmZPgNRMyewF/kew18jsydJrokiuru+xFlwdQ9X1zN5tWi+0CUtmadIwqo1zuHLRhxUrj7Fm80nWbDrJnpWHGeEe9B/B3qYNJ9i08SRHD5+TzN5GJzfaxyTy+1F3eiQkSmZPsGYCeDUye0LDddEWK41XvsiM48FGQCM1qHksLYzD4n6aIad8ZbuHCUWp0uFRsGxnbbG0NadJhkKA3PaC1b2O2Xs8+9r+FlUpkkkVZdU3n68N52wjsze5MJWt5fE4XMfsCSdLwUQ1MnsCPIVWRdMlzyB/Q3eq2RO5yLayeMrqbmT2RPnpRmsOGIcyLuYLZpQVUFAbJVtFifFFGeRfgb1GZk/8lkWf2uuZvUH56RK4ltdFXWX2RPXDyIJ0CXBFKeU/AXsCWJbWqmUril759axbT0u966e4BjQye+IcF9/FqSL2KrMnzGrWVeZS+zfAXndLhiyD7WgxSAArgJ8Az50sBmLt0bTLqz/OMfZYMqqF46uZAFs8k4uMXKxM5OeSdOnWLuJARTLbylJYU5rKvopkPsw3kYuR805r6/PRd3pwT3ImHwttrccWunR+XbLQGVon2nduTWmGC9ZMdwYN6kqa+qg0Ujp91Jn8ZB8+HPkeDz7+IL4X1pKh8qHDpcUoCpreCPbqFEzKnkSOMZMqaykFhcVUWas5fNaJvuPelV4R5ipvvAId6TSsHcGRR2k38FWMZi9M5e4YTJd5a/DrREWfwlzmRnFpMKb88xSVBmC2XKCwxI+sAneKygLJLfKksPgKlpoE8qryybNZyLJnYy80UVscRk25kroaPU4XVjN88kjc3b3p9kk7gjWHeX9SJ0K1R2n3QSsi9SfoMa49kbEneOuDVwnWHKXv5C4Eqg/Lz5++vE6CvcCP/o8ze8sVoUTszaVtbBd2BxxloH4k28MOMCD8Q5YHbmZC9NcsjlrNxNBv+DZ4HrNVvzNdM5tfgpbSO3QoBXorJcXlxMcnU1RUSFVVJYUF+WiIZHDlMJxTL/OB7QNcki7TMbMLFxLdGFQ5kIsprrxjfI8TiWfpa+7LoaRjjC39lAOGQ0wpnsIOswOfpU3hj5TlfJcxk59Sf+GP3GXMyf+ZZakr+cw4iY3JW+mV/j4FhhLKyu2kJSZKK9bkgOO0GzGCJgYjTSwWXsuzkF9VDoVq7NYyzu53wRjkRd+w1TzY9BUeWDaG53t1xmXNOioyVCT56+jmtpVtYfv5NWgXMwO3URETRlJ4FDGxSnTrDIx/eO9VsNfv/a5UouOiLU42FBUXajFjJWbsRC24+CGLC7m4sIv3RS28qJuvv7hE8oFwhWpg9jaXx9fPmpUmyJr42SVJsq/Nf2b2vIiLuouI4IeIVTUn0x7KsMJMlKXh2GsjpWZP1O17lERirQmnmzmB8+XR5FiDGW9JkDOBf5QmsaQgmmJ7CIvFDFNyCvekJddHhoXx+qXsVPXlnvRs7km77r07iHvTktHaNFLsf6JISUVNGB/lxHNXUiou5VqWlSVxvDKW1YW6G8f9u5GazAsZiXJ2XpQZKdLSUNvU9MmKJ6BSw8CseF7JFDOnOr7N0/+zsVKS6ZCZIG/Q4+Tx1vBCRpLc1gy7iqzKEEZYklHZY+ifncqmiG58ELeFezJyb13XvxgPpyehr1JLq2cxOzvAHIdbuVY2kL2e2Vu92gWXiwO5fHwogy6ouMeULo/zh7EbMAU9zFrViGvHOj2bdokXiQp9GFX4Q/h6v8bOHVuICHyCy5HP0zzJl9ORb6INeVh+RkT7xLPcY8zj60M++F14h2j1Q5w6/BOj167nhS1fMnHTxj8BeyeZumkbPbf+cRXsice5a3fxkeNs6vL8ySsNZOaF1RLkDT++An3uFX5yWSfdOYUb58jDS7isPCH7CM04u45nNszi1W0/8+r2uby19Tve2fIVbbfNpO2273l76wy5/Jl1M/nNZzehGa7MdFlHtk1LiNGN4U7LsQqL+Owr/HBxjezl18XxN17bPJcF6/fTe9vvJCReZNyxpby0fiavbZl9Qzy37ju8oo6z5YoDL6z9mjc3f8/zq79mf+Q+LsWeYkegA96pzjy09Gvmem4lwuzJ02u/Y5HHBpLyfWi9dTYtN/14dX2vb/mRtzd/Q+stP9wylohXt8zmhfXfc0mA3dIIvju9hgNaJw5FHGBfuCNU17tx1pWEUGzX4qg6wjLvLVgMYXy7aitNN39Hn82L+GXjXnpu+IVfd5/h4eQk7jGm8khiPAu3nfkfKeMUzF5adRhjGpg9oc0UzJ64toqy3X+b2ROgq1WOSfb8EsyepUGndnvNXj3Ys0a3om3aob8Ee7+UJ3OoIrZ+4q72mmavtE7FgYo4xgu27ybN3gv/Bc3etps0e2LCcMlNmj2bTYVG40Ow551r9gTTInRN0iK+QbMntOR330azt6A8mfV/g9kTbSfEfemaZi+L7oXGGzV7twF7r4elsCmpFxhmcPmiH8tXHmPTeicZDgLseYSgsJbR+0o4Xzldkm6xQj9dEebMpCOXaKJLYMfOs3iGRhCiDqfC4MeVyHDOKFW4hUVyUa2ixKYir1ot2Ze6Bs1eXo2Gilq1BOtTMwWrls2TJhNNMjNpkpnFRksMFq9zjD3nR5OcPOYWJslS1x9ERZJo3WBMhnzfq5o9AcJu1uw17m+pkfwLsCc0e2JCWGj2RK5wvWbPWejcrmP2xD6OaNDsCWb8TjV7Agw1y85CU1Wv2RPMnnCpFNVH+XUp1BhGMjbma8nsedp0PGvObmhE/tdgr5HZk/fN22j2Wmab5PNGZk9oHoW2uLju39PsjSpIk6Bb5EYiT3stp94AqlGzJ0CrMMYTzd0F2BPnvPAyyK9L/duaPTFZIl6L7RG/KTFGo2ZPbK/4nPA0EO6kYh8L0CmAruhr+HNjE/kGBleUBYsQDqwPZeaykVw8Tq2sz0fvvZdmTw7l0uAifA7s4u2mb1Kq9KFQE4KXeyhF6iDKNQFk+rlQqvSjLDqIoAAVOeowInwjeb3pu5xcvYxE92D6uq6nSVEXmvA0Teqa1AdNaLGlBRtnz8FemkJUfBrG6HzWJ29jgGEQTumn+LB8pMzr3zO/x7lEZzob38El2YOB1oHyUbwWy4dWDOVc2kVGlo3gRPrphvz/MFOKJrPduIsZhd+w3ryOny3zWZy7kiV5q/iq4BvKjVVQZ68PajhvO0GHw0P5pYcLfRIGczDwDO0i38Up0Jmucb05EeBCG9F/L8BFvj4W5Mxbkd3Y73+aXrGD2BKyj4rMWvwG1f7fBXv3CLD3UBBHny/E4e0E9rUwsrapmh0vJrOnbQr7Xs1gw0vRbHkxnr1t0tjXOp3NL8Wy8aUY9r2WwZY3Egj4vpiamprGlndX/9nqqjDXGCmuLMVQZaTUVkYxhZTaKjFXmyixlsvXZfZK8sVyeyXZNdkU2krJtudQYC2ikEKKa0rEuxRThqWqgDy7hZLacgrEktpyxKdEjw/BLlZUVFJtL6eiOBddbCw5NbUUAsIHSH69GhvVthrO9sriUPMM1j0Tw8bHY9j6UiLrH9ex//lkjrc0crxlJrubp7K/WSr7WmSwt0U6x1sa2Pd8Co4vJOHepIzpimvM3oh+nQknkV4FRpn4V9Sq5IyVuGg/mV0P9h7JNpNarZEXNqErEq5bffIzpK2zmC26ntkTpUSNzJ6omc+6Q81eklJBulKBUf8MVTWB+NkTeLcgs163QZS84PQozUZFPP3KsvGqTeTrykxW29KpQEsuOj6tMLO/OpXN9jQU+SVyRlRapFtq+Dx1Bcdie6LIs6LItaDIzftbITR7QrvQpzATv6oYJhYL6+NCjlXGSee4PKHZKxN9q0Sj41v//o4ixyItw3NqNPJm0alA9LHS8V5hppzJ/qgog/XliVKX9ZkY/x+O9brFLJ29xPEWOsHH83K4JzdPXsSHFhlkaWp5nYp3CvM4oOvMh+k7UVjst67rX4x7cnPljGFStZoyodkrMHHGKpzb1Dcwe8Kgxc+9F6Gn+9LPNRZFsdCb1fBJ2hZqIxXsiht67VjnWXnLdJkMtQKTVoEm6EUcdm4mLeJuVLpHaWaO4IquJdkqhfyMQa2gg8kdRWE1XxwNROP6Frnx9Zq9yycH8Un6fHq5aa+WcUb5uOJ54boyzlOXeD00/GrrBVHGuXXHSkJC2lKX64W9WklqgTdZVVG0TdOhtypJK/DGKsrh8gN4N1GNs1HYvl/hk5Qo7onXc3+CjvsTDcyM+oYk36f4RL2Uz9TzWRQxRi6/JzaGSVnRlFUFs90czGf5SQSUq+idrpWapd7mBJLyvcmriuKZ1BgeitYwb/c5WkXr0OWE0DsjlrvTUm8B33enpXHRFM5sUyozNRP4KuYXRml/oTz9IyxV8ZgqgzlRpuOupDQm58XhW6mlu1FPWnkQMVUa7r1+YiXdyHMp4ZyLfJ2Wyd7ck266Zbz6MVM52+AQ+Ul6NMtKYsm2hmC2hl9jekoDcbAlMdySjKEilLwEP6Y7unF3VgavRar5cb8LLZRaadDygCkLRWEBD5jM/2MGLf9bzJ6Yib+e2Wv/F8zenYC965m9aaJk8zpm7/0/Yfa6NDB7d6rZ+7gonYN3xOz5cfr032P2hv0JsyeAwL/B7InrtLg/pTQkvjcze88mCc2euwR7TeOSZZ+91hFpLIobhD19Fl4XfFi2/Cjr1zvJ2L3iMMOcfbmnOI+hPhHMOHmZh/IsfCYMWiJc+NrpMs108TjsvYC3UkVETBQVRn+CNEr8opT4KFUEq5WUVyrRJ0VRWq68WsapT1ViKVLJ7QuIi2CvOpoDWq0M8VyXFkZ2nB/HQ6Lk66AMNUW1alIFaC5W46aLkiyhALkdLLdn9hr3950ye5MKU9lSHi8Nef4Ts9f1bzJ74u9uZvZEjiLKESWzlzlcgr1GZk+4lX5fnPSPmL3B+WlSJ3czszeigdmT5nH/AOw1avYEsydAlxizlyVDeibczOwNzM+QOl4B9jIks5fG2v8isyeYvEZmT+gFO9/E7In9LfIjYeAj9J3CrOucVS9BZiPY21cRx+ayeFaUJkgmV7CdmaRx+sSqq/loa8U7ON1TyJGXM9jZJJ7jzTM41iyDfS+m4dQsgxMtjJx7I4+TLTPle9ufiudw0zT2v5TBlifiONQ0lb0vpaI8ZSG3No+c2mzyZZZeiIV8ks0pGFNTqK2poKKygsryKoqrSymgiCJrGVk1WZRW1ef1ZVWV9Xm/tQJTtUk+yry/qh4HiMq/PPIoqSonqzqbQmuJHEusL7emgAJ7CXn2PCxVeeRY8zBZs6gVMsAGx34RduzEB+Sx4a4U1rysYl9zAw5vJeHQNJ3VTZXsfVm8TpSP4rXDS+nyffG5NU1V7HgpmROt8jj5dAVd7hn5fxTs3XMfJ/Z6Eu1tJi9ST1JAKt1f/ICVMx0oicnAHGlk2FsT+X70Yop0RgqiM5nSfw5jun9DniaT9EAtSapciovLSEk2UlVpo7bajrVMuOxYwZZBXFw60dEZJCWmUVYQTUpSIrUmjWThKvNjSU9JIjQsDrVGzECmkpWZSpVBT25yPJVFaZTmpREWEUd4RDwVBWnYilOJiEogLDwesyGegmwNBkOu7LOn0aeRnpWGNsCJj0d/BNZKsFqps1mpq7ZCYTR2aznuR/1Iv+xNr1e6s/L3g5SrYoj0UJHkE05JeBAFQYGUh4RQHhGC0i0CjXsEJYnRLJj4PZM/GIFlfSFTFPuu/rhG9etMBCLByJPMnbiAi/KN2zF7ol5eXMhFPxrx4xV2yMKQpZHZa5w1+7uaPWnQolSQFKkgU/ccefZguubXX3CEiYUokxEX7rvTMwgujqSvKQGXIiWjsuJ4Oi2DK8VRrLJoeTDFwK58LevztShSMlAYjfUlKjk2Jicv51BMLxTZZX95k7hd3JWVJbd7RnGy1Kn422IkuykcCIV99/KyRDlTuVLMTv5XL+QizNlynwswLTR74qIpLq6iZEbMrJrkjSpV6iiEM+g/HUuUHYlkrZHJfSbHxH1ZWSRUa3kt1yjr8ROro3m/MIu92i6MTN2BIqfy1nX9iyESB8Eui/0rZuFFqZhwZxMs8fXMngB73m59CDrVn/4uMfU9o3JsjEnZSE2Ygl36wdeOdXaZdONMVipIUyuICnhZunEmht1HuPYJmhlDuaR9FUOUQn4mRamgg8EVhcUq3TijXNqTGavgyMF5hJ/tycS83+l+OemqG6fa3xVvF+drrRe2O9Btz7pbWi98fWQaWPzIKwtipvM6Egt8GXJxCzEWH35y20Cypb7P3genN+CpOVvfesFtB01ESwTRpuDASrru/b6+9cK+H+m8bxY99k6Ty5vsWsQvwYfQ53jSZsdcxnnsIFxo/ty2oy/w5aXdvzP9/GoySwLpcHwNLR2W8OvW47ySavrPBi3ZKr7Pqzdo+V4YtCT/BqaBONjzWFKRirMtFkVOCSOKjZShxKk6hc/LDNJc6FaDlri/adCSwkZbMpsqk1hjTb2m2SsNZEdlPPdl5TO/2kBZ/BW+Pughm1G30F9n0LLPmQcyTfL8EI//U2DvzzR74tr636XZE2VrN2v2VH+h2bsTsCeYPXFt/zPN3hf/65q988T4PMOPDmdpk2kgPieEh80mHs29UbMnklNhJCGMPsS1U1jvC83eoKIM1jUwe/PLk1kn3Tj9mWOKYfxfgL1GZk/clxoNccTk57DiDAxCs7frJMvWHecZfTyz9ruwc+URmmr1TD3qwVthOp4+v5bQyF2EeVxi5WonNm06IWPXxjOM2bSecc778NTocA2P5JhaS2hCBCWpflwMi+K0SiVZvctRKsKiIyXYC9Qo8YlSciVKiZ9aSVmlklC9ksLSa2AvLF6FOV+APX9mG/S0MJhoaTDIEM935OnI87nA5IsBtDBns7igvtfdLNGywRbDQEOSNJAS7r5uVXpZDinuG+Ka/ehNmj0JroUxkrj/3uac/SvNnmD2/jXNXsHtNXurK3Ovgr1Gzd7n/42avfv/mzV7ohLov1uzJ/SpjZo98TsSv/VXG7ZdMKlCC3uXKRdXq56cWpU0jBEVAY1gT1QC/FaSJIGgyBGXlSayiDzcG5k9hYKWil64vm3GHBJOgIeKEnUUquOnaNekPWnu7hRHRHDpbAQ5wWEUBQfQ57Xe+DjsZ9Cb/Vg0dzdF6li89l8gPS4HKk1QlicldHWVElmxfasDv87+Cqr1lJp0xOgNqDSJBIRFYzIkU2dNQqdLIjQ0jpSkZKwizxf99EwxpCUlSwMW8YhJjzEpifK8ODJSk6gx6slKTiQ/J4YsYzzB4XrCImOxCbOqggy00SJSMWbkSKwh+yWI3g01RVguZvKt4hxdn+9P9JUESqJTOLPdi7ce7YXfiShKopMJPK2Sr09u8ZTvx3gl0vXZAWyed5CSlBqMmjL69hjyfxXs3Yuzh5dExqMmDiEocj99hnXmlPN6Zs0fz8XLW/hs2ges3zGH1VtnsevQAuYv+5rv543j6NmVTJ/zITXUu3EeP7mez6eNISjEieEf9aemLgFrbQllFVaKq8pISU1n4KBepKZcorYsgpKCUPp98A5BIUcYMrqfdP60VoVTXhJGRZ4PFYXB2EqCqKrRMf2HSfy8YDpWuwZrtYoV6+fyzY+fcf78ViZPHk5VVRa1tXWUllVSXlFGeYmFhIRYMtTOtGrVirffakdB4iUoCsNuK8PTx4NigwfvvPMaT734FDGhjkya/AFnjvwBROB35SL6KDcJkGb/8Cm//TIJSGLR/IlMnvYeVScsTL4O7H3YrzPBJNHOUl96IJg94Xh1O2YvvoHZEzN47fOM+Np0EpSIC/L1bpyHG9w4hZ7vjt04G8Bemu557DVBXKlKkIBDlImAWroXvj6oD01bNOXBZq/wQoumPNr8ZRSvNOfZFi/zcLNX5PPnWjSliVzeDMWvv6KorPzHYE+EuJgJN04xIy9uQsJCXYA9URMvZs1Eb6D5jbNYt/n7Owpzttzn2TVqCXgGFaTLcYXDmdjXoh2BKJUtqo1iotjv/3As4RBYXKOWx1uM+WS2WYI96apmyZBMgXDjfDc/+38M7N3bMEMq3DgFsyeE/uLmKxrkXu/G+Wdg76OULZRF3MtW/Yjbgr10tQJVYFMJ9lLC7yEq+nGaZYZxOboVJgEGVQrSVQo6GN1QFFTx5ZFAVK5vkxWn4OjBuQSf6cOEbNF6IV6CvSBPZ2zZvlSafYkNcWfTkiNMOOFO66Dgq8zeunXn2Lx9FX5B7anLvSKZveR8b7JskbyVrCa2MoqU/CtUVtUze93iInHOCIIcb8YkhXNvjJoH9SoeiE1hZsQ0Yn2eZnTUEsZHzmd+6FgejEvh3mgVk01qyqtCWJ/hx4dGLYHlSt5PVaG0qmmfpCQ+74pk9p5N1PCwOlIyey1jE4jODaWXKYm7Mk3clWm8KcxcMEfyQ5aBOTHjmR7/Kx/rf6XKMILsmhQM9ihOVMSgyDDzWUEyQTYtQ/OSSKyKkiV9d1+/LlMuzxrUuKtb0iI9gLtMltuMJ8LEGXOkBCCjjXEsKUvAVB2FsVrd0HetwY2zMlG2JUmrVpMX78NX+wVAz6GFOoZZB1xpGh3H3L0XuD89HUWOWT7+vu0MOzfUgz2nA2d4+irYK+akrhMfpmyWYG+3fgDfJP6CIsd+yzl6NXJsvJ+yhSLd61fB3spV59m5/Q8yYl6WbpwiKRQA7NW8G904hZZu2l5XXhdgr7iQKYfqwd7n/wWw937BNTdO4YR5vRtnX+nGeY3Za9UA9qKyI7FFN+eNtIM3GLSsvsmg5ZuyVPIbepBdD/ZO2mLrdVu3uHFqGVJsuOrG2SrLeBXstc42osjJqwd72amcNCsls/d1aRonaxOJdT1PM48ollSn/bkb59HzDcyeHkVuJe3NLsT6NuWnfefpYDKSmBNCkywzz+RmycS0e4FRMtvdLUbub+izlybayhSmSwAzvjidTbLPXpBkEs3C/bk0kF9MeqZk/bUbp2hrkFBVz+yJYzxE9KCzNzB7e8+yar0T7zos59etB9i58TQ9d69i9tZ9DNy+hh/czlCQFkKiPhjnwHAuhYTjERKOZ0gEzoGBeIQEEqxW46dS4RuhJDE2lGJDIL4qNYFKJT5q1Q1gz08ZySUB9pQq/DUqCfai4pUUlV0De8okFdmFKmnWFhgXwT51NIe0WhnieWxaKLlxfhwLicJBrSMwQyN7CYo2PEKz196UKpk9MXkh9GBJVfXM3qNZJp7NEu0GtLyXnyEnNXrkZXC/KYv7zeYb2680nLOC2RN6fqErFFVAN7txikqOm904xZgiB7lTZk9MGN7sximYPeHGueI6sCeYvUY3zt9KE+/YjVP8lm924xz/J26c71sMctL733LjFBPtbzS4cYp9KNw4r++zJ9w4xb3zejfO4fnpLPmbYK/RjVPkIgLACqAvwLNwYxUTxW2vY/ZENU7HPCOXrKL1QzLuthh+vI7ZE4B+RWkiv5YkcbRSL/PDjJuYvRaKXgT2LUAZsJO+g7tCmT9pmiO81uZFSg3OWM3u9Hi/Iymqw2ANwhBzgqp8L97r3oYnnn+SEM8tqCOdSUwzQEUyVESybMF3tGzZko1LfyArK5b0tGTZNqHGXklFhQ2n42cYNnIgVeK3XKXCN+AQ7w/pQXjkCd4f3IUskw+VpYGYMr3la432LJVlQVSUhjNweDfcPXdTWRlKhVXFlM9HcfbsFub8PI216+ZhrSmgsqqMksoKWRG4buMWps8cR3VdPFV1Olz9NtP75U/49r5TdBv8JpExx/nk836Eqo/x5jvNUelP8eHE3qhiT9H23RaEKI8y5ssBhGudeKffm5x2WSuZQktJOf0HDP6/Cvbu4+I5L9LTc3lF2aq+z15CQ5891W367Glm8GPCn/fZ66TszF7dHlpHtOZc2jlGVIzGNc2L/pUDCItXE62ModpeIvtr2CmkVeyrHNYdoUN0B/bG7GVC6RgOZTjyZeFn7Mrcxne5U1lrXsME9WdM10xnWe4S5hb8xFzVL3yUOZyCgmzi48UPsZ7XPXT4DOM/GU504CkmT/iYWP/9cjvvvedu8nRnoDgCu60cNzd3CpM8ueTjxtMvNMXn1Fr69+jAvg0/Sz1LWGQQCTEBUKti8icD+WbScKjRoIpwJ1R3gbwd6UxW3KjZq0DHeVucdEAUP2wBZG7H7ImLp7jQf12UgpO0+o1iWINmT7Av28rjePi/0GfvZmbPZA9hZJGJEJtOliNVo5X9jB5u1erq976j+OorFFVV/xjsCWZP1KSLJrVHKuPkdo8WmroGZk8werLP3r/E7IkmzB+JPnvmbFmXL0qOZJ+9/HSaZ5lRiT57/yKzN1H22atn9sS2yj57NWqpC5B99v4XmL2vGvvs5afLZrQ/36bP3i1gLyuXR02JtDYE8Vym+lrfuOvAXqpaQcTVPnsPXO2z5655jbTIu0mIupvEqLsb+uxV8OURfyKcO5Chv4sjB+YRcqb3DWAv8JIzFAVAcQD6YPdrzN7e9Tcwe7+t3870o19fZfZ+dF0vmb3BztuIsfgyz32jBICS2TuzCU9tPbM31X0XT+1ZQrODK2iybxMOvh05cakVrzn8ShfHH+i1bxrNDq7hqd1/MC/kCOEGF2Ze3kEGyQSbLzPkwhb5+/YrjmCO2wbSi/xpf3ItzfetrG+qvm91fVP1sxt5fvdCWuz744Z4etcCLmtOsyHgMK9t+5JOe2bSfOt0zqi34hl/lt0he/AyePDgxrnM8dtHWLY3T277hSWem0gs9Kel4x+8smdxw/qW8Oq+33l/9xRe3/ubfH3zeM33/cGzu3+/2lT9W+dtOMae5WjUQQ5EHgB7g2avOJiCujj26s+yyncrBYZwZq3fx0v7FtBr9xp+2XKA7g6rZVP1N/cuodm+hbTZu4QlG46wc8spCfZOHDrDC9GJ3J2fz905xZyO6crHqVu52wJ7YwfzXdJ87s61c3d29u0j18aA1G0Uxbx5FeytXnOe3TuXkq1vLpm98cX1zYc7WIzyGjK5OE0yeyIR/MbRlTdVeu4pLOCLI/Vg7+uCJO7JyuWerKw7C1OONMUQrILosyeaHzf22ROtEcTv6XqwJ9i1e7LyUGVHUhn9Gm+lHcapAewNy0pm7XVg71tTLL+WJXO0IpZpRckysW/U7JUIzV5lApNK0m/R7D0vTCQaNHstTelXwd7r5nSpaxNgr585uZ7ZE5q9/Ay2VidJzd7LbhFsqE6WZV7LbtNnT6XyJuSy0OzFyN/7qxkJ+EVc4EJgGOd0SoozAziiVXE4Wk1plVJOBFTWKrkQr2avUoOlQoUhM4p9kWrSS1T4GzToEoKgKgRjlhJzrhKswUQkhOIXHyH7Dd4O7AkAVVahJCElSrpFF1ep2KfREJ0Qhc0WhU9EGBf9QjjhexnngEDcA8M46XuZi/4BnPL1wi0snGJDCEmJoXgq1RK8ifBWK/FVq/FVqfCKisJbqeRSpAp9XBjFGQF4RankMhEC7IkyzvIkL9YdcaFtUgon1BqClFFUWJVU2ZTU1CivavZsVSqqa1SyDVOiLgTfSKUEjkFRUfhFKDEnBZGVFox3lBq/sChSMqIoKlGSbozCWKrGRZRxFvqTV6lin1ort73cpuSQTsthnZbSKhVpUheo4kKCRn7mmEbDGwZDg+Nnw3W+QbO3/r/QZ2/Kf6HPnmg5c3Ofvby61Bs0e/+VPnvyvnkbzd7NffbENok+e4LN+rc0ezf32Xvjlj57yTf02RN9av9pn72hDX32RKnmzZo9AfZETiJ0eiI/kpq9ils1e5ZapQyh2RO54lZybmD2BNgL6leM/4WNtGz2HDWZXpQbfDnrfoHanEDy9Rd46bmniPF1lJr2xBQNFVkh+AVe4tmmzTm9+zc0oR4kphihMhUqw/ju8/ryxjULvubI7qUsmjsda3ESwdoEzCYLxUXFJCfF11f0lVo5pD/M69rXORV7ihbKVjgnXmBoZT/5+HJ4M07pTzKiYjAX0s7whrId+3SOjC8fy47M7cSFJcjc3mBIISfLwEJ+Z1HWCpblruLXggX8rPqNQZGD2W3ayRcln7FRu5Ge0f1wTfKha0IXjuob++ydubXPXkJ9n71Xoxr67CV0YXvsNiiFvLwy+vX7Pwv27uXihStUVlbRYXIn3AJ3M3BWD05d2cqoeQPZ77ySz5d9xCan+czaMJnFe75nocN3/LjpczY6zWfYT72psZVKrLXn/FL5t26Be+g4qS25pYForccJ0TrRYtSLRKrPMGH8J2SZg6BcR22NnmRisdhKSCEVS3UxOst5zCWX0ReeINMWzJDv3+fnjVMx4kNmWRSpVUYSq1LJqsvDQDqnTm3h++8/Bwok2Fuzbhed2rUk6MJm2rVuTmzAQe6//34ef+xRLPrzV8Geh8clChI9GTdmOA88+BChrtv5oH83Dm2ZL/vsTf38Y3asnQtVKkzqM2SJpLFKxdY1c/l14WeUHci9gdkb3q8zahIYVSRqs6PlbKWuWisb6D51E7Mnljf2FpKiaXu0LOW4ntnrZ8lgU1m81O2JWTqx7O8ye9bqemZP6P+EILgOtbyYvPZ261sB3V/FN9+gsNn+MdgTIRI1fbWGjxr0A59dx+wJtzKhMRElCv/lC7kIc7bc54JlE0CnRW6mnIkWF3DRNFrMbC4tTaTkX2T2imrURFdryWpg9gSzJpjbLxoAfUmd+n+F2Yup1lBSq6KbxcDZyljZty3vPzF7crZXNFcvkQ28619fA3tGjYKA4If4eNdU/ti4n2G7JtNn9wQJPPrsnsKgXRMYuLs+2uz9hZcd/+CnLYf4ctvPvOfwMbPW7ST6QrdbwV6BvwwB9jYtPcKE4660Dgy8hdnzCaxn9qqqBcvmhVkwe0kq9JVRJOR5USGYvYJAusVFXGX2xiaGcV+0igdjlNwXk8JS7XjMQQ8xImIp4yJ/5VfB7MUmcZ9GyZRMFcXWIHaZg5hZkkZAWRS9k6OIqdbxkSWZ2FwvcqsieS5BxSOqCObtOkvr8BB0WYH0i4/gfl39ONfHfToVLhlBzEuL4YuQz/gsci6DQ34mO2USlnINxiIfThWruFul5MtMJVfKVLTTh5Cc74XeWr++BxrXp4/mhegr7AvsQEutMw/qY24Zr35MJefF9uf5EBB+iVhDMOYSfzJLAqgrD2tovRBMfqEGZXwQqYXe5BcqOecbwFEfd5lMiwRbJNcuAUEc97kklzv5eODsH4xnUChlGX4ERwZzQKVlvy5GhpfahTPaIPbr4vBUu3NB48t+XSz7o3W3DUedniOqIPQxZyXQKUzzx8UvDBd/P1Qx5yivUUqtb1GVirPxWgqsKqKr66+xFxM1nAkI54hSxT6djlPBERQm+RGUHMFujY590dF3FA7qaDxSNFJb612s43SCltpapZwkCyjXcTQ+WibkYpKh1uzLab0aB60OizGIuJgz7FeFkpYRCrlXuBQXhfa6pupBCeGEmTWYazQEZ2kwmpRQGQpFgRIERKaK7dFR18jsFQSRWOhLr9PrKLeGUWy6Qm+n1WSkeMiGyH1PrOXp3b8Tk+DC+PObcYk6CXVaPru0g6PJ54jx86XT8lVs1R2TDsfJNdHXmL3KEBKTAnB2caUoX0lo1mWeFw6+exYxevcmVuw6yrdHV5OZ7MrHexfxieMfGAv9+M1tHWn53sw6vZ6em+cSn+NFhVXPD6c3EpLqwhrv3Zzz2y8nSitsKiqrVGCPYp+nA+tct0NRqPzuN0S2n3S4rq1TU25VAzrMJQF86bSK7JJwqNPgdMKNrQ7nGeO4htWOxzng6Mp4x3UsdTzK546bmb1jH7k6P8J8PNi47Ry79pxn/x5XZu7ZRY898+m24xfmnHMkTKfHS6khLiGCUmOgZO4EEPQRYFBo9qIjsaf7cigsnEfSDSxydGH/7jMUFoUTb1RTWqGU1QKC2YszqMgvEWDPnx8NepoZTDQ3GmU0MxhpnWXkh6Q4IiIjuRShRJ+mlFUIAjgWFKmI1oRJsFdWpkSpFXrAKHKq1bQ3ZvCOMYNUu0beN8T9Y2xWCm+mG2iXkcEj5pt67TUwe6I/5rSiFBwrYtl1HbOXJ3wBqq8xe6JsUDBZomRQ5CB3yuz1zc9gTWkipQ3M3p7yeFKqlRIw7rFlUdfA7H1bVnC1l6TwGRBlkH8F9gSzl1UbI++bNzN7ggnbXp4gWTYBlASzJyqCRPm2szWGBf8Csyd09kI3J8oqxb4WujnBJooeeI3MXly1WgLC85V6CfbE/VMcm13WbGr+BrMnQJvIRZrnir6tOlnSKcCkyE3EJJaYMBafU1+XH4lWWAJcC9M6YU7TCPbEBI5g93aWx0mdZl+LQTJ7Z25h9ooIctlC2zeaU5fjh1F9hiFD+lOWeoniRFdebdGU+MBDkB9M//69CXN3gLoEunZ6i5O7fkcd4n4d2Atn9vQxct3bVvzAil+/4qtxgzm7fwlDR35KVrZolVAB1XHUVUVTZ4nHUlVMEikU2EpJIh5LWRjqkkMkZ16i1UfNCNOdRFvuRE6xPykCB9iLiamJw2jNZuaMOVy6tI9VK3/Fcf86UrhMiu0K36wYz/RVY9l0fD6jfh6EyRaMvuA4ueU+ZBLKFe0Vuk/tiE/kITp/3o5AtRMdJr9BiPYkb09qQ4j2BB0nv0mAyomuX77NlfBD9JjeiZOXN8qm6rm55f+Xwd59nDvnSUZGLrHh7qQmaWj/amfWr9qAMT4IU1o0A3sOYdb0HzGnRpKVrmLy2C/46IOxZKVriQ51xZyVR3GJlRhVIHFRboSGRnD0qDPmjFiwJqBRqTl6+CLR0UrCQp2I00dhMwaQlqiBahNmYyZxcWbi4o1QVCmpYaqFy041KfpEzOnp0nGnMLOY4rx0qoqN6GNNMtTKK4QGH8doNEvN3mW/KK74uUnw1qV9mz8Fe5cueWKJ9+CNVi/x7bz5lJmCuXT5PEmaS2BX079nexbNniRnwHNMavJM4ualZN534/hkbBesRwpuAHtCsxfeoNkTs1pi1kxo8hqZnuuZPeFUJS5oM0VttjlHXnAaNXtiNm5lWbwsUxAXztnFyTQxZctaeNFM9E7BnmD28quD6V1Qf4MQM0mgkXrCR9q2vfq9jx49yvDhw6++XrRoETqdDo1Gw5dffvmvgj3BdonZLaEbu9ucg991mj1Rky9m7c5a9az4F5g9sc+TG8CWcIsTNw1RNy9uQEJ0LXQCAvgJlvGfjiUu1IIR+PK6492o2RMziG/LWUQtff4XmD2hj9RWaaUJhGD25ovymtp4gv6S2bt1fTIawF6qSkFs1D0cd+vMlm3bOe/ZggN+rWmhvMA2v3dwudKU894vcsH7Rd5SHuZBvZ7p+y9x9lR/PH1fYIDyGNu1Y/nK+Es92Ft4G7C3+CBjLvrzimiqvvoIG9cdZ9P60yxYv5WZxybLpNtSFszP7htJKvRjgNsuYvL9mO+5mZR8HygOYfD5bVyKPg+FwXx1aQ9P7F9J0yNrefnoRro6zuTTPR/R5dBs3jn4A+8f+JqmRzfyxL4V/BzmRFzuZd7a8xtjLu8hLMebUZ4O6Ar8ecFxGbNc1pFZEkS7M5t45cBa5m88zDuHNxOX4s5ol508fXCVHOf6ePLASjyjz7Mm5CTt9nzOuwdn8arDN7hq13I58SJ7IvZzOfMy9+1awle+jhSTwImsABZf2UpcoT+vHF3Li4fX1K/v6DpaHFnOsP2f8urhJTQ9uv6W8V46spanDq7ETXsOikNZ4bwD59jzHNMc5aD6iEzE68v6InGPv0D7TT+zI2IfRVlRLNl9lAH7FjPFcaNMsCc6bmCD40lGOi7nQ8cV7HI8z569zjgevEhRsjcXzrry6Y5VDN39GyN3/85Ah5V84LCEkbsXMMhhBUMclsrlI3cvvG2M2L2A97Yu4Odzu6AwgJy4K+zd48zincf46vQO0gt9WOC2jtR8H2aeWkuqxZvfXdeQWuDD+LwMfjt+mQ9UOtplm5l7xpvSCFcW5sTSNiNTJsl3Em3TjHybkyST28kFKdRURMmyQqHrGVuQiqVcRZ1o6ZHnR43Zl2GGZLn+2KxwCqOHMizxDG5ZemmG840xHsdM9VVmb6khms3FCXja9LQ3mvjZkgSVwVAeRnCGO502/sRSkWxUR4FgvPICsNnDSM3xoLY6AqvJl/P+bpRkCPDox4VAN/Z6upCf5s3lUHfS4i6DPRJjvhdFFQHEJkexz9WTWKMfFouaLKHbrGwAexXBZGRFcN4nlPQcLTlFIez3dMbxiguO3pc45R3AmWBPijN8OODnwaHASxSWh3Mq7DK5JeFciPRi+2U3covDSMrUEJl+hWJrCJ46X6K1nmAPIz1HjdGikiWjYWpP/NVXoCgY8oNuDEsglIViq4km0RQtwV4tKnS53sQZNdTUReMXEcFF3zAOBlzhQkAwHgERHAq4wrmAII4E+HDcN5DijBBZnnneNxz3gDAuBURwMsCfPQGX2O57iaBob/KMUVxWxZCYrKTCHMIVpSjtFMyfWoK9yOhIrKKMU6dmj0bLGZ9gPH0DKahQMjArnUjrtdYLo7JTOVcumqr7Miw/hTe8o5i/7QxtZJP3fNnXd0RSMtrISDwjVcQbVFLzl5KpxFKiIkIbAfn+cjKhsCiKuDQlxVYVO/Q6dsbFyN5+RxKiyalQcTo5mq0aHS8I3fz1rJ6IBmbvSEUsT5pyJMvTqNmbV5qEhzWGJaX1ekGRWwzIT5ds0ZlKvcxBBIP2n5g9odkTk7DCQC64SsfIBmZPTEI/asph5XVlnHMrLHLdwk3SUKOUk4t/BfYEsxdXrZf3TQE8r9fspUjWLZUoe7Rk9mR+UBbPQ6ZcOXn6b2j2RE4kyirFMlGFI+7RAtgJIxXBkov9tqg0gftMORxq0OyJfSz0kUv/ZhmnyD0EiBT+ASIHk315xT611bOKjX32BFEgXW7NOVKzZ6hRybYdN2v2hNRFaPZEjij2xQpycbuJ2bv8bha5KV6cdT8jJ1sEsHvx2afIizkv2b2TzmcoTfeh1uxNi6bP4nt2I998MYp963+mKNsXP8/TtwV7W5fPYt2iGcz6+hMcVn9Ph07vkZpqISYuEZVORWaGhqoyFQkJIq/PIj3NCGQD5VBdS111KTFhOmwVBVAjBHci58/FZDBSa0okJzWNkNALxET74nTOmfNuntiLErAWJeLs4o2LizeJukA0YZewpMVQk66ioCgW1PnMbXGKN5q/SXxsFCnaK7g5X6R5k5aEhQSQrLlMZFggzZ9uxcVz5+X7CbFK3nilLTsa+uz9n2f2LlzworzcysxpXxEeeoo+3btx7PAmVi2ZwxXPg4z/ZCSrls9l367lnDi6kXlzpjPj64k4n9/Fol+nU1lZiN1eg+vF3fw+dzr+fqeYMG4C1hI12HTotO6MG/MpWo0bU6d8QlqyKLNSU5wXzidjBhAS4sRHY0bi7LJbous/+1dtK6DS4ovdrmH1+t+ZNWcqnm6O/DxrChWV2VI3uP/QWWZMn0So6w66dnjjL8FefsIl2r/RgtffbEtC2Almz/wStxMC4Uexa/NWLp0+CHVqFsz7hmULZ0JdIr/O/Iyx47thPZJ/C9gLJImX87KkkF0wd5H2aIzVmhuYPXERExcwwbaIC2nzXJMsd2gEe6cr9cRWq5hanMwFUXZXksyw/HR58RRi+zsFe4LZq6oJ4qw1SYKP1AbNXphdR4t2r8vv7OjoyIIFC2jatKl8vWHDBtauXSvBn1KpZOvWrfXbN2PGvwL2RIiLmdqukTNaQgvTCPbE7JXQEWTWqGS9/3/5Qi6igdkzV2tkfby4KApNjJgt9LHp5KzghvIEcmuVTGq8iN68jjsNczZtco0U1qglQyvGvF6zJ6zKxQxlWZ2KbgX/88ye0q6lqEYwexmcrdQTXa0hq06Hl4frfxnsiTLODI2CmODn2bNrE5mRCnT6h2mWHYWfvjn5GoUMi05Bh9zLKMrh82MhxLu3gVgFfbKc+CPlc77JnEc3z0Q2LthPgMfFq2AvJsidjQsP8Mk5H5pGx7N11RHWr3Vi26qjTNtxjubRSmx5gdiEfsbkQVaJP4N2zyYh9zJqsyelNjFzHszIXbO5HH5Yth6YcXQhTRaN59UVn/Pqiim8vPIbnl41i2Yrp/HKyum8tHKGXN7k93HMubCKYquWFVe2MvnYQiIyXBh76Fd0Zg96bP2ecKMLlrJAOm6YxmtLv2T+6j30WvMDCfHn+HTfXJ7/47OGca7F04vH4xV+mG3uG3lw8RdyzId/n8wKf0fMJSEkWgJw05/gnp9H88P5lejMnsw5vwJtlrfcrtdWfE6LZVOufv9WK77ghVXf03LFl/L1zeO1WvE5z/4xgUuhB6E8is+PLGZjyB7SCoNILvChrqKB2bOr2BN1gN57fibe4k92aijTl27hsZUT6bpqDrNX7aDDqh/5edUuXl/1LdNWbWLNqqOsWiEA+DEKEq5wdO8p3lg6iyarpvDCqi//Vjy5bCL9HBay1cuVi6FuEsQXpPhx3jOQox4+HAtxp8QWisrsTkF5GEdD3MkXM8RmN3mcD6TqOewdwlaVhlXxcRz0C6Mo3huPNCXLYuJYpdffUSyPjuVEWjQFtWo8S3XEZaiorVNKps+rQoc2XUVVVdRVZm93fDTLY+LIzgwmOcaBjdoA4gwRktk7magmNC0Csr1lXEqK5Ep2NKZaDfvNsVw06iTDRkkwSTnBbPc+izb7EnX2yPrSxjx/qmwqMjOjqbVHYs8OQKfXYc0MgGxfdLHRhGvjKDcGkRCvlpo17KFk58VQXq4lKUuFT5SenDwtVVUqrFWa+rJRyeQGYSpQExanpsKmpKRMI9el1McTEqFjjeMpfjy1GXOKOxMPr2XSsXVkFvnzw/mtJFt8+cVlB4MdlpKY60OlNY6V3g6oTB5s8D+Ic+BRqI6k0qaRY4qy1IvKM/T4fiK93n2LniLeeYte777dEG/Rq/vbdOvekbbtO9CzZ0d69+rIgD5daNe+A926d6BD106079KZrl3foWPXLrzdpROdO3elQ+fOdO7chQ6du9Dtnfa8805H2nftQoeunWV06tKFrp3foUvnd3iva0e6d32Lth3E33bgs48+YdX+E/TZu4Bxu5bz+zFPhhhTKDQHEqaJIkSpJCBaQ7BeS6lVxd5kHcZydf31qSqcA6kx6Iq0UBGIZ4qKw0GRBHj4ciwiim3xsRzQxzAxPZWPglU4bDqFt99lqu0qbBVqUtKCOXnsogR7+hpR2ZJKZVkUObUahsYncMjJlfziCD7JTiXepuUrczLdUtN5VPQLvtmkxZTDfql1VzLQkiGNOhrB3vclyWTVqCRLJECDyC1EmbKYbJ1YmCJzEFE6+Z+YPcE0/VqaxNayeFk2KMxShONnSrWKHnkGFgvQ08jslefL/nuidHRDeZxkxv4K7Almz1wTI++budcxe+K+KZgsoT8UjqICeAmXcqE/75RnlPq5fwr2JLNXq8bNquf5HJOsshKloUKvK8CVMMYR3z+mWi1LOwWbKbwcRI7SO8/AggrL3wJ771gyJKAVrZBEDiLyQ6HJE5PRwk/hzYYWG2KySWPX0DLXJI+bkLQIJlAQA9eDvYWlSXxfnCxZTkEuxJLOmZM3Mnt+vfPRBhxk3ITRiMmVxJAjNHvpWQrinalIv8zHYz4kPeoUdflBrFyynjSlKx3eaEaHtq3Q+O8nwt/5P4K9vet+oFPnnpRXVHH6lDMff/wRtsoYqIrBx+8oQ4YPJjziBJ98MpiyUgHqbv9v/IQPuXTJgeqyMMpLVcz98Ss8XPay6Pd5bNu2Cuzx1FUlsHr1ItauXsy5U9tY9Nv3VJXHQoUOd79djHl1BlMVp+jWtT0q1QXmfDeFoMCTtHutNcqoC8yaPhFV1AX5OsD/BD99/wXKyPO826EDx49tlN/j/zyz53z+CkajhZd9W+Ko3UNvVU8cYnfSM7AXq1TLGav9hCUxCxkfOo4Z4d8wW/cDU6O/4tfIebzr9w4V2aJGF5ZFLaFTQGcO6PbSxrc17obzTCgfxbnYk7Twa8Y53SmecGmCc9xpPqkcgneqK8HewZSUZKOKCqcg38h0pnPUcI6ZJT/haD7G4spl7M4/wPKitTiwGapFE4VKkpL1qHwimRcxhxbuLSg2iwYLsHb9bjq1bfEfwZ67u4fU7J13PcWTzzwvNXt9u7/N3vU/yVlvfawGQ3IkCLOU0f2YOmEoVOswqk6REn+InB2GGzR7/d/vSgkxOFnj5UVDzNyIC664oF7P7IlyAVEHLi5oc4qT5A9XGIUMb9DsiV53ohzjCVM2q0sT5MWz/sIXK2eX7hTsGXXPkWUPYWKxES9rjBQEC82euDA82qaN/M6JiYmMGNHYU0RBSEgIv/32m3z+2muv4eDgwJyvv0Yxfvy/AvYaNXui/lzYBxfW1gvLJbNXqZclCeLitfyfXMhFNDB7wmFLXEzFa+Fs1qjZE+0u2uWY0Nk1svzln44lyj+EZfh3Jcnygt6o2Uur1hDToOXTVevoU/A/z+wJFlXc4IU+QJxbwqTjSm0cQf8Q7P2ZG6eXtgVpSgXDUx1YeXoL/fYt5rlDK5iz9Qjf7PiB4XtH0+7AL7zn+A1v7p3OzHMn8b4STmx0gNRDiTDE++PsGcjpwDD2qjS4+gTh4hssH08ERnAkQU9Nnj/2KiXpJh1lFZGcC3GnoDScDLOOSptIzAK4GOBKeoKXTNC9w93Z5XGRA17OHPC6iMOVS2y94s0eLw8Zu694yuW73C4QEONFSZkOXXI4qbmeZBWEcDH8EhXCydDgQYYpmvLKSI75ueB42YVzPgEc83anMP0KbsFuOHiKMW6MXZcukpHghUZ7ic2XLskxt7q7EZYSTGGJlpw8HWk5gWy+eI7AmCsYLYHs83QlMzuGwrIwDlxxxvHytfXt93Jh55UrOHq53jJWY+y+dJG0eLH9AcTrz2PI8yLLEkNOgUhU6w1a6kpDyS0LQpXuhzlHh6UgkpPe/uzxdeewr5cs6RSPZ30DcPS9hLtvKK6+IVz0CcbdP0iWcQaGBbHf+wr7fC/Jz1wLT/b4erDX10M+v/G9+tjj7c6ZkAAidIkkJ0TLssdSQxD+umgCtDrikmKx2dQYzDqsVjWxSXFUVmrkcbZZ1STFawjURBOl0aJVaQjS6igwBGOKDycyKhqNSntHoYxQk5YQhd2mRBujJjA6FupU1FYrSYiPIlylpLJSSVxiBJUGfxJ1SqKU0VgNgehi4wiNiqckTZTMepOqjyInSZRx+srIjAvDnKWloDCKrAzBeIn9HybLNYUOvLIghgxzjGTnMPtKsJdi0zLMmEaF0G4ZvJhxdDXZyR6QG8B3x9YycMfvpMW7sujsZoIjRRlnNAtdd3Ap/hyxylDGr9uAe+wZzsYcZ2/UQahWgVEw3sFU10QTGx9EeIAXMTm+9N+1gg/2LObT3VuZvXwXg7fPJi3xIm3XfE2btVMxF/mjN3tQbg1loMNPPLFwPDFZnmwKcuS5PyYTmHyBWRdXsddjKxDLznBHjmqPQp2efUF7UfR68+o95v8P0fqNt7kQFMpG7wvsuuzMUd8wdqfoKUrz4/AhZ3btu8jufRdxPOhMaUkEiLYL1aKENxBsESBKOu1qQgIvcXjXWQ7ud2HfYTcO73fGae8FXHeeYViIhldDo9nwqyMBLs541iXwXXkaFUUhmFWXJNgT7YAEGJpQkkYiMTyZlsGSXeeoKAojolYvwcirFgHyBHgQ99qbwpTLcVG6WV6v2RMTpULPpTBamFeSzBWbntVliVyRYC9PmumE22Kk++usElGFEi37KNZrsm+z/qxsdHYdPfINtM81y5xF2PwLw7ENZfEsKk3CWJtGXYNmb255AQFVOlpkZfNVsXC7FmBPmCRdt87sUt42XOKCZPYSSaiJ5buSFDkZ/UquAHvZxMuyRiOdpX5OK0tHz1fGSrfuVWVCL6fkRwl+blr3nYY5h1a5mVLT/5Ws8NFTXqvm2Rwz7+YZ5XKxzZdtejkxvKU8QbpiijLOJWWJEswaatMp/5uaveiqaPla9BXMqtFIec3d2VnEVkffoNmb2wB0RV4oDN5E3ne9Zm+DMNqqUcnjLTSawq19H9m4nbxVs+dzdj3PPfOY1OyVZvhw5LQTNdkBUrP3wjNPXNXsqWJiKM0Mw83jDE8825TTu27W7N0E9hZ+wxdjB5KZ4M3BUy6Y44pYFrWWNh6vc9bgxOd1oyksNBHg70dZWTZBPqEEJEQx2jYGr/QgvuBLLhsC+bRyIs4ZVwi+HE5BgWAAK2R+3zmoA4tDf2ew/wB+DPyepYW/s86ykukhXzMxYjzzo+YxyH8wh3L2MbN8GjuSNvDSwm7MfPMM70Z34bj+CC18W3Iu7jRto97kgv4ML/m8wvnY07SLEhq+U7T0bcWx6MN0VXZmp24rlIHF8n8c7HldDqGioopWM1/jXMgOui/oyBHfjQxc1pOd7ksZs2EoK8/8zNc7P2Xe4Wn8fHAq03aPl8veX9yFmooyace6zWUh7y3oyLmQXbz+fQvSi71xrdyKn9aJF758hhjTZfwJILM8F+cad1ILTHz/zUwSEq4wf/5soqJc8KrdQXzBRXwKtqKv8KD3vK4sPDqDiRtGMGXbaMAEsudJCpTno69OJJBg7BWCDobVa3fRsW1zgi5sou3rr6D3PyDB3mOPPnJbzd73333Jvfc/QOCFzdKgxXHDXKiNY+6cqRzatVSyeRM/6s+0icOgNpHTe5ewa8e3FO/LvoHZ+6BvF+KIlz2UhMuS0HCJC58oA2pk9oStsmD2hLW0YIJE/bwAX6JsQNSNNzJ7cdUquuYapUGLsFYWTkz6arWs1b5TsJeue57y6iDO2pKkla/QktWikX2VmretZ/ZUKhUff/yxfL5q1SqWL18unUsbt2nv3r2c3b0bxUcf/StgT4QAe8FV0XK7xQyWKGUQNyJhp6y1a6R72D+qxxfRwOyJC6pgTZtkm2VfqEawJ/rpzC5OkbOG0g30H44lmD3RJ0jMwJkamD1h+iAAvxBzC2CbX6uh+/8CsxdUFU1+jUreNM5V6omwazHW6bjy3wT2PLWtyFAq2BMziFU7j/KGmw8PK68wY68rB44N5+il13g3YDNfXPmKj658T+uUNGb4qYjxcZegTIQh3IO57kH0yTUzWRnNkUMuHDjiJh9XnvXm89R4qvICqK2OwloSRaFdzcRsA+lVWqwlkTJBF8nUNGMqQQ1ulAtNifQ15tAv00w/Uym7EtZRpurP0uRDrEnag1P873J534xslhakUF0VgU9hDMutaWisOr7LSSepRsdPZQYqSqIotqsZnm2mf5qRjWevMC4hhdScUGZlptA3M7t+nOtCjC2+y/asNLbFL2Vd0i4Wxu+myvwz1bY4qsojuFIRy/vpuawqSCHUGsMEowFbaQSp9uj69Rgb15fHKEMcITHjGZehol+m5Zbx6sfMxl+Yd4hywpwAmajaKpTYKpXUlTe4cVZG4pdyjp1+e7CVRZNjDmfF/pOM2L+cHw5uZfOR08w4uBHHo64cO+rJgaNu7D/qyr7Drhw+7kZxig+uzh5M27uHCY5bmbJ/O5Mdt8vH8Y5b2OHoyvL9pxi/f7NcdnOI5Qv2HWPp9tMsP78X8pVU6EM4ttubddsvMPukA1TFYi9Oxlqq5YcTuygtUsnX2OOYd2YP67ef51uHPQx3WM2qHeeojo7C8fIRBm1bwxiHDf8xRAnq+6dO8H2eBaozKMp0waQbA3Ux8pqfZknkY0MuZVWJ2EV7AUM4s4/t4IMda7HE+7Lm/H7e37KKWLUHFGnla4+AcyBKGS0qDrgf5WDwGbBmcjbchf2hTlAVB/lRhNvT+TE/C3tJPFTpITMMciNIs6fwUn4JVCdQbYqgdWQ42YZwyIqgbVQ4ipBwEtMjGKyOwCUxHOwxfBCv4lCRHoOLN833ebKuIJasvGBShbGL0BwJTWGFlrwUFb4XfSg1JlGT78hcjwE0Dz7EqZOd+HWzM++qtGRlRvJClJoXVBpybAksrCwktzqFXjEaHgjTEFceT0KmN29FBONXHMfUtBj2xEaANYZkcyCG3BA5474zJ5m75syT95PRo0ezYsWKG4CXiHbt2rFlyxZeeeUVzp8/T2BgIEFBQTK8vb157LHHrn5WfM7Pz+/q+yJ69Ohxyzo//fTTGz7zq3CUbnjvrbZdOH8slHMHAjm9358jDlfwc/KmOj4EhzUX2PjHGTb9cYbdq85TWaBjdqWFjOoUyIsEq4755Tko6wwEnfZi5a+n2brsLFuWnbsa+xecYKCHjk6hqeyad4IQZ2/ZhDu0Kl0eJ7IjwBKBviqVpjkl+FnTsZDCi8kWNu64hL1Ix+/lOeRVJ9M1rxCFqRyFuezWyKzgRLmBRHsSs4pycKtMx7E8E4XBys/F2ViqE4muSsG3Mh2FsZJPCi1obam0yC4m2JZGdnUyD2SVojD/yfrNZSTbUxmUn8+ComystfF8kJ/P0XIj+qokvi3KwaWqBAyj+Sz6W+aU2ymoiWdygUW+F2xLR2GquHGdWdAhwx9P1eu8lWOmqCadIFsa5TWJvJRTIj9jsCfTI6+AFSVZ2Gvjed+Sj0uFAU1VMtOLcgmzpbK4JEtu/83f947CVE6LnGKqahJxr8jgh+L6fd0ut4hNpSZqaxPoVlGIe3U8YVWaBrMZnQR74v4p9JAnbGbslrF/C+yJSq6nckyyJFWUdIqcp4mcdL4G9gSTei0/0sp2GTc3VReGMaL3nsgNRVlpl9xMyeydu4nZ8+yWQ2GyMyGuW6izBGLUnGPy559JVq8w3lkatMT6H4CCYCZNGku0/2EWzJ/FfQ88iPP+P/4U7EnN3i9f8vmY/lw6tYHPvvgWU2ohSdUphAoxU6kBD5yBVJmvG43BTJ/6JcmZnlysWIPOcJFHxj6Ar/YwrpUbSSvyZNa336BSuUFtqrw2RuJLYlUaUcIJoy6F0PwLRFScYdq2CXy1YywrTs1h8B99iK24jE/Vfg6GruCljt34+t4TdJzfBk/VQdr80AJv9VFazXwFP+1xWn7/ssQir85sxhX1Ud6Y3Qr3yP20/7kNh7zXyqrCsrI6Bg0a1rAfb8ZL/yRuWfA/H3fddRfd3+tNWJiKANcA9JoIfJ29iFZG4O/mjSYijCBPX5QhIYR6+xPhH0i4fxCh3gFymY/zJfIsuZSVVxAVHITXuUtoo8JxPe5CtiFR6u6sZWaunLsEtUWyJ0aOuUgaumSbCjh+4iQqVTDnzp0mPNwfKsooyk6HonzK8rO54uxJVFCwHNvPw5vCQgMl+alYchIpKzRTlm+FKkhINJCbW4TFUoQyMowiiwllZCiJwQev/gDyok9dK+P0FGWcHrz07ONMnP4txQZ/zp0/ij7SGaq19HqnDb/NHAe1Oi55nMD78kmojeanGZ8y6uPOt9XshZLEXdm5cpZNsDqibr6R6RE/5McamD1RFiEYP6HLu8ecLQFIYxmn6I2zvVzQ9ImS1fuhOJmmWVmS8RLi4TsFe4LZK6wO5qOieocrUU4qNHuCVXz8jWvMXqNeT6vVMnv27Kvb88OsH9i2bRud2rZD8cWX/wrYq++zFy2dvO4158j69cYyTjFzJ8Cshy1GlqP8UwDWWLoqLpLCTllYXwtXPQH+RBmp0BWEiYvqvwD22uXVt7YQTl1izKdz6ss4hWavZW4mfYSAukZL7/9BsHd/dpZk9gRwFjOygs0U59aa8gT8auMI/G8Ce6LPXqZSQXaEgsM7l/K8PhdFpZUvjgajd3+Dar2CfqYTrEmexLz0OSgqoOuFIJRnz9RbmxcEkOZ9gZFHLqOoKOEVVSxblh9i3apjbFl2iK92O9M020CtJZC8ajVTy4TzbTSt8jOl4+p3ZSn1Daot/rTOyuBMtrLeDj87GUWOaCuRgyKvhnkJn0O4gjEpS5iS/Avr4obI5UJzO6E4VRoYvJlnlhMDvrYYOhbU970S5/znJanyeN6Xn40iw8SPO8/zbEIyGks4nbJFe4K8+nFuCIv8LtNys/kxfjRfJc9hZMJPYOzLMXs2myqEXlVoXAoYUpQuZ6/XVyYwpzwZjWAArl9XbjEPZunw0j7Ns5nBKHJLbzOeiDxOyO2/Um/8URHCemsiO62J0pilXsMVyu6sQJooQ1ldnY4xzo8dG/ezJPIoLdxdmbb1BI9dcWfpqiOsXXaYVcvrY8XSQ6xfc4TCOG+O7TvD8wHvoIh7EkVyExTxT6JIaoIi4Qkej23GY4mvoEh9GkXKM7eJp3ks5RWeSWrJk6am9K/uQo/SDrRKeZPnk17lIcOL9K3ryiDepWd1Jx7MeJH37B3l6/505RHjS/JzD6a8hCKlCc8mt6JPSSdezGle/x1uGe82kfQUiqxW3MMABtCdIbzKQKuCfnWd6c879ORdFOKduncZVN2RfraO3CW2J+5Rupa24xHDCyhiH6ZdYRv617wjXzfLbUl/e1cZz5he5unsZgykJy/nt+RhY1P6171Lf3snmtd0R2HvxSC60r+mKwNsnRhS25l367rxQF0/3q99h95VXbiPoXSv6kp/a0fuZygKRtLV/i6PMYi2NT3oX9ORxxnM67xP99y23Fv2Pi/Tjw/oxnDeo5+9M/2sHelf24XORR14w/wWQ+jJBzXN6F7zEI/SnWHlCl7O6iDX383+DgqGoWA479R1R1HTj0513XmYIXLszrzHCLrxFB/wJj15moG0qulFf3tHOd4w3qN/VUdaMADFjrflPeWPP/6Q8oDGe0xjdO/eHbPZTNeuXSkqKuKHH37g66+/ZurUqXz77bccPnyY5s2by8+mpqaya9euq++LOHjwIKNGjbq6vhkzZrB79275mcbPiXuZkCmI9x/q+Qit0trSMvUNWqa8QfPkN2hteJPe5R1pbWzHqxlteS2jrXze094VBUNpTw+5Pf1ruqBgCK/Thy55b8n1vGZod0O0SXuDpyp68qj9fV5PfoO3Le0ZWteVUXShX01X+lk7yXWJffgYg/mILvSkG/cxmFfN7elZXT+meP9xBjUch9tHa3ozgo68QH9eoC9v0lsesxfpJ9cgjtRb9JTLnmEAHenBEwxitFx7N+7ig1vWeX28Q3eeZBDv0YPBdJJ/+zq9GUlHmjCA5xlE/4qneK66BS8wmKF05C168zz95Vg3r0+cO4/Sg7crHuEhBvI+3eR36cs78hwXn3mX7nK7+/Aeg+gsz/E36cWHiHN8IC3pQyvev8267zzuZwgD6t4RZ7fc153ksRjEALrxEb15/PuhBEWcY2OdgQfN2Q2tFyJwKI/jGdE7sfLvlXGK3ENId4TruKj8EkZ9YhLew6qXRlOv59aXcQqZi+gneJ85RxrriDJcwSoKWU8j2BN5oGi7IHolihYYosH8NnJwuYnZc+ucSW1ROGVlydKROTbgAM8/8zh5+vOS3dt3dD/FqaIlig8vPvsYPmfW816nNoz/ehr5aX4EX7lesxfKN5M+kOte8P0YjGnhJCboSUvUERwcRqW1muLcCrBBQU6ZzMlNxjiqKszodOEcczqGIU0PtkoMqbG4HXclMVYt+2BbzKmcOOlEREQA1koz2aY4qKijVOT25VBRWIUtV1Tu2dEro4hTKjEk6nE/40pRbiaUFRMZ7s+VY8Foz5jxvuBJnC4Kr7OXiItRcfnMJeJjVHiJR339Y5xOhddZT2KjlXif90SnjMCYaWHu3IU8++xzt+Ckfx63LPjfiPqT49y5y5IZMxiKKS+vIzOzlNLSWszmMoqKqsnOrqCgoIq8PKuM/Pwquayw0E5OTgl5eUUkJ+fIdZSVCXMVyMoqJikpi9TUXPLyyklJySEhwUh4eCxxcRlERsZjNhehVqeRmVmIVpuOXm8kSplCjN6IUplCeloecXEmkpOzSUrKRqNJJVqXgVqThi4mHaUygdhY8ZiMk9MFRo8exfI/fpNizHnz5lKQlczx48c5ffo01sI0sIRgt5bi7udCWY4bvpfXMHrKcOK1h1i4Yga+V7bIH/XGLUtxvbhd9tnbtONndu2dL0tUfpv/CeO+7kDN2Rv77DVq9p7MyZbC6IIatQQuopTwemZPgD/Rf0YwQQJ4PJNtvkGzJwTOoVUaZpUk4WuLluUKvWQfJrWslb9TsCeYvcrqIHZXpEgRdqNmz9Wmp1m7ejfOIUOGcGz3MTyPe7Jo5iJaP3vNpdPzhCcOqx3qX0+ZjcIGimyYmriBM9q+KMygMFlRmCr/VmTY0wmwGmiVXU6E1cC0QgsKgx23ikw0VRlk2tNYWZKDwmi75W/vODKtPJ1VTml1Kp6VmcwtslBQncZ7ecVE2gzsLjOzoiSXwuoUpglB/T8cq11OCVU1qVy2GuWYTbIquM9USZY9na65JSwtzqOmNpXe+VacVN34OPmA3Je3rOtfjPvMlZjs6fhYDVRWp9A7rxivykxCbQZy6oxEOvuzYcF5Nv/hR8SF/kQfHcKQc0YU+TW3rOtqmKFDejB5EQoKoxQk+jTjyKY95ATdR5zqSVpk6AlWvU5phILccAUnN2/iZWUJisI6ZjiqSTzXiVqlggEp51kX8zW/xs9HUQT9zupIPuUJolFxvooCL28+OxiGogTaRmayf8l5di93Yf8f5/lxhx9vZBZBrgZqhAmBicLqNHkMMqrS5TGw14hZeBVdMwu4YkoEUyhj5I2yqn47smCpfhYEK/gycRPfJyxnt26sXC7Oha8K86msSWZmQT7DLIWobQb65BWTVJVB0+wyXCpMVFan8mRuJfeklrJwmzet9Llk5Mbyvikfhel251OV/C5zs8pZGDOFHxP+4DP9Esj4kJTqEjS2DDwqxKy8nYkFBRjtqcwqsuBrNZBhz+CuG45DHc8aMwhTtaRVhigF+7NzycYluf3hYIyE8hiUVaI5uRFKdZARASUa9tosvJVvJ7LaABYdNcog9EXpNE+r4KyXns26bDxc1Vx2VuLpopJxyVmFj7sKktWc3+lBk9wXWc90BoZOYnXRLwxTT2Se+Qcusp0xsZ/z6Pn3edFt0C3xtFs/urqNpd/FKfQK/hin8sXsNM5nkusshl78irf9PuRQzTKcWM2uykW08x3JtvKF8vXRuuV0ChjN0Itf0s5tNE+59WWg8xfsy1jIKNUEHr/Y75bxbhcvuA/iyfN96BUwEifWsjT/V171/vTquDvKf6f95cHy0alsMcdESZFpLcuNGziYv5hNWatZatjIPssSnIp/k6935i7HqWiBjG1ZK9hatBYnlrOzeA2b89fhVLUEp4rF7C1dwaZMMc5KnOqWsy39V6b7zGF94a90vDKYA1VL2Jc/n/YeA9mW9TNOJYvo6DmIJqe7s874I+/7juCX+Gk4sY6+waOYlTGd1QmLef3YUD5PmCKXH2Mlx6xLOJa/ACf7ElZlLGBW2E9yWxfl/crDZwfx9LlevOw8huEXv6Sr5xC2ZM2hlXMfXnXty+aS+XTz/YB1Rb/QzXcYT558l1X5c3FiPT39R/CbaRbDI8fyjWYyTrUr68cT21Ozkm/iv+KeyS/L+0ibNm0ksydMwBrvM2+//bYEa+Je1L59e+Li4q6+1xgVFRW0bl1/bxLmYb17977h/aioKKk9b3x94cIF9u27dm8WISpWBLMonr/Y6RWmeM5movtMJrp9zziX7/nG7wf2Zv3GF56zmOD6vYwvvH5kV9FCXpnxIIv1X+FUswonVvHanKeY5T+KxYmLGXv+W7mO6+Mrn19o9/ubNJv5IpMu/cRctdhXDfvFvpRjBQtwql7BH7Ff8+K0++V72/N+5vEJdzH+4tf1Y377ICtTZtDqx8dRfKD40/jKfShOOPL+pjf55FgPpl4aJpf33/oWTmyWMSd0rFzWZWkzFuq+oNl3j8hjtylrNveMuHWd18eqlBm8+cszzAn9FCd28uYvz/KF6xCc2Me7K1sy+kg/nATsX6ag39Yu8ruMO9mHXuvbMF816Zb1iXhlhoI5/gpenHo3e8oW4cQGHCsW8fj4+vfXZnzPa7OfZIFWnL/bePXHJ/jOdxROONBh0UtyGz8++t4t6/078dQkBYftS9lbtoCXpj3AyuRvaPnd4yxPns7zPI2ipYLQc7sIqsvg5Rwzuxs0exFVWjrmZvLr39TsdbVkyCovAdJEjldQq5I+BcJ53FSjkb3+xOdE5ZPI+57LNnOxUi81mUJ3L9jERrAnpD9iPWKi2q8qWk7gh2C4hdkL6GshVuvIp9NGQo0/6TEHaNrqMcqyzlFb7MkXs8aRnXYKqv347Y/5pMef4b1eLXizx1skRB9CpTpLYoYByuOpK4tFGRmEk5MT2qggjp04yiGH9UQFXGDcp58ye/Y89HqDzMVFXh8bK/L7ZGLjMmUeL7CAeB0Xb5KP4rVYLt6PiEzCZCq6Mf+PSZO5vU6XglqdiEabKrGEwAtGYwElJVUSYxQXW7HZasnOKqGyRjRZh/JySE8vwmq99piWVtjwuvGxiMpKyMgooqICTKYyjMZi3n23Z8M+vBkn/dO4ZcH/XvTtO5BRo8YycuTHDB/+ESNG3Pz40dXH659/8MEoNm7cLHfyzf9Ek/O8/HLsdrDZ6sizlFFVJZaDRSyvhupqKCyqxGqtpbjERk5uCXn5ZfKxsrKGmhrk8tKyKvlcPIrXYh1l5XaKiq1yHaKIMy4hlf379+PueoFcYyznzp2Ty2/4V1VEta2KU6MSuTAggfhpZfzy0HEc3w7ml4ec2Nnal0sj0zjfPwvnAUYufZjG4qfOsuyZC1z60MzmVt6sfNkFn07lfKXYc/XHNbBvFyzocahMkMyUYPZEfbco23z6OmZPlPYtk8u1rCxNYFt5PDm1SkZI7VqunPk5Y43hOXOWfF+UdAp26kRljPyR/xXYe8PgRbJKQY5GQWHcE+TZg/mxzMCJ6lRKUVODhgWlSTRpd01DMTpoNHOZyyM+j6DYqUBxQIHilILehb15N/tdFM4KFDGvouBTFHWf0qKqLT0qn0BRNwZF7WgUtaPuLOrq4/26fkyiJ03qxIzxAJrWfYCi9mM61A3kM3ryKb1oUTcURe1Ht67jjmM0d9V+yAd17zNFzHTWfEj3ugE8VTecHnX9ubdmBD0YwBh68nztsH881oO1I/mwrg9T6CXHvKvhvb51/XisbgQj6CtnCx+t+5D3Kh/lJXtHFHVjb7OufynEvq4dRb+6fkymJx/XibFH0LluIBPpyVj68G5ON95I7Mwbid3on/c4A7KeoEmemEX++Nb1XV3vGB6v6cPocgUflyv4oOhuOqa3ZVSpgg8qFDxUM4ABFffxSbmC0WUKOqe34b6KEXKdL5v6MCTvQcZVKHjW/i7trU1pUyXOqwk8ldeX981d+bCqBx9W9WRATleaZHRDUTucu4r60Ta2A23iOsrHl1LeQWEbzDBbT0Y37POhde+jqBrC+7V95euP6/rwoa0H99oG0cn6Ph9Wdudx2wAUVR+gqBqKomoULcqe5+MCBc+Uv8oL5c1pU/qEXK6wfcAT9kF8Qi961vXlIfsgutX25QH7YN6r7ce99sFMbjjOCvtQFJWDaZbcFUXZAHpX9eYB26Drxrk+PpDf5UXbUJqVNeHF8mY0KWvGqIrHGMcAPqMX7Wr6o7AN45nqQbQXz6uGyLH61Pa9aV3DUdj60r1YgcLas/71LePVj9nB2ocPre8xsrIHI6t78Rm9mSBm5u29GFnxHh/ae9KqZgBPVQ+S30Hs0zE1PehS2QeFdSgDSvvySX5P+pT1o1d5P3pfF33K+zG8oidvp3Ti3ooH+KxuEG/Hvs+4otF0THqf4bnDmFc3lffS+/NQ6Ns8Fdnxlng8sj2vR/aifVh/2sb2YK51At/mjaFfxEi6hA2iha4bc2onMY/P+a5qAs2j3+Ub6zjm8jk/103m1ZjudAkbSLPI7jwa+TYdwwcyK3c83ZPf5+Gw9reM92fxSFh73ozvydy6L5lc+gktdd3luHPrPmeGbTzNorvxrW08cysnMLdsHJ/lTmJM9hR+LBnPlLyJfJI1he+LJjC34lM+z5vI9MLPmFv+qYyvLJ/xVckU5tZNZlrZZL4omsLc6s+Ya5vAt5VTmJQ/mXmI9ycxI3cMI/Sj+ap8LC1iuvGj/TN+KB1Lc807fFP4MXPLx9NC+y6PhLfnS8so2sX24BPTMObWfcFbib0ZYRnOF5njeTGwG/2zBjOPL5kr1l31GXNLPpXjfp77KSPjR8ttnVjyMY+Hd+DxyA40jXyXd8IH86q2O9MKP+I5ZWeeV3VhauWnvB77Hl+Wj+H12B48HPo2n5eNYR5f8UZcT8YUjKJral+Gpg9ibu2U+vFE1ExmqPkD7v7xhav3G8G6XQ/o+vXrR2FhoXz+5ptvkpSUxJNPPnn1/fvuu49x48axc+dOXn31VSIiIhg2rLHMqj4GDx7Mpk2bOHDggASNoqxTlHs6OzszefLkGz4r4qluzzJANYq+USPoGzmCPuHD+SD6Q2YVjGWgaiTvRwyXMVD9Id+Vj+fZg08yIXMoc2vEMfqcl449y8j4XkzIHE+v0GFyHdfHIM3HNDv5Gs8efIl+UaP5OOXja/ukeiJzS8VxmMxnpg9o4viEPPYzSj/h4R2P0Cd8yNUxp+SM4IUjz6BYp/jTGKTpzjxm8pbHa/QI7sCQ6Pfk8g6XWzOXqcxjKqOT+splr51/hfHGITx78Cl5Xkwt/Ii7N9x9yzqvj89zR/DKieflOubWzeCVEy8wUN2NeXxP64vNeS+oK3PrutLmnIL2nu3kd+kd1om2bq8yNn3gLesT8ewBBaP0Cprse4SZ1gnyPPrBNoGHdzwk3//S8iEvHn2GTzMGMbduunw+PLYX8/iOlmeaym0U23rzev9OPLrrYX6qmcgs6zh5DKbkDOf5g08zKWc4TXkWRQcFYS572VhjZnVZguwzKco4Rb4mDOT0NRlU/M0yTm2DZm9miWiLoZZ9lkWfPf11ZZxCsyfG29yQFwr5hWDyri/j3CRKqKs10ixGfPZZczanMN/A7L2m6MmpZ4o40jmC7xSOXBqSxLneOuY+fBLXAfG49ItlhmIfJ7ur8ByWyrn+uXgMzmDhk2f5QrGT/W8H49Q7niSPYqguo85+o7lKZKSK0EAv0hM19Tm3x2XKK2plji5y/fyCCpmjW211FBRVyhxdvCfwgHgUrwsKK6/m+1Zbrfx8fmEFldb69YjcXuT4YnlpmZ3s7CKZ/5eUVlFScqvZi5i/PDxJXB9GSWwybNhoiWf+7HH48BsfP/54HC+88NIt2OjfiVsW/G/GjRfEvxMTJ05ErVazbasQaN/4LzspkPHjx/HDzBlYUkP4fsZ0Zs/+gUKjkuVLF/HlF1PITAhixZIFGGIDgBwoS4LaTI4d3MW0qV8T7nse93MH+Wb6NAK9zqIOdmfGN9M5eWgnMeEeTP36S44c2EFmfJC8mWxct5I0nR9Lly6lpvamL1Seid1q5cKPWgJ+VDP2wfn0UnzF+c+8+PLZZewccArlcgPfNl3Jmm77US4z8fOrG5j/xhaUyzJZ+94hfuuwGfXHJXxxnUHLkL5dSCOOBWXJnKmMle5SZ6x6aenb5CZmT7QXyK7RyN4tYoZG9MIR/fYE2BOOiaJOvE2OSYI9L1u0NGgJrtJK0e5fgb0OmZcIDXmEzw/0Z+6ZcRRWR3CgRIeD31aKygOpRSfrxJu+VV/GKSNIgWK1gqlxUznd8L+nZ08Uk0TLBQWKRQoe2fUkTb1e50X3FjxyqTOKy73l8xc9Wt1xPO/WihfdW/FDyUS2MpMuIR35Om8MfbW9uO/MC3yWOYpNzGQ9sxgaN4DHLr5yyzruNJ51a0Fzrzb8bvuabUynmX8HmXx1CevCjPxxtA7rxvSsUaxhNr3UPXniH4z1tEsL2vi/xbKa6fx/7P0FdBRZu74P1wCDu1vQoMEtuLuEoMEthOAyaHB3GdwJENyChIQACXFtibu7u6fT17eqwsxg874zv3fOOf/zrdO97lXVu2o/e9feVdV112PnWMnOAn2aW7ajiYUm67Pn08WhGzsy9DjMGro7dUcwG0A1i65/e/z+DhqYtaSJeWs2ZM/nHKs4wgo6O3RnQdwUfmUVx1jB3MB5jPg0DR3HmdSznojGJ1362A6n9scO1Lfq9EM0sNKi5sceCO/HIFiO4ucP4xhoNw3hwzgEyxHUM2+HYDkM4f1oaZ9+dtNob9mFOmYaDLEZSx1rHQTLkdSw6MzP7/pS8V1v6po1oZNlfwyDF7A/dwn7sxaxJXMZaxJXsztMn60xhixLX4dh+lppuSplDbuj9dmXtYSDakPOs4yDKkN2xRiwr9BQmu/DLGd/jj57ovXZm7KY/TmL2BOnz/bwpeyOELGYldHbmBl7lHVRG1kbtRnD6J1S+fawpexKMuAIyzmda8DuBAP25RuyO96AvfmG7I9dKrW5X7Wc3VFL2RlpwKrU1WyPXsb+tMXsjtFnh9TG1xDblvqSuIjlUTtYE7WZNRGbWZmxi5Ms5TSG7M42ZFuIPnuTDdieu5xNscs4iyH7C5exPXK51NddEQbsitBnbZQhi2K2sDp6BeuiDFgXtew7rI5cxo4UffZnL2Zf5iL2FRpwiBUcZAX78peyL2MR+wuXYpS1nC0p4ritYF/RMvZlLuZo1kLOpi5kcOwahCwjliWtxzBxJUuTVrEyaR0GiatZnbSWvRkGrE1fTZ3iBgj///ZVf8Y/9f1S1o/k/qjsr37/k7r/5PdHx3jnj2eFjh07cuTIEVatWkX79u0lk0yRzInbOnXq9B3Z+w2RkZEMHDhQ8r/7luyJEE09xc+OHTuk3927d5c0iCLpE616RFPO3/cf/12v//r3Px3n/7T+/xe///94TF0EHF9f501JpES0XAvF1CBumBd4SakRLIuiKfibZE/02asQHytFVc9UyyVCVzk+9iufPZHsiVHYRVcgkdCJcQa+JXvnc/yxLvCS/AhFstc2IQYnInnxhWavtTCAV63SeapnwbQKG5Ft9eb9Mkfm1dyD4zoZDmvd0S2zAfPFNsiNfJlVZSvP9CxZ3+o0w4Rl3Jv8klcGcgJtU6AwGXWBGBjxj8/zF695dOeilItvxfLlPLxzmUDFB/SXLOLqxdPEh7iwcuVydhltIjHUhSWLF7HDaAupke7SM/r8eXNJiRADIEZLZqK7t29m5YrlRPk7YGJ8SXqm93I25/GdS9Kz/ifzh0Ayd6+f4fKvB4DMr/oTEObD6sEHWCWYfndv+Pv4lhv9E/iu4H8jBMnX656JCa3bdyS/KAt1TgwWtg4cPXaUxAhPDh06wM0b10iN9WXy5xu7wvw0lX4WGD1Zl6QAM06e2s+8WRPxtL1WGuI4x4nRAzuj2bkHXk6PsX13h3oardi1diYnts+nYs3avDW9hp/TPRprtqeLZl2Sgsw4fuIkV69cJi5Mye07xiSEurFhwwa2bdtKdqwSUkrNON/Zm5Gd+JqO3eoyZv4kUuLfYPF6N2HeNwAPBo9oya4dUwFvHr48xXMzUXvpiZHRVGYadKbkRTLzvjHjdCCIcvGJnMoOILpYyakcf8k2+1vNnvhmRjTvvJDjT4W4eMkn6DczTtF5935eaT40Uasn2ne3jY/lU4GnZDf+r8hel2gL3Jwqsv1hT06ZjSO92IV1qYHUsn5OdK6T1H/x5lD3C82e8FFg151dXJt3jUPzDkm4tOYSJttN0GmjI+1Tqd9c6jkEUdfMj8nPTrD94QLqmnlT9437X0bt127Ufe1GQUYcL7PVaFn7EZMUxXalP+UeO6GMicApT0V0QSHG/oFUfu7ynYy/ilqv3OjwTg75KdzNLOa5mxNkRTHewZvwlFh8vZ04EJZATmEhuxW+VP0P2qrx0pVh1kooSudelvgqK4X2FnIamckoyY5njK0nayJzQJXLLCc/1t+Zwajnl6hr5vudrH8K4lg3NnOnKCueJ2KfirOYYe+Jd1wkFjkqUkryCX/iwZV11phskXH7/CqenN3Gyi1PaW20mU5GO36Itlv3MGL/WoxNtLl9vw/G1ydjsucFJsaDOHd/KO1emnPsvg737mpz+6429/c+pOc9D2pYythxRMaTc4t4eK83A1/cZtnjjcx9uoealv5MOeVA6gM5JIVDQhjY+3PpSRRLQmCHQxY2V7yxuuYrLU3uhbHXtwDiIqA4jdtZxVCYyeHgYsjP5L74uzgTEsM55pdPUlg8xARyOzCHRd6wxEfNEj946f4MbFdxU27DXbklVm63pPJFnvAyJl+SYRQD1yMKKcjJ5ExoEeRlsDxQzfVMsY0MNgSWoK8s5plJMNvc8yA6hl8D8lnk87mdLyC2LfbFMrSQJ673uC+34JLrOwi/SmAhOOYWkJKRxQIlGEcVQn4yobFZPBVN4vML2OsZga/jPgx8CljhDV6O6YTbpxLs8Ofws0uDgGiICYGIEMiNE1+diq9UITsWQoMhKwYS0ghzToWkNChIhMgQiA4RbV9ID0rimn8c+2++5cNVb8yve3Ho+lueX5Vz4pa5aE5BwJMgNBLaUdm5MwcStmLCcUa461Hz6UjKJtSiX8AgBprOp87bYTR8O/IriGVd305h9qvVbHRdx4XoLcwyW8k8s9WMfb2Ynna6HMvcQk97XY5mbqW73WROZhix2mED5zN20ctJlzGvFtHx7WRqvR3CiNcLuRqxAx35LKq9Gvpde3+GGq+GMtx9JvtSN0lt3C3ZjwkHMSneh0nmDkzE3yUHMMncjkn6du6kGdH10yT2RK7GJH8frXc0ZrnlJOnYuxxujd6TYZgUH5Aw/FJ3hhn3wYTzTDEZSM+zHTHhKCbqQ2xUzkeYK9Bmf3NMRHO+qK0Y2KyVTEhNOCCVXYhaR/11tTgZvAKT7F00+qWOVOeAlz4d97Vg1QfdUnnS/gfZFbiTOutaMv/dWKY8G8aQG70w4RgmKdswKdrD8bgd6D41ZL37dkxYgv47gSabBA4HN2DsvRk02dSQ4wHLqLikPJUNKnIsZi0tdjTmQPhKWu5qWtp2+Ao6HdVkpdNM6bg6HdNkzpPh0nr/y90Ye3+AtK73eBhCr68fpkRy5+DgIJG2gICA38tFM84/I3tRUVGS+eZfJXu/QTQTPXToEOfPn5f8/8Syht2bMt9yHXPMVzHn7Upmvl7Jsk9ruBK3jYWWq6XzT8TC92u4kLETjW312RWwtHQ+OYjmXg1WO09nV8BOppsul2R8icVWG+l4uAcaRprMNV/PnuCdLLefQltpjg9jkrYdk6yd0pyIY9pse0MOR66k1po66L3W/73Ng+ErafV5vIW5P/0AAmvdZjHddKS0vvDDJPQ/6UrrOk+GsMx2Kn0vdGG77xKprMPBlphwmp0BSyW5R6PXUH5J+T+RL5aJ87xSqtN6d1M2KubR69eO0pyPfzBQ2j7fcjomjKXPKYFJT8Yy33ICvc6I5/clVrvo/S7nS9kaW39inYNA8+11ORixhubbG0l9qbuulrTvyYQN0nUklm/zWUznY234RT6PIdd7StvXu89hyvNh38n96xBo8EsdqZ2qhpUpu6As59O3SHPTZGt9hEABoa+A85tr3CmJpnpcPNc+m3GKAfQ04uL+duqF7kmRpJTIJessMdp4dLGCPVmBUmRTMVhf288+e6IZp+gXWCkuXjLjtCv0JFylYNk3PnsiGSxNKSWmqgriHrG8/MZnz3pwAjGRjzl8dSdgS7jvTRq1rkx2/DPIfc+6A2tIizOF4g80blUB+49HGTS8DcNnjSE+yhR32SMCIyIgJwCyPTB9clt61jd7dhsb+/dYW74kyNtZ0qpbvblDkMt9WnXqSoeWdbF7UhqIae+BHaQHvWXqnDml17HrHS4f38CsRQuJ9XgGydZSeppDR/dK283v7GH80O601OqCr6MJj01OSTxjzbIFooMYDtZmvH31GDXFPHr5iusXT+DtYsGi9YvYPvMGW4S3X1z/33KV/0l8V/C/EQLr1q3j5cuXlK9chaOHt0OxJ/fvnqVK5UoUpEXj4uzLtSuXKc6KEv03uXXrJgkR3ty4dpVZixYRIXvEgQPbJFkPLxpBoZgEVsb4oT3o3EsbH9cX2H94QJNWbdlqqMOnF9do320Yly+LBEyFd1Ao929fx8vTiTs3Lks3/bgwT+7dvYG/7Y3fJz/R89E3efbMadO8PqMnTSbW15wXt/ZJ0TspdGfX5k3cv3ICSmTcuXWGRybnoMSXjYbT0Z3a7YcBWuwJomJCqU11gkrBrTxfyZzzS82eGJjldp4vsSoF9/J8qRIXx8cvyJ6o7XuT7yWF35UXKSWy1yUhGtdCpRTV8V+Rvd/MOBNFM07/GlI0zp3ZEQipaYSpxDdTpX5/DbRKNXurDVbTKbUTq1lNx48dEQ4LEsbFjOM0p9H20kb4VUBw6YLAaoSS1XTI783Y7LoIJSsRVEv/Nqaqp1ElV0zlYMA49Qw0S+YhqAwZo55Jk/yZdCucTm/1HATVsu/q/nUYUF61hCklU/kpdzbr0GMVulRVLWJ0yQz2MJXahXMZUDSVDmqxfYMfyPirMKBmySJ0VFMpkztbarN8yRJp23T1NISiJQg5C6XtDdVLGJNVk5YFgxBKVv1A1j+IEn2mqKdRPncWo4un0qhkIaPVM6mZp0efkhnoRo2ip2IoPZWjmRZThxkxDWkgH0Y59/bUdtOgintbBHkPyss6UdutGbXdmlPVpSUtvRqyPENgc4bAvOSyDPLTRj9VYF6WQJWiGUzLqihtX5ouMNSvBxUyFyGwnNYhuhhGCWzKEGhUMJr+ua3pntcJgfXUj5mKbvhw9PMnoF8wgZnRI2gUMAZBtYiyydPo4zaQnrLB0rKV90jK5M1maf4EZqimIOTOYZJqKhUKZzPx8xyML56Kfv54yqkWM7hgGvrZY6hdPF/qh6BeJrXZLa85RmkCLQq60aZAi4G5daRyQTRVYj6jRTPbgmWUK5jNGPUMKrGYiaK5b95CaU6niXOLAULxUtr5jETIW4BOgS6VVOLxGpa28xWWM6FkFu3Uy+iS14B2Be1plt+RdXmVaVOiT8Pi+QxXz0RgBdVLFrICXaYyj5+LFzNaPQshbySjUgSEQvHaWcTwlClMSprMuGTdP8XYJF3mZE5EP3c8+jnj0VdNQjdDlymZutL6spxxGKomMitPlyHRuuik66JfolO6r1gndzxrCiewJG0IgksztJz6oeWsTVVHDdo49aSMawumpo5gkOcQhCwBwbM+S9Jnsh1D2ngNQLDsiJAq0DxckzbWQ/nJvh3l7Tt+BbGskX0fBttMZKq3LmuSZjHMWYeRLrr0dhxDB59Bkvlc6XIhbb0HYJg9m8ne01mTM5+2PgPo5TiG5i79qebSlR5Oo9mQMJf+QcOo7NiV2i49/hIqO3SlT/Bw1hTMo4PPQI5giBH6bFMtZHvuPI5iyHYWsy1nDkbZc9iaNZvWyn4sSNDFqHAhDS5UZYJzH4wwpMXNugz50AmjkiUSuj5pTpfXrTFiHf3ftqf1g8YYsUySP9l3KMImgcbXamKk1pdMUMcrp7AdfU6wju0sZU3iVGpdrMryGB2M8uZT+1J16T69OGwcze82ZLK8P0as5xi/sJfl6CctpdZlDUa69mKgbTe6mrfFSG3AtszZGKkWsCRxNr3ej2da4ByM1GMZ5yZQ94qAfkwten8YQt0rtVgWNZHyJ8pR8XQFtqgWUvV8A9blzkPDpGFp2/GTaPGgMfOixrObjTR/0JjhNt0xUq9G63Vren/Uwki9hqE23RBEv7AvCJihoSFWVlb069ePsLCw38v/jOxt3LhR0tI1btxY8s/7luyJlkViflgxbVCfPn2+2vYbFixYIEWfFtdr9a7HKPepjHCdzHAXHYY66TDRQ5f1qbMY7T5ZOv9EjJZNYYtqAQ1u1mJe9ASMShZjxBIq/1qJsYq+LIiZx2CHSZKMLzFWMYPm99tQ/0ZjhjtPwTBVnzkRY2j5qIlkTWKUNVs6j3aygl8K5tHgZm2WJOhQ7Xx1hjmPZ3XWHModL8OC6Ak0vl3v9//lH2FR3CTGKQdI69MCRzAzZJS03t+mKxM8B9HxZSvmRIyVysS528VaVmfp0ci4LkuTdPn5RLnvZH4JsX+n2UGzew3RT9Sli1kbJnkPpq91F4QdAgPsemOENu2fCPSz6c0I1z50ftOGg+xAx2fId/JE1LsmMMVLoPHt2mwsXECTO/Wlca51uTrCIYHladM4xiapfFbYaFo9bML0oJF0Ey1HtgtM9BrAYIce38n9O6h7rSbbpbmsSJmjZdiLIafZRINbdRCyBYQBAk6vrmOqjqROXBxXPpM9iwIvNONj2fY3yV6PpEjiVQrO5ARIL/lL1/0lLV3SN2RPjLJZ7TPZMyvwlsw1Db8he5szg6TgdmKwOXH9NTGYfuOz97FfIqGKZ+w/skuKuCkmVa9fqyrxIslKd5YiD5PihCr6A8sWL8fX7hE9tVowbNwEwj1e42z1/KsALUtnl6Yk2LlmBnInU6w/mOHt/olDhw7y6sXj0pRoUTE8eXAHf6UTfQdMZNOWtcR5PWP6nPnozVhErOIZFw6vISPRE9LF6MJWkGDDlm0b6NlvPP629+nfrQXnrt2WgjuKn1fm77Cxekl0cDBXrj3G1f4dHyye0lizF6f2bufB2fUIFcuwb+p91gtmX1z333KV/0l8V/C/EQLLDAyIiYlh8KjR9O/ellDvF+z9ZR6PruygKM6Bo2eNqV2jCmHOd7h29QrZxUVQkib50129dp3IQHdMjG9w9uyvRClfok62gtRP3Lx+AqF8Jc7sWszKeaPo3r0HMuePUFLEC9P3PH7yAFfbt5g8fCKdFF5yO6bqTefWxa3YvThJK436v6de+LM8e6d/PUKFylX59PQ4/Xt14vKxDVJuPXsHR3yV9lJSdT2dISzRGy2RvTfPr3L/+XHSrkR/lWdv1NCeiAFwj+aW5kiJUZUSqx+RPZG0RauU3Mzx40B2ABEquZRz5Tey97HAkxbxsZIZp1NhaUTJdwWepQlT/wXZ+zJAS4RXA1KLHDiSEybdXNJK5JLP3oVcf+p3KHV2D/UPZY7pHIS9AsJpodRnT8QxQSob7j+ciQHDEcxblpKv3GW0zejD8JRGCLlLJRLzdzFTNZNKuQvQV89gE1PQyJ+HkL2YicV60nrPwjn0L5qNkL3ou7p/B5VzFzC7ZCZC9kKErCVMV82kcf48dFV61M6bj5Cpz4RiPToXzPmP26qbN59pKj3Kfj4+sW2xfGHJDE6iKx3v+OJZNC1YyNDkerTIGCSN5bdy/kmUzV2AnmomFXLEtkvHVhzjWnnz6V8yh+mR4+jjPgJt+Xh0whszNliTmcFNGZiviaDeQtv8wWxNFRid3QRBtR5BJZL7ddTL12F4SkN+yp2HbmwNhnr1Y058GaYll6dq1lQmJldnfqLAnESBYd7aVEmej1CwmM7+4ymbuII+GS1pldGf3qlt6ZLeBaFgBY3CpjAjdAwr8idLmBczjtaBkxAKl1AzaRaD5CPorxwlLbV8x1MzZx4r83SZo5ohHas49vWkOZgpzYGOahYrCnRp69qSyTGDWFE0g24e7an2sQ71bRpQ36YuP9l1RhAJgmsHqrh0pIJrF+o4t6CKfTO0w7QZkzSM1p4dOMwCpqSPoblHRzYwi20lutR11WR2zgQay9pQx7k1PeVDaOrWgTmpo2nn1Ylqjs2p49zyO5Rz1qSycysquXamsosWZR3a0S9+PEOi+9HBvytT0kfzs00Tegb3YlrWBATrpjSQtWGVagbL0xYyJ20VK1PmsDpOl/nx05iUqM/chBnMj5/C/PipEqYkTmdS0nR0RN+vxBksytBlRa4Oa3InsbpkCtMzZjAzcwYrVFPQS57ClPSZbGYaawumoZsygxUl01iRo/M1snVZkTIHg5QZzEzTo1LRMibkLmB5zhKW50xldo4eW1RLWZyxkCmJ81haOJP9iL5ui1iXt4TlRQuZl72Q5TkGGH4DsWxxzmKm5cxlQd4sFiRPoJ9iJAOUo+mlHEY1eUcE5zZUFZdOmtT16sz8vMkM9hzN/GxdWgX1ootsME2UPami7ICWfBD6yZPpEd6PSrIO1FR2+kuo5dGJyrIOlHFpSwX39tSQdcRQPHZmMC91LFVlHZiXr8OK/CmsyJnM8hwdmvv2YGryaKmsTUR/xiePYkXBVDpFDWRYwnBW5E2R0Dt2CL1jBrOicCqDE4bTJWqgJGNF7mS2sIilzKZuUC9WqKezMHkio4MnMDV+BMJ5Af18HfQzxlP9bhXmxI+U2qp5r6p0n54RNZQmL+ox2rcfK/Jr8fNVgYGuPdD60FSqOzKwDx2sW9D0dQNWMIcVWTqsyNNlA7NZnDeVwd4TWKEewlBPgVr3BWbG16CLgza17tdgdtxwKt2sgHCh9P9gVoJA2csCwtnS/4iZyaOo86g6wn6BCRH9afuxOf1dtFihXkTDF3Vpbakhrfd16Ygw42vi1a1bNynVjwiR+P1W3rVr1680fSLECJrip1mzZtJvb29vBgz4LYiCIPnkiR/xhfNvZWLu2AsXLki+fOJv0TxUJIliSgfxdw3t2gz0GkN/j1HSfaWvfCTD/UazJH0SgzxHSeefWD7AYzRdHYdS4UZlpoUPlOZ2RdFUjrOObSxmdPAY6R4q7vslhviMp8nLFtR51ICRgbpovG6DcFSQXpxWvVWRFQVTWKGeybTE4Qj7BIRzArNSR1P1TlV6uQ5ihVqPk2xkPbOpeb/aH//LP8KRz35ov/1vi+1cFOjl2pH+ys7Uf1YL3dihUlkriyZMjR8mtVnuWjlmp43h52vlvpf5JQ6WPgtI8y4SpdMCk2OG0OhFbUYGarOLzSwvbEPrt2Kb3Rji0w3hgICmZWN0ood8L++iQJ2HApPCBIRLn+WLsg8I0jlb7mppvyrc+Fnq55S4ITQ3a8T48IHUeVSNSdGD2cYvtLdq+Z3cv4Vzn9sUz2/x9/7PxymWHxIQGgg4WV7HpCRaiowu5qoVzTgf5vlI5MqhOIr8v2nGqSj0pExcHIezA6TnMTGKppgP91szTuM8X/ZlB0oavX6fffbEl/+/kb2zOf64FXlI0cRFS63mYpA/onn5DdkT8+x9enESjca1KIn9SEqgOfsO7yU3/D25Ee+4dHg1yT7PKUmyw13pQ1a0CxcvHKNS1eo8u7L9T1MvnD+0jr2/zGf2pAEoHR7RoEVbxo4YRKCnI7dNHkjXY0leKu6yQG5cvURCuAcnTpzhjYUNKf5mTJ+jx4r5E4j3fixp9tSx77h24QSOzj6Sf+DzJyZs27YTDxcrzF48wNZVzHGYSEywG521x7Fk+mA8HK6zf98+/H08CVW+ZPDIMXStPxATg9JrvBTfcpX/SXxX8L8RAgYGBsTHxzN8/ARGDejC+wfHKCsIvL1/hKQAc4ZNmESjerXw/FhKjmaK9roBrzHatYVDh4+SEuPP04cmUl632GAZ6vRAyAyiSJXLxRu3cfr4gjfP7rBx83bcnazx93DiwoWz2Fu94MpBAwShDMY3TpESZMG4qdNp3qgOzmYX6d2tw79Nqn7h8ikqVqmO9ZPjDO6jxdXjG6DAnfxUTwqT3aFI9gXZ88Hi1U0ev/6V1B+QvTh8OZUbKL2tEVMdiBflt2acQUUe0nbRjFPMl3JUNPlUyZn0meyJZpzmBZ40jSsle+5FSonsidq+f2fG2SnqHQmeAkkeYoCW6qQWO7KzOJHLqggy1GLqhTDOZCVRt0FHqc+hrqHM0S5Vr/8Ir4++5vUvNxC0FyPkixH/YLXvVd7LRiNEi5EL/x5+EoMAFubwKruQE+lqyRROPxmEcHDOLcAtL5+4gmwuZJQgRHxf/y8jEurHiC+GMrmTWUyDGEgvzGFUIoTn5zI9CeYmitsz2JDKf9xWt7jSth6LJndFmdSLgbJiftCiLCxzCjkmHWs2o5LgjcsA5gQ8k8byO1n/IMpHQ0FhFqbZhVKfRiWALDefj7kFpElmnJ5cXWfNjY2eBD8ai+KmPsEXFnAuYIUUKXSR30P4JPBUPuOPuY6GoUEuOLn1o3NEADHvOvB2/x1KrMuT6FKL1qHx+Lp0kKJcqu0FLA5dp5kzCKmw+1dvulrBM+9JzPN7zCXlavZ5H0BIgzH3Yki/6wJJEaV4I2fJpUCEDOjsmM/TTdbc22bL043WGJ3wpFOk6AwcKZlx3s8ulsa5ezxkF2bzRJwDVZYkZ6KZA96ePpAYyZqPLlR/YEWDJ59o8MyVxfc3sfToTDS37KWT0c7f0XjdRo4/eQAJUVx9/RxPT3cSQjxZcP4cZMZiam3Be/sPkBbBoAMH6LxlN6e3mjN21wlUXjIMz52j+catX8n8MzRY9wtPP74lMzJQCg0d4O1K5WWrOfL4PkmhnvTduw8bF1tIj+PEHUuO3HzLkQc2bPJQsccriyCnMxz2SGSTN2zyUklwdM4kUjLvTMPPNr3UjDM2BPwiIS251IQzLR3yYkAeDUFppBTn8CahQDLn/N2MMyq0FKI5Z0QUW72K2eqpYrkv1AuF+w9CuXHnA/j7EfgiGJKSICGDm08dKIoOI8DHlUCFvxiamSzXGK5edeTQnbccu/PuK4hlN+44YHUjmLj3IeDux+0tNjza5sgZI3M6G+2ko9F2abzabNnGwP37ISWSbKcIyEhg3oWz7PvFlElGZ2hutJHtG5+BcwSn79+m4QbRJPn7cf93aL5pKzOOnYDYcNHtH6IC0DlxQppzxFDfUeHSGM08cZIEZ0dIjmfJmbPIP1pCRhKbL1/h9auXkBQn4ZyJCWdN7kJOGk9ePGP7tWuQEA0Z8agTw7lt/hIrZxsgFVz9cbjmRZaLI53KaEJaJPh40kFoBtafICmGzkJr6f6cbvqGSU0H4HTsFqRNY3AtgU/7bnJyRqm54tN9xwk0fYfL7buSqbNktpsZC7EJhJn5keOWArzmzW6B7mUFcqw7cmDOdbqX1UJl+Z4GQh1JTnXhJwLuCnQrU/p/LyLFzpqP50xoITTG58lTDIdMx8RAjFgN9teN8XwsvumHW/pbvvtfESHmwYsTH4S/KBNJmUqlkoiaSPJEiMEfxGXt2rWlfcLDw3nz5s3v28UUC6IZWY8ePX6XI+aOFYO1iEFdxH3EtAuizDmfTck6tejFk71u3Ntuj4mRLTc32fD+pBN4B/FsrwO3t9pI5Q93OXJj40caC81JevwUMpOke87H81co8nAh4EWAdA8V9/0Sr454Man1XPpUHcbHc+GsHLr7977pNB0gzaEYKC7V/hP1hNqYGB0EfxkaQnOurX8NaYmYn7wgnXfa1UrTVnz/3PWvIHBg9irSHJyxu3IP36dPpbJ5PSaQYP2BRkI9nu0/g9pHRiWh4t+QX3oMcpP7uNx6xe7pBkS+84RCI/S7CeyfbUSWiy/jmg9gm85iAk1ffDG/f8jpVfEn/O4IVP6B/EpCJQqVLgxr0BvDQdPEsImMaz4Q55t3+HTxEfv0lpPl4seR+Wu+k/vPobTP/lYPMSnJZ29GCjFF4p+OB8Z5PmzJDJQiF+f9TbKnLPSU0k+JJC+1RCGRxp/jY6V0VF+SPdGnTySEUSr5D8nerzn+KIo8pCidItlrGhfHW6J59YOk6l+SvdQgC46cOkJRrDUp3i8o+5MgPZOT7sSGrRvwd3nM7TuXqFytJk//BdmTkqrvWs4snSFAOgcO7WbckB6YXjMq3X72IMn+Zpw/9ysmt2+RGOnDtevXCYkKpyQnkqjEBDZt20FMgDMURKDODOHe7RucP3+WuAhvHGw/ULdOPW6dWM3sCdqSRZ/C7jEuNo9o3bETK+aNQ+5wm6cmp8gtCCFE+Zrh4yYyeuJQAlOVPzzn/ufxXcH/RpSacYrhjitXq861KyeI93srqYJbNW9CnPIxBvPGsXTFMon4LV5W6ijt+fEqzRrVpX3XrkTJH7B2zWKp/NHTl9KfxHdRNIFly1ezdMYAThrNk/a9em43YR5v6NG3P8P6duDT0xOUr1iZ02cO4/L2Er26tPtTsvebGWfb5g0YOnYcMd5vOH1qPw7vjCHfnefXtuP06lcolHHz6nFMbp2Skq1vXD6DKX9iximmXqickCCF1BVV8+LyRwFaxCApohr/WZ4v1b4x4xQTX1t+DsriIqZgyAiWkmaKJp3/0owzKZMGwY7setoHo4e9OG0xjqxcG665GNPY8jHBeU7cZR9nWUrDqzWlt1pL45fS+GZjhLXCDzHccTgTnUYgPG2PULwNIXs7vVO0mZNUB6F4P0LR9r+NpSWGnGAh1Yq2MEW1ks6qDQiFu5igWsVRFnGQRfRWrUMo3PFd3b+Mwu2UK9rGRvVSTrGYesVbWFiynMbFm5hXshyN4k3MV69gHwtpV/zLf9ZW0Q6qF21hh1qfkyxik3opZYuMEIqMWFZiyM+FW1mjNmQfS6hXvI0ZafXokDsBofjAD2T9s1heYij1aZ9abHszuqpVHGcRB1jKzCA9htpNZqiDHktDGzE/oA1LfFoxMlcLQXUUrZyxHEsU0E1viVC077PMfTTNm838tDrUKVzEqtjK6LgPY2uCwNpUger5yzFIrcKuZIFtSQKTZUOolLoFgd308ppDzYRfmJKlQceccYzO7MTALG0EjtI0ZClL/aexM2++hNVhM2jvuwCBPdRKWcsYh8mMdJoiLXt4zKZmwWa25Cxkt3qJNL/imIvn0/KSZdLx7lUvYWfOfOqodzItfwU7M/VopdqKwBEEDiJwhinFWkwPrEAl+37Udu75O6rYdaNXwAj2sYaF6TNpqejHkkw9tHwGszhDj4ZufaQAN5uLF9HArQ91HHuhbTuOOvY9WZY8jZbyPgifOlDeTuvfQrBqR/+QkRxglRTARzdhMoKlJt38hzI7ZRqtPfpxjLUYZM1C+NgawbIFgn1nhJxNCPnLmZMgIOQsQMjfjpAvlm1iWJIhS2KWMDdOnxnRS1mXtpCduXNZEr+Y5ZlL2YM+u9FnZ9FCfkmYz460xQwoWkn9vLXsZQk7ixazI2ve79iZNZelouY7fyNC3iaEvI38nLGOPo461LHrhmHSNCa7T2VtxgL2sowWHtpS39t5DWJi3ER2s4J5QbNo9m4Iwrv2CNZtqGTVnYofu0tjUMauA43ttBlqrcM0r6lsTJrLOKfpjHaaykDnidRx7kmtz3NT07EHDV37sKFwAQdYzk700fQYQB+HcbTyGEF1t570dBjDpvj5DAgcTmX77l/N7V9FNcfutJb3Z3v2fHaql7GucAEtlP1Zlz+fnbkL2Zk1n+1Z89BU9Gdx/FR25i2ig8dAZkRNYmfBYrp7D2F82DipXMSggJEMDBjBziJ9xoSOpafP0FI5xfrSnLdU9Oc4q9mpXsL6hDnM9p2HQdwUap6oyJb8+WxMmUn1oz+zMkqHnXkLqXm8AsI2Af3gcTS7XJsprkM5UqKBxkWBSY5D6Pe6HYKRwBDrbhxmC0dZw46ChezImMtO1SIWx8xBx3M6B1jDXsYw3VWg3mmBDQlV6PNuCLVPVmF5xEQqiFqnbQLldgssCxaoe6r0t4iFERM4zg6a36jHFM+hdHiowQjLLuzEkKOs5QhrpPXhll0QBv5B6H6DRvNWLFik/1XZT0I5Thw4zJ2r17l77SaXfz33Xb1ly5Zy8+YNbt68zt27d2jRolTj9yP07t2Da9euMEnnjxx8Isq2r8JY9xmMcpnCSOcpDHPURUcxlY0pcxnrNoXhTrpS+SiXqQxz0KHKqWosDh7DzsIl7MSAKqcrMV7en0XRC6V7qLjvlxgv16OFSVvqX22Cjud8Opn2KtUiHRBocbuRNIc7VfosjJxI/au1OcUG1mXNpvKpKoxwnMi6rPn8fLQsi6J1aHKz/u91/w66vWnHAX7hGFuY7jdCKmv7uDnzwsfT+GZ9TorxNNNmUuZQme/q/jvoeg3lKHto86gZPd52Zid96fBIoOvrzhxgBxOVg+j0QpM5oWO/qyui/hWB2f4C5USt5Dfbyh0ph2HiVOm4xf7tZQONbtRFx3MIx9lFs9sNGeHUiyF2Pb+r+09jvnSOG1I3dw2TCrYQwVNcCgJpHx/zt804eyZFSq47IjkTLbTEAH5iOocT2QEkqJS0+8KMUwzQUjMuTjLjFJOni7n2lv/AZ29Regiun5UB74j+KkCLZMbZP5Fg2RN27N36hxln7Wok+5pSGG3Flh2bifN+BYmfOLBpLiHOJvTo2IqBI0YRKjfF2frFvyR7i2aNw9P9GdvXzOaJyWHClK/pP2wEg/t0xO55aU7LeQtmEOxwg9kL56ESw2r+yWfxilXS/hZ3djGwRyu0evQmRP6K18+vUbexBmf3LWfHquk01GiGzbu7WL++zqQpk3j78lfuntmEUOFnzu67y4NNNl9c699ylf9JfFfwvxGlZE9Mc1Czbn1emt4lLcyaWUv0admkLvnhH4gPdKWkMIqcCCvWbNrIkKHjCbA1RqNhbexkYkjbVNSUcOjYcRSO76WImeriZF6/eMSF8+cI9Zfz0fwli/VX8PqpMVZvH3L5lgliBkdPu7sMGjeD7etX8v7+fqpUr8XDJ3f+FtmbsXAxKSEfMbl3FaXDUyhyR3/eXC4c2S4lIje5e5HHDy6D2udfkj0xQEvZ+EQOZwdKOVUOZQf8MPVCaShfJSezAygfKwZo+SOpuph6wTjXRwrvG/Q5QEur+FgpKue/TL2QlEHtQBcW3R7D3Bsj2fJiNqnZNuyyOEPzJ1fxybWiGbXRUQ+h4eM6CJcFdGJ1pLQL2//ku4519LLvhGDZqtQPLGcuQuEKhISZ1HHSoLZry7+MWi4tqe3SEj3RT0g9k9Y+WkxOH0mPkJ6Us23M2KShUrmIfpF9qez49+R/iRouLWgg02RR0WQM1VNp4dWB6VljaevbmSmZo+ng34VxKcMwVM+ma3APqjg2+07GX0U15+Y082iPQckUDNUzpDbFtuu6tWJ23nhae2sxI3usdFxtfTshOHeiqlt7aru2+E7WP4WaLi2o61ravtgnQ/U0abwnpAz/PMbTGRc5jt6y4QzyGEl9eT+aKQbQUjGYn906Utu1udRHwb0nFdw6f9HXFlR3bcvP7l2p5tqaKrLedFcO42f33vzk3p2arpqUc+8m1Svj3pOuymE0c+9ANZdmdFMMpJV7J8q6lR5/RbdOVHbrSHUXDVq5dWdK1HgM83UkzIqfSHt3baq6aKDhriWZW/XzGCEtu8gH0FzZjqU5EzFkmnQsi4p0pDkoPd7p0vGKclp5dmBi/BAMi6bS2a8rVZx+m+cWUvsVFN2o5dGRGh5av6OSrD2dwvtiqJ7FuLRRtA3pzZTscbQO6sX0nPFoBHRnmXoqi4t1qePViZoenRiXMoU5GXMwyJ7M3Aw99NLnMit9zr+FXppouqgnnaMiFhfOYGbqXObn6LGkaAZzs2ZJ5UuLp5fuL9ZLm83cBF1mJ0xlYuIiZiVMk37/hsmJU5mQNI3xidNYkj2JFXkTMcydyPQUXWbniuMltjUNw0IdOojh/YvnMLRoJhr5c0q3FU/BUBzbnEmlyJ2IQdYkFsTrMiVxKmVz51Mmax7dvEfSyKMLs9LGMNJ/NPOyxWttOi2DejIpcwxaYdoMTy4933TDJlMpuQbD6YhOvA5CYhXK5lSmlqwrVT06oOHRk76KkUwMGYtO6nBqKLUY4DGKHh5DqCnNS+kcVVN2lMw4FxTqSG2J89A8sAedlYOperUSP79vSCevIVLo9u7h2lSUt/9qbv8qqig6oOHXDYPcSVI78wp1aOLXjXkF4vk5WRqXZTkTaebXDd3kkRgW6NIqoAdj4odiWDiF9kG9GBw9CMN8XQmiSWkP8ZwqmsqAqIF0DO6NYd5kDIunMiZtFK2Cev5+3k5JHkmjgC7MyJ9Ii8i+6BfrslhsK6wPczPHYZirQ/NwbaoGdkcvYywdovozOW0UbQIGInh2ltb7xw/hJ+9ODE0b+fv1b1iki2H2RAxVukxPnsjIkDHStokZ4ymj6E5V/+5Uc9emq8cQWob3ZU7mOBqF9qZGUA9qBfWknLwnNQJ6Sus1A3swXTyvxHtadH8mZo+jW8JghonHr/p8folQTUU7dhDat4ezY8FCts+d9zs2TZ/BqvET2D5/PtuXLWGHoQEr5s3mJ42WCE2aITRtRhmNVgzqOpERnSdTRahG75ZD6Ks5Svq/1agkuiKUo3nVjqyftoD5I2YwpNNkRnTV/R39245Bq+EApmiPY6XOLAZ2nIzekOms2jWTPsrh9PUYId1XtBUjGOY3ikXpExnoNRJtZWl5f8+R9FEMo9LtKkyJHIBhkXiPn06DF3UYGdybyXE60j1U3PdLDPIdR5PXzanzpAHDAibR5mMn6f9WRJOX9UrPIdU0dOOHUvNhNWms5mWPo9LtymgrhrAgV4faT6ozLXkE9Z7X+r3u30EH21bSPUzEmLB+UlkLi8boxA6hzpMa0tzNzhhDmatlvqv77zAiWBtD9UJaWTahh1sXDNVdaGUh0N6mLYbqRfRRdKKtVXMmRA/8rq6I2o8FxocJlLv+/bay18syM3UU9V/UZmLMIAzVc6j/vDbDg3pjqJ6PxtuGDPHrQU/3Dt/V/achjpWhWo/m+YsQimpwn194mRdH47g4dvzNpOpigBbRdPNenp9kFio+H27LDOJxni/pJYqvkqqfzfGjQmw8r/J8cCnyIEqlwOAHZE8M0BJcLGdHVhC3iPtOs/ehbwJRPq+5eP0cpDn+TvbEpOrFsTb8evksif5vIcmGeF87CmPtadeyMTqz55EQ8B7Hj8/+JdlbZzCD8/tX0LxJPTyd7xLp/YYBo8fRvYMGwS4POHj4KIWi311+LNmqEvx8w8hMCOH82V+5dPEimQnBUBgPuTGINHD/kRP4un7g+oVTTF+wFB+nh1ia3aZmw6Yc2TqfR1eO0X/ENFzsnhGsNGPIhNlsXmGAl5MxCwwmsEvvAeuFN/9H9v7rILDc0JDg4GC69e7D6EHdsDc9Q7mfK7Bt6xrSgq04e9GE22d+IV7xAAOD5bi4BpCfEsLhg3u5fPkKCVEBWJqbkZCeCXn+EP0W0mw5edSIshWr8useAx7d2slN4+sUFuRIbwJ8g0Kwtn7PJ7N7bNt+iMzULPwVH9HsqEXrprWxf3GKti0a/anPnrm5hWTGuX37BsqVr4jN81MM0e7ENdGMs9gdmZs7wd5OkOuE8elN3L9gBLkePDQ+yYXr28i4FvsV2RNTLwTjx6bsEN7k+5CsUvA6vzSp+reavTf53tKbnbf5PlIYX9EB98vUC7IiJVoJ0RzOCuBtvpek5RPf4Py71AtaUZYkeAnk+QjkB1UkS2XP9ZJYdqgziFA70ZSa7BDfhu/QQFgocDT+KG94w2tec5/7GKuNJYjpF8Qycdt808kIF0UNzH2EvKsIxbf5OWoXjd4MoqHFMBpaDP9LqP92OA3Mh3M4cxPGHKSn42SMktYy3nM2Pz/vx5qYFVK5iJn+C6j2SpT/vZy/grpvh9Liw2guFuzAWL2HLvYT2Zf2C9ouU9iVsp4BrlNZH7cSY44yWqlH9VeDv5PxV1HbbChathO4odqNsZg0uWAHzd+PpvG7ERzL3kwPBx32p/8iHVcfZ11qvh7ynYx/GvXeDqOxRWn7Yp+M2SeN9y9xqz6P8T42eKxn6qtlzLNYRVcLXfpazGSwxWzqWPy1/tWzGEori3FMttBHw2IU9b84Fxp8Xk6yWEIHi4nUthjMOItFdLPQpY7F0K/kiO31eD2d3V6/YJy9TcKxoE0MejOHGhaD6GgxibkWK5llsVxajjFbSCfr8VzP2IIxe6VjuVCwXZqD0uPdX1qebUR324lsCl2Gcd4uhrtMpfrrfz/P4rkwSqknnRsb4lYxwG0qu1PXS3O3P+0X6Vy6VbKHi4U7aPZ+FA0tRrAufCeH4o5yPdWIo3EH2BN9lH0xR/4t9kQd5XSGOB97JFzI3c+uiKOcTD3Ipfz9HEk8hDG7uVxwgK1hJ9kbuk9a7g/dw9bwPWwO38uW8D3fYXP4HjaF7eVckhF3szZzP3szh6J3cDxdHC+xrb3czd/GmPQD9C04wfzCw7TKPVW6rWgXxmlbME7fWoqMLVxJ3caOsD0sj9iPkHUOIfVXRlosQ+P1UA7HrmaZ9SpOp26XzrVeTpPZmriG4fKZLItchjGH2aXYToXA+ujSjzU+GxECaiLEVqPJq7HS/HexmIzemxVsdlvP9hhDmpiPYq75SnQsFktzUv/z3Px2XRur9/KYIzzjED2dJjPKbCF1DWtR8XI7Rr5fzMXIbUxUzqTaX5jvH0FMzt7503huZxnxnGP8WmBEB9sJnMk3wjh7uzQut9K20N11KruiV2OcvQNt9+msCxPPtZ0MU+qxOGgJxlnbJej6zGOyzzyMC3YzP2ARIz1mYZxpJP1en7gGbcXM38/bvTGr6SWfzsGszXSVTeNq4U4upW2ms4supxI3YJy5ja6uU6htPYbDcWsZrJjJ9uiVDHGaS5m3wzGKXsFs/0WUMR/Kkihx/MXzay/G+TsxTt2McdFO9kVuYYXrWmnbtqRfqGQmpkUZS+PXUxhnvpgeLtM4kbieNo461LcZR2Pb8VQ1G0/DT+NpZDueBp/GsV+6jx+in1KPzUnrGOc/H/2AxRirSs8vCcV70PNdwLigOdxmB8Zs/QabMWEnrznDG85zk0M085tIA+9xNPQZh4bPRKbJDdFzWkb1vTUZZTGVBR7rqHWgHkNeTaDxyeZ0vzeEcwU72Ba9jqmOhsxyW/4VpjouwyhmHcezfkHHbhkbwtZwJmMTM94aome+HD2L5Uw3M2Sp7Uouxm9m3ocVzDQ3lMpnW65kupkB1dfUYpfHPIzzd/GC07Q70oLlLlPZHmQk3UPFfb/EQuv1dDjWHY2drTFw2Eq/KyOk/1sRHQ+1KD2HVHvZEaRPw211pbE6nbqB6mtqMMNsMWczjGi6oz77IpbTcm+Tz3V/+hsQGGrcC2OOSVgj15PKup9tzzb/xWjsbCjN3bHEdZRdUvZvyC89huUu0zHmPL0udGTS8zEYM4beZwQG3xqAMReY/mYE/a92ZZPP/N/rfCmn6faf2CgTKG/wvfyfDX7mYMxKWm2szhbPORhzSlpfZjNRarPL3oYsthzD5AfaCDrCfymO+s7lDYfpnX0eobApj1mLQ2E060S3msIYCv+mGaeYekFMtWCc60uWWs7lHD/pmfBbn73S9A7B+BYrGfSD1AtiDAbLAi/e5ntLbkAdE2KQfZN64TczTpsXJ2nWpDYlcVYk+L5m9bqV5Ed+IM3vFQ3qVMfb+gZkOGNmYU9KiD2Xjq+njBgo8cI2PJwtfkj2RJ+9fRsXMGfyIOR296ndsAlD+/ck2NNGcuk6uFeM/plOem4e5mZvSI0L4f6DJ7x8Y01qwFvGTSoNsOT36Tpk2KGOsZR88yhMlRQ44uf02Ys4vH/K03vXWLt2DQ7m10iN9qVN56Esnz2MiweW0bJ9X0ID/EDljZf3EzYN28oWwfz/yN5/HQQMli4lISGBoeMmMKxvR2yeHKVsxSqcu3wOcsP46OTEvHlzyY5TQEk6pqZPSIsP4eVnm267p4dpo1GHviNGE6Z8CSnWkGzF61d3qdW4OYc3z8PD9Q4vn10hLtoZd+t7NNFsJzmFJkQH8uDBfSzNRfPPPN5Y27Bz2y8Eyt5htHk9vjZ/ELIkMRpnuiNFBdmYf3pNTuJbbj0/T9Wm1XF4f4QRYzpy+9o6SZt359lpbOzFNAxOeDidx9v1EuCIjaMxZq7nybobwbwvfPZGDO1JKt7cyvdne2aQpNHblhUkkbu6X2j2Aoo8pMTmgcUe7MoMlC745C+Sqr+SUi/4UCc2XiJ74psbkezdzRM1fv+a7HWKssTTuSw3XzTmzvtBxBW5sCo9GFv/Z+QX2rJSPQs9+lLDuRLCewHhuYDw+e1a18Su6H3+1nStWfp267aA8FqgglMFavlWpYZ3FWp4VaGGb3WqBdb9W6gaUIdqgXXon9+NqfSlaWRjemZ3pmV8C8r6VKdrRkd06ctE+tEmSZMKfrW+k/FXUSWgNjWD6zO8uBfT6E3lsMb0yu1Gk6imaOd2oXpkM/pldWQ8A2ge2+I/aquyf23qhjVidEkfpqEttVkjuD7Vg+oyoKA7DSMaM6agC2PpR6PIJggBzagQ1IhqgbW/k/VPoXSs6zKwoLvUp3Fo0yCiCd2ztJhCXyaotema1I3WoZ1oH96FuuGtaBjehibhbakY3oTK4U3/JapENKVCuAblQtrQIrwTQnAbhKBWVAmsLy2FYE0JzcM7US+4EZUDatEirB0NgpsiBInH35hyQRr8HNSUygE1aRDUgj4pPRhZ2EvCgPSeNAnRpGJATeoGN6FdRBfahHVCM1iLRoFtqBzemOEFPRklHVtfhqh6USm8Mf0KuzOWvoxGW5JTNaIJXdM7MrJYm3oxzREC6yAE1/vXCKhD/biWjGYA3XM7USumGT1zu1IjWoPeed2oEtlEDDTOUFUvyoY2QAiqTyM/TQT/uvTJ6kzFsAYIvtUQ/Gv8e3hXpVFCS8bQX0L7jA4InpWpHduMzllakvyxDGS0qjWdxAhxhV3pLC6L+qOV1Z/eGX3okan9Y2RoMzSvF9pZfeiU1peu6doMKtBmDKXol69N92Rthub2YXhBH4bn9mGsOG6qPozM78nIgj8wPK+XJLNnhjZD0ntL0M7px8DcgYzI703f3L4MU/WVxr5KhAZdsztTL64FWlkdGE1/tOI6Myi5H5MZTqPElrRN1GJQRn/K+7Sgsn8rGvlr0dW3H4OiBjAlYyi9/AbQ3b8/Hf17U81fk6r+mtJSRBX/1pTxaE4rjx6U92hFRb9W0n4Nw7tROUgTTd8eTEkbRseYrlTwbfV7vb+DSn6t0QjTYnR6f2r6aTI2rT+NQjqgkzkIvfzhEmbkDqXq858ZGtEVPfUYar6qSB+/dugxgQYW1eksb45eyWgJrezq09K2PnpMpKObBo3e10RPNQo9ccRDOlLzTSX01GPRU49jeGQ3aryqyKjkPlR9UZ5phcOYkjmIyk/KMj5JG72CEVR5Wg7hlsCo2J7Ue1uVvoGdWKSuSz0zgT5+nWjv0gTBWKCzZyv01BPRU49Gr2gEejlD0VONYEzaUPpFDkRPPYG59GBgoECNFwJT0ivQVtaJqs8rMC6hN+XuC1I7ZUwExsUKVH9R+lvEiMTe6KknUdusCv3DO9PUpi5d5S3QY1xpeyIYR1vHRmhY1Skdi7xhX0M1iqGRXf/Qplz5LN/4M+4IaHn1pFtAPyqYVqKNvDM9gwdS+VVVWrl1oLp5LZrYt2Jy5giGxQ6ks29fad8vIZYNjxvIhNTBdPTuy+DogeikD6GLX1+6+vejm38/aV07tD9TMofSI7AfXf36SuXdA/rTxVdbantUXE/0SsZQ4fnPCPcEhkZ0YXjckNI2P8v5Db2CB1Hfugk1LeqgHTaM5k5tEB4KEhp8rCXNoTgeI5L7UO1tFWmsJuUOpoJpRbr49WZy/nBqWFRldFo/ar+v8Xvdv4PWbk2l+RUxMLqbVNbErj7DEntT06KadK5NyBpImcdlvqv779Avogt6al00HBrQ0asdeuq2aNgJtHJrgZ56Cl1829DCuTFD4nt+V1dEDXOBIdECZZ9+v63s458YmzmAOsxnKOK5O4LazKIvOuiph9MIPXozGS2mIiCa+v8XomAaQs5khFwdhJw5fCh+zp3sTLZnJBGjyoDkeXy4q/2Xyd5vSdX1M0JIKFEwNz30h0nVxZQMIqETnwv/LKl6qEpBSLFCInvis6IJcbz5RrPnOCodp0/HaaVVE3LfkZtizlmTU5D7kZzY5zRuVZVg5TXAjtO3DhMd9hxHuzPo6w/H3fUC7vJnBEZEQm4w5DqwbO5YSfa+X+bw6vF5zp3YK/k0X7//kP379xLqr+CTlaUYrIC4KH9GTNKhXo0KyMzE9AkCvxhtIjvMEqN9uxDKlsXH6ipkOUL8B+pUr8Di6UNJCHrOlSvH+fXSFeIjA/CQOfHo0SP8ldZkZ0Zy+NcL3L9+mjMHN1KjQRPMXt3Cx/ExO49u5cWqe6z9P83efyUEKX+NGNZ4zJjRHD2wnRClJRMnTkB/ydJvLHMhNcyB+XOmE6J4y/w5M5kwYQKR3h/ZuXUDo0eNws36CRSK6t1gDu/ZwoTx47F/94BLpw9w/qR4ciXw5PZZxo4Zw+0rx3H9+IAhQ4aweZ0BFIpOtF9/EoLs0NHRQU9vJpmRoqYuiKKCfF7tdcf9qCu6dZaiLUzHYuNbDDts4+acOwTcjmBO0xXsG3qMgDvRrO66i42990vrW/seYGG7lQQaZn2VVP03n726iaV589JVCqwLvSR1fa0vNHsiCfxU6CXlVrEr8KJBQgwfvvDZeypp9hSszAjmXb4n6zOCGZ4cKZG+K/+G7PWMfsNbx8Y0MN7Pkof65BU78yDTA83n54nKtANCsc6PoEWL0gAtIoZ2H8pC3YXcPnsbm1c2Eo5sO8L0UdNpXbc0EEC1oSNp/uIOGncu/T+jsfFFmt6+SHSqDJeCWPq/eoAy1pEt9i8of+EUH0M+4VMYQ2xxFOdlZtS4evY7GX8VDW9doMvDa2Tn+fApP4ID5tdJS3FmsvkDlPEu3LUx5lyQI+mqWLbYPqPWf9BWvZvnGf7CmMKiAGwLYqQ2Oz+4Rsu7V0jIkDP+jQlnor1QlUSgZ/GQ4Rfn0uvWLjTuXP9O1j8Fcaxb3r1MXLoch4IY8ktCmGZmgm24LbLCGJLV4Ti/subEzufcOvyWcQdOMvvARfQPXqfR3tVo7VlGm71rabxvGy33bkRrjyFae5Z/hiFtdq9G89Aall1czOmjdzG4PB29a9Noe/skM67NZfHVySy6qsupo7fof+0O9e6dx+jEU0Zdvseom4vpfWsnI2+sZsjNX2hw7xqTT9zB/6U1pLhLSPxkh/7R+9S+d57BV29y5cArbhx7zeurVpy/+oaddy5CvCuoAihMD6Ikx4udDy+TmSqjKCMYigMhRc6B+5fxl5lDmgdXTY2ZcfYo+pdPfsYJ5ly5xNwrF5h35QKzr1yWymacOcLNDw+gKAob2Sd+fXOb6Fgnjr+4SVKCC9vvXyU/1R9yvVlz61f0L57m6nULDG/cIzXQlmMvbqN39RyLbl78t5h68Qyv3M0gPwyyw/AMtWHsmZPc+vSCiHh7jlrcpDgjCnLM+CBfjF6AK1byuUwJCsXSPQyZiz/OrgE/hINLIKowGdE+Xtg5B2LnGEBmYgDkBkBeAMmxATg5+JGT6Et2cgAeHgGUZAdCgQ/EuECsayniXCDCXZJp5xQoLUXLDCeXANzd/CHcHT+lL+qcIIozgjhqcYvweDvOvHuAqbMlFEbg/MGBAHdXyI3krv0z3nmbYxZxj8p3RlH+ySA6PJnK7PsbMLLbzK2I3cx9spZFTzeg+2w5tZ4Np/qzYdR8NlyCuF736UimPF1Os6fjqWs6iukvV9H55XTqvBzJ2GcG3As7yHS3BVR/OpLGL8f9bdR+Ppp+VjM4F7WVPh+mScsellO5Gb8D04yDEp6l7KPJkprss1+IaclpWq+sz9qXuphyka5bWjDv9nBMi09JGHW8OyOPdsOUq8y8NpheOzQxLTyBKWdYbzuHNpubYcpZTDnHYRd9Wv3SlBMh62myugEPcg5iEruDhga1uRSwHtOswzRZXhdBV+CkcgWdjVqzyXI+prnd0NwosP7tPKZeHyxtn/98AqZc5gUneZF3lBfJ+zAtOsrpsH1sdDDClEuYqpez4o2AxiqBMwENmXRzLhorG3HBby3V51dBmCwgjBPY6ShQfZ6AMEmQZB8NWIsp12i/rSVbnBYy8FR3Ft0bLR2D1B4npfXJl/oz+EgXTItO8iJt/1cwzT/OEXeD0jZ+g+4f+HlGeWY9Ws7iV79QY2FtJlyfg6GFEXX0GzDq4lQ01rSi95GR3I4+zEGZEXOermfRy1++glh2UG7E5ZBdzHi0np3O27gZsYf5Lzaw0LR0n3nPN7D2wyZMYvdiYLaRBaYbpPIlrzcx79laqe0T8mXSXHbY3Fzq2x67eRxW7v1hm8vf7aDzrt60WN+W9TYH6Xt0FMIQQULL1Y0wzT4iyTriv4Ymq+pjykmup+ykxsKazH++EuP0gzRf15BTob+guUnj83j89DcgMPpSv9L55RLbXBZJZX0Od+Kgz0parG8szc3leCPKTiv7N+SXzssvdvMw5Q79j3dlxgMdTJlE/0MCIy8Ow5S7zHs2nqG/9mKPctkX8/mHnOZrfmKPi0C56QLC0NJxkZaTBcpPL8vZ6K20LbzDviLxmjhOm8xrrC84J633yL7KyoLz6OVdREg1Rki79d+DFGOWFpzgMTvolXOMCQU38Uvuj/3dQX+J7PVOjpBcd9ZmBvM634f0ErkUn2F9ZrAUzK99UqkZp0j2HAs9aZwQK734v5DjJ0XdXPWFGafozmOUGcSy9BDJvUd8VnQngmdfaPZaCQMwa5/Om3WvmNZoBYHnldjs+MCoyvNRHHHE45gzk+saYrP9AwHnPRhRYRbPVzxlRqPVWG4yJ/pROE/WWRHoklRqalkQyPULR6Vn6btXjwGF0vO1+ovgGu+eXmbF0gVQEoKfy0tGjRzJ2tWGxPp9QmfSJGZMm0KMnxXTp+pKEXPjA2whLxAyfNiwZgXDR4zCx/k1R/ZuYejQIbi8v8+VM/ul5/uHD0sDPv32MXtrIXGDs8d2o7B9zrChw1k6cjtnB3z8P7L3XwdBinL1Zx+1Wi3h73zEvf9ejdKPVO9zW/+qzeLCEp6MCuVht2C2Ci/ZJLzkXkdfDtf4xLUWckz7RXC7XSj3tEKl9RN17DlVzwFT7Qje9Y/k/dAoXjXPZIlw5Suy50wQQlwi6zKDCSnykC7sLzV71T9r9sQLPKBIKdldl4mNx/YLnz3xRnA6x0+K2BSncmddRjANYuN5nu/N7X9D9rQjn2Pm15lWSXYkBjUgs/gTo7NTEJJTiFKJ0TiVGORGU01LS+pzv779ePzoMU6OTvTV7vv7saxds5YSVQmHD32+eaxehwAIGbn/MbxUPmzLC+enpHSsC32YlxeHkF7Mi6IgzhaE8KrIn335EQjpBd/V/ctIz6NmZhYhKi9W5EbxjGiy8KBTVgrvi/zxJJD5+Qk4FHmzJC/2P2srI5/2WWmEqrxYmRsptSm2/VNGLv4qb1qkJtA7I4mwEi/652bxOKALU+OuImT9M+P5ZyiTmYOPypsNuRF4F3sxIDuZV0WB7M0P4wNB2Ju/4cCBe/x6/AW/XF3Jtkvb2H9+O0MeLqHRs5v0friVNbdHM+HeQho9vUqjJxdL8fQqLR6cYOez3oQ41eLmpZOkKgRCAn5GI8UTl4AmFHgLpHsJ3Ll8gPp+aQhFKlbdtURTFs/dqMFMj73EybB5bIvagFAMA8xlKF48hVRbCeFWpkx79AlBDZo+4VzYf5sTxmac8wvkgb07xiFBlCTZUlwoIyLWi6wCJbejQ0nO9yAy1pP8AoUk515oEMHRrhD/nlfhfpwMjuZ0SGQpQuP54P+KNwGWvAz4iLXfC6nsZGAU5omB5OfLMff3wyTSj5g8Lx7FhBKX58Fpv0BCo73ILVRyMSKCk4GRmNo64udxlaIYc0yd3nPxgznXrf49zr97iyzUhvRMLxKTvQlLdOCU2RveeVpBiVKKCBwV50lOngcuHsHIFT44ewSjUHrj7OGN05/ARSbHydWdrHBb/Pyceeem4J2LnLgUOXHJchJS5YTGK/DzdIR8e6KSFVi5yEiIk0GhSPKsIe5TKeKtyYmyxVYuw93TFWuZjI8yOR/d5djIZeRE2uLu5UZ6joLYKHfykpWgUuAd7IFMoSAv253AGA+ikpWkJLmTHK2QIrAdZTUa1GaKajQjC4YwjsEMzh7A6Lx+9MsaRL/sQfTPFsuG/hADsgczKHsIdSPb0DJEizqhmlQM1aB5sBajM/qimdCe8sEaVAlt/rdRMaQZDaM0GZzVkwafl/UiWzMipxfjC/oyPr8v4/K1aRDfjv5ZPRlf2I/GCe3pldGN8UX9aZ7Ykc5pXRhf0E9Cm+ROtEnpxPjiAWildqFFUsdSOepBdI1pS02HaoxXD5bQL74jNeyrMiC9G1VtKjOmqC+jcnpR2aoiQ9O6SW1Vsa6EYCYwMKkzdZxq0D2yPeOL6lHDXqBbeDta+zSWtrcPacF49VDGqwcyvrg/4/O0Ga/qz8BMbbrH9vy8rROdwwSqfhIYlFaZlr7tqPqpCkNSu1LWoixlLcoxiQGMKaguWWRUt68hye6f1pXx6uHUcqxOj7j2NFbUo0NAs8/HMfAzBtPSqxGNZXUZrxrI+Hztr1E8gP4JWpK8H6GMeVnaBHaiQ2h3yr+vSAuftnSK6EXFj5XR8GxNVZsaNHDXYGR2P/om9qJtcDc6hH4NsUzcNjS9N5qBXekd15MRmX1oH9KN9p/3aRfSja6R3RmV3Qet8O7SNrG8Y1h32gV3ldoekKjF+JKB1HKoJvWtT2w7+iX1+WGbYh/rODegmm1N2of0oF9qX/QQNZ2jmcbwz/MwgH6pXajyqZI0VsPzelP+fQXah3RmZEFfqtlWZmBGN2rYl7b3d9HMq+Hn+R1Kz/gOUlkD9zr0TelMNdsq0twMzenFT29/+q7uv0P32HaMV4+kobwumgEtGa9uSSM3AQ3PpoxXj6JdcHOaKOvTJ+nHc1vNVqBHtLisyBSGSxrgqQyn4sfy0vbB2T2oqRqJtmoQ49UDqFkwjG7F4nk1gHqFw+hcPJg2xUOk3KNC/oj/HuSNpKvUh360KByFoGrI2mQB77vj/xLZ65YUSbZaJrnuLMsIkZ4Ll6SH8CHfm5wSOZqJ0b/77Ik+fWVjE3id50NQsULS8Omnh3xF9rZmBjEvPZS4EndJE3iShK80e22E/jyokY6xpie/CKaY9g7jvpYvG4XnPOkayLPuweyuYMl9LT9M+4Rzs00YT7uHs73MK1YJj7nZSsHtzkEEvcqQnpm/fZqWHq/Vn5+z/8Wz9r/7/J1n/b/ybO8eaP9/ZO+/DqVJTcVPdHwCXkoZaYmRuLq7U/TNROTlF/LO8j0xCfFQmIY6Lwlra2tSEiLxUMiIT04BdT7qglQJ4mmg9PYlJiKQ0EAffAODJRVxcVGumMlDersQFuiFlY0d2bkZUFLqz/dVm1mJ2NjYYG9vT2GOGDo5i6KiQiw+vCEzypxFS6dSrmo5XCzPMHpUN4wvbRRPGWzsPuDj8QGQsXDuCFYYjJfKyXYEHIi/GPJV6oVxQ3vijT8LMsNwKfQis0SOS5Gn9NbmN81elc+aPdciTzJKFLgVejJfSozpwbTPPntPpAtcTt+kSI5nB3A314e1maLZp1wKyfunZC8xmw4h5px634eWjrd4aD+QnHwrrCMtWJQSQKzKAzVylFGvaaHZVOqzr68vkyd/HansN2zZsoXz58/TRlMTYeYUqgYrqepu8/+MKm7i0havXDe8Y9+wON4LWZEPi0PsKOPwicdpboQmvSM+w4o9sS6Ud/70nYy/isquNjRR2JJQ4Io88hUtZFa45bgz0t8eu0xXxgQ6ssPrJZl5duiHOVPB+XsZfxWVXGzo5m1PRr4zntGvic93obHCjhruNgTlu7MhK4QnYeZk5jsyLNCNjZbDGeZwhKoy9+9k/VOo7GZDDZkt/uJYx7wmM8+Bof6OvExzwz/+LUnZdlhamHPggAnHj77i1uPJXDPR597NxSx1mU9lzwBGOx/C5l1TtthOpbJSSWWFE5UVjlRWKmjr/pDHVk2586oXZ85d4P7bNlz60JEWLk848aEfjy1bcO9dC86fP0nbD3ZU8rRn3bVn9DSzYb3dJEY4HMLg02Jm262lkpeSEfdeIXtlCqk2EkJt3jDrxnMqeNvTzdKSa4dMMLz5nJZWHzC88IROchsKkuzIL3TBNfoN0XkudPRxwDvHFfeYN2TlO0GqHb08bHgZ9gkSrZjqY4PgZkc5mW0p5EoMbOYw3W41OvYbWf1pmlQmuNgyL9yZpBwbTod/YGt2KDaZLvTztcO/2Is5KQG4RL8hPt+VOp72/Oxkz46zt3nyujOZkcZMvrKN+nvm0Orgwj/BAhofMqTpIQMq75jHQZsbxGQ6EpBkg5nPQ8ps1GXV093E5/lxwcMNZawZyVlunHn3jkvmppx+Z8lVi+cSTr2z5OS791y2eMFVi2dcNRfxlF9lrpzw8SM8yp5IX0fsXNyxcpMTkyInN19GXoGMEJHs+YiWDvakp8twjFLgVOyNOt8FdawV6jhrCcRbkRlpi4unK/nRn7BVuPPeXcYHdxmf5O5kR9pIJDA9W45DsRcngnwJzlQQEe/O2xQvwvFArrQnOMiRQDy5GOmHLDqK4xgwml7Ypr7gYcxdLLPvci/4JtZxVznvd4cL/ne4KOHuD3E5wETap+fzxcy5u5Ve9xZT754O025vxirwCovsVlPr1mSa3Zv+t1HvzhSGv1nC47DjDHm1iEdhx+lvupC30adxS72KW8plnJMuMuDlQm4GHsYt8wYj3izhhOdu3HKMmWxpiJHbNqlchL7tOpbYrsUt/w4bXTYz7f0K3NKv4cZ99r1bjtai1rjxSMI1m420n9+C2377aTGzCTbZV/kYdYqmOvV47r0ft8zrNJ/SEKG3wF2X7fQyaM9h01W4Zfel4wKB/Y9XsfDEGGn7qjt6uGGKK3dxzb2Ja8JF3Apvci/oIoc+nMCN57ipt2H0UKDldIH73k2ZfWYFLadr8FS5m8qDK1JhUGXMEo7xPr4F9nkHaKnXSpJ903s3brym69K2HLVay+id/Vh3aYp0DFJ73JXW5x4ewZjNfXArvItr8qWv4JZnzE37zZK8Uvz0BQTKD6iAwbVtrLt/kFpj6qF3cjlbn52k/oQm6B5aSMuZ7Rm8aTLvwq9zxeEky2/tZ929A19BLLvqeBJTv7MsubaPM9bHeRt8jlV397PWpHSfVXf2s/vVYT5GXmDz40OsvlsqZ8ODw6y8vUdq+7bTFtyKTei6WFPq2znLVVxzufDDNrc9P02vFYPRnNOJ9fePc8bhNO7cww0T3IqMcU0U5+E2Nzx303x6I9y4y5vEM9QaU4dVd3ZgkXoVzdlNMQk4QMeFpeP99dj8OwhMOTy8dH55znGbdVLZ4E09uSLfgeacZtLcvIg+Sbl+5f6G/NJ5Omi5CjfeM3xbH5ZcmYMbsxnxi8DkQxNw4wMrjWcwfs9Azrts+eHcaur9xDFzgebT6vIx6zruPMUm9xq1xtSQ9n0UfgytgvdcLHyIG7fRSn/F/nzx+jCmf+ZLduQ/ZmnuM4REC4Rk8/8eJFqwV+rDLWZkfkDIn86mFAGvu+P+EtkTUyiIPnv1EmIwL/AmTy3jRb6PZNkl+ux1+mzGqSjyxL3IQwq+4l7oyejUcO7m+X5lxilG8RTz/d3J9eVkTgDaSVEEEf6VZk804/w0JAV/9+sYGoyFLGti/Z+gO2sc+fHmZEe+pFnLOvi73IBCR95++Eh6jA0rVs2kbNVymD/ai4f8DYGhoVCSj1qVSXCgj/QsHRrk8+1jtvSJDvXhg9UnsrIzKCnMQC3RuGJy0uJwcXUlv6gQVDnkFRVKv7PT4lAXZ6IuSMPdzYX4lFRQ50nP9vZOLkSH+eIhc8Zd4UFRydcELyw8AqWXN6CSOENsSgJuth68PP/p/8jefx0E9JcsITMzE9058xnSpz3Wj49SsWo1Hr56SV5WMo6Ojtjb2hAT7s+EiTrYK2SSOSVZnsycNATl+4t0bN2YyXMXEBf4AZLFfELWODiY06R1B87tW8Ymg8lodumFr9wMucMTLlw6gbfyKU9vnmTGgqUkpUWTESPDwcEBd1cXstIT8PKUE+R4V+pj+Z/LkeT9FNKdS/Psmb8lLfgdD57fo1qdelg/Pcaw/l24fuoXUCkxs3iMu9NLUHswZ+owDOaOldad7F9g5fqAlEsRX5G94UN6kYU3jwv8MMwIwb/IA4OMECmv3peaPbFc3C7aaYuqefGCzVS7Mz41XCJ7YvCWK7m+VItJ4EhWgKTdE4O4XMzx406e75+TvaQUygX40ujmMZpd3szih4ZEpX1k06vj2GU4k6/2RKWWse31Uao0qCn1WTS9FXMSfUv0fsPVq1e58et5hO5taPn4BM1v7vt/RtPr+2hxaz++qdYcsjzFw/B3ZJT4sezDFcqf2cq7SHNuOV/nvf9jznk+oebFHd/J+KtofG0P3e4fITrTjs0vD9Pw2l68UmyYZnYe57j3zLC8RrdLm/BPsGCrwx1qX9z5nYy/igZXdzPqxRki0qzZ9fY44emf6Hb/KC1u7iM624HAYi/Wvz5OYOJ75lheofv5uXS+/gvNbx78TtY/habX96JpfJDANBsOvDtFQMI7Zppf4kOUBWc+ncch4gW2H95LZO/siecsubCRVef2sOnX/XS7oU/zW0foemMDk6/MYMC1pTS/dYjmt/Z/xkHa3tzO6KvTmH5JnwOnr6NzeQ7Dr+qheWMHw67OZ9yVGYy7MpN9p6/Q/+opGhjvZuOvtxh1+Sy9ry2ky/UNaF9bTq9rq2hovJ+Jp87h/tbsd7IXYv+OhSevUMd4J4OvnOTK8SesPXuDPlePsfbETYY9OEFJsi0p2XZsfX2UoFRrRpn+ik+ylTQHoSkfINOJsU9O8k4pXvOOLDW7QK3Lu2h2c99nHEL72jJ6Xl9F9+tr6HdtqVRW6+JONjncxj3yNevMzxBU7I9D7DvGPD9NjtqT98n2GL05RkT6J7o8OEKzqwfYcfImc6/oEx70lMkvL1D3xn40bh/6ExxjwI2l9Lq5mpYXl/FSeZKPAc+54XQNy6h3lD+3k1+srvC+JAzBQ8ZRyzNEprxh6LW5tLi+hVE3dGlyaw+Nb+5j1JWpjL8ymvq3dlD99mGq3zpAjZt7Efw8EFIzMUtwxS7Ijf3e/lyxdiEmyonopFINn2+os5SzlBx7ItVKtucFsTw7BAqc4Ruylx1pi6eHC7lRNt+RvbyoT8g8XcnKlrEkJwTNiBhsc73IK3BjWVowj9X+OL9/S4D7e66VBNE+KoYbKYncYA3C/32//qq/K/lx2f+Xv1/2939b3/8rv7+NxX/nmPx3tvVPf/8nxutvfjcni2Tvr2n2RJ89r88+e1PSwohVKRmbGk6Z+Dh8iz2+8tkTLcLEnMqZJe4SSRQtur4ke2IU9/gSOfEqOceyA6RnxUvE8/bx1z57FtrxZIa/Qf7hovTCMyPsPQ9MH1GSaEuqnymN6tfEx0YM0OLEwxf3iQ98x3urV9Rp1ISnV4xQOr/9HKAlBPKcWLVYR5K9c60esVFywkICSU2MlhQpnp4yLB6eZdrs+SSmxhAdYMfJ8ydxencBrw8X+alcOX69coGCWBtOXzpPuZ/L4211DbJdIMGaZg1roTt/Eakh7zF7Y4L2kJFYPr3E4Z1r2bL3IFlF+URHBGNna0t4sD8H92ynUcvWuLmYkxZuy8zlC2gs9Gar8O6LZ9hvucr/JL4r+N+I0tQLZm9Ex8gybF63hACn+zRr1ZpeXdvhaVVKiAYM6E1e5CeKSlQoPZRkpyfh5+cD2f6Q6cEcvWn07dsPV4srkOkAuS5MGtmb8pWq8PbhCS6d2ETnrt14cvsMZo8uoK3dhwP7RB++IrLSE/H28uSDxWvKlPuZRfOn4/zmAt20NPG1uUW5cuWoWqUyyT7Pv4rGmRr4jqVzxtO+Y0eUVrdYtWwur0xOSPn0Rg7qxp5f5oM6iN1bl3N49xpQB2K0di6z5vQl707KV9E4dYb1wJ4gWibFShdsdokc5eewuV9q9sQk6x5FHmSVyKU3OqL6XsyzN+uzGacYilfU7Ik5VJ7keUumnpNTw4lRyaQ3On9K9uISEOLiERKy0Yi0Jsi7KUXF1rwuDKZRQrTULiiQFXvTSquN1GeR7I0fXxoZ6UcQE9FeP3oUYdp0hMIihPiE/xiimYK3yoM2idFY5nuzICMUISaF+3m+BKuUxJYoMMoKQohN+q7uX0ZcIjUT4ohTKZEXeTE9PRzfYk+0U6KwKvBmQ1Ywp3MDSSmRMTc97D9uq21StBQ+WVHsKbVZIyGOn+MT8CvyoEtSJFdyA8hRK+iTmsANzx7ohF1ESCz4XtY/iLLx8fgWeeBR7EFGiZw+KVE8y/fFV+VBIl5YvhXNOE04fOQN1m8H8frpdKxMdNkdNgchGaaF/kqRq8AF33EICbkI8YmlshNyaBtlTZiHgKddAy5fPEOwSzncPKvTLNoZS89WxMoFQmQCty4dorFHFEJmPsvvWNLeOYRLQcMYE3aVg/5z2RK4QjJnHfTaEbnps9/JXpj1S6bf/4CQnUE7hS/X9xuz7J4Fzb0DWX7jDe1jwiXNXoFKhrzYm2iVUpoDMTmtsli89hSQbE3PuHBeiKaJcZZMjg9CiE/+Y4wSiznkP4e1Qb9gELyDM36TEZJVCMmZzMqKIkPtzp6cUIamx2BT6EPfjDhci7xpmpooLRNVSqpmpCLEpLPrognBtpVRxV6hXVIKQqKIpB8juYRjAZMwCNmIbtAmiBpGZEkkQSol9/L9EOLTmZIZIfltTMgIR6EKhZwrmHq3omnEJx46DEKIi0RICMVdWYFAuQb9I9xpHZ1M66joUkRG0ToyGrdYZ7ZFe9MhKQ4DUyuC5R/IK1CQX6jAzukj7168gkIHruX4MysmhLx8dyj4XrOXEGXHbT8lmVE22CncJaJn7+aOnVJORogdrh6upGXLyc2T4RsiIzNbhkewjMAIGcXFMrzDZITGyigokBEUKSMrPpAnHKJDQTva5relB23RKm5Lu7w2dC7QpHVOW1rn/gA5bWmR0+6r7Zq57SR0LWxD27x2tMxpR6cCTToWtqNTXjvaZbejVa5Ypx2tctrR5vP+/w7t8trSpVDz96UoW1x2K9KkW6EmXYtKyzoXtKFbUWtpv06f18U2OuS3lda7Fbame5GmBPF3x/w2tBe3FbamW7EmnVViv9pLx9JN3Ubqe+u89nSjHb1pTzf15/bzf2u/Nd2L29Auvx2dCzVpLy3b0D5PHI/2Uh+6F2tKY6tV3I52BW2lMe5W0qa0TZUmnVTtaJHdljZ5baX2xXqaee2lfrTNa0uP4jZ0LdSkTV572ua3p0uJuG97ad8eqs9tq8RxakuXkvb0QGynPVr5baR22uS3pW2B2KYmNYs7UEWlVdq2NAZfQDyO3OZUjK1Opc+oGFeDsom1qBhXncqxNWiUoEHjxBaUK9SiXmormsY34+eCjtRJa03FvA7USNekU3ZLNDNa0ii+OY0T/0DDOA2aJrekY4E4N5rSedA+v400bpriuZLVhoaxGtSP0aBpYjM65bemaVILGic0p0VsU5omNKNRYnOp7bbFpfPZIqk5Ql5HmpW0RzOlmVRXlPElmsZqUDGnHT/ldqBhVBPapLegUUkHhCItaT47ZLekSWJzutOW9nRAEOWr2/NzkRaNkluiVdyGiiWdaFfSjsqqTgjFnf82GpZ0pKGqAxWKOqKpFvPkdpHmoSdt6Ux7qU1RfhnV93X/HTRL2lOtuCNCYRdalHSgkUo8ti40KelAveIOVFVpiWHWaC4e87f1VV2pWKRJy7wKVFZ1pE1JaV/alrSj/Odj7aBux0Da8FORFs1V7ale3JFWJe2pVNQRoaCTtC4em1hPHNP/Nojt/YbibmxOqIPX3VF/iez1SY6QXHhmpIVhV+glmXSKz316aaGEFHvQ8QuyJ+bVa5sYjVm+j+TO87HAizVfkD2RCO7OCpRcfJ7me7MoPZRAwnn68BvN3qAUFNY30NEdAyn2BDjcoX7dmqT6vSI3zJIJE0YTIXsCSba0bt4Q2xdnGDmoJ81atsLt3TXc7V5/FY1zncE0Sfav+1dzZLsBKxbq8OjyDn6uWJlfNq6XtHipmVn4+/ngqXSjd++eLJgzk2hvS3r26kWNqpXws7lOlUo/07BJE6LkYsBEe0j4iP6CmfTp0xsPuydsWbeUF6/NUavyKVEXf9blJbF+yQQqVqnKrfO7+fj8HLXr1WfRjJFYPjhGhSoVmdZmA9sEiy+eYb/lKv+T+K7gfyMEVq1azYf379Hur82Hj6/Ii3Ni3Y5ddG7XHK+P12nfsRt3Ht+nINaeq3dv06VLT7ytb6LZvDGPnzylQDTBBPz8/UgOdYJEJ8j3ZpW+Hpv3HaEgK5jIMBm2bgoiw4MpLsgjKDiCmGAZGXEfOL13BasMpmF5/zC16zfG2v49zmYX6S6SvT/Js2f21pxkf3N8bW+g9HIgO8EF83cvCPZ8B4XuzJk6nlN714FKjp3dG5wc3oDKg80r9Zg+o+cP8+y5SD57SRJREy/shekhUl69bzV7i9NFzZ4HyzNK7bDFQC2/+eyJmr39WQGSHXZqiZsUoKVWTAL38nwkdf6/JntxCAmZEtkL925KetEn+qXGS+Uxn3329NLDqNyuvdRnb29vdu7ciba29g9hbm7ODYnsTUMoLESIj/+P4VXkwerMYH6KTeBTgTcLP5O9l/m+HM4J5Em+LwezAxFiRXLxff2/hLgE6ibGElTswbz0MCwLfclVy+iSHMX7Am8iShTMzAiX8huK9vP/aVtayVFSdNX5GaFSm2LbP8fHE1DsQevEKDokxRBU7MngtHiue/ZgUtiFz2TvB/L+IZRPiJfOsaUZopmwJ0NSIyR/0E1Zwbwt8cfB/PXvZM/K7HuyNzX0DIVfkT2RJJW+TBDJXui/IHsxn8nezUuHaOQRTZNUBUbGj2jjHMH5oJGsDjRiR8BS5occQchUMejVj8je+39J9kTNXkKxHL2MMElLLs6totBTenkgkuzgFEfax0XyKs79C7InkvrPY/SZ7K0J2siKoM1c8J+AEJnBz0p3lke7oSzyQTMylFGh7thnyxgWKsMj151yfh5MTQsjokhBo0AZFRUKTt15TqhzX4pj7zA5Lp62cUm0i4v/MeLzuRawht3Bx1kTeIKSmEVcL4rnYF4on/K8aRuVwrLUcEpK3LDP82eumLw39x5WfqMZ6B/Iwfvv6RCRSIcYb+wVA3CWvcFK7oOVXP47RL+6D+5y0iNs8fJ1Ji7EHj8fRyKT5EQlyohNkRGdKCPYxx7yRJ89OebOIiGTQ+E3ZC/uI96xjgyLDiE52g4nuRsWMjlXPTx4auvEFbmSNwo5OTkywqKVZKR7oi6Rowh0x06hJDtHgX+knMhEOfFJCmLiPCkpFnOrykhK8SA8yht1sScJaUq8fNzIirDnk8IDO4UX1u6KUsgUWLkr+CRT4KyUSUvxt1T+eT070p5gfxfeuylJD3fAV2bHTScF5l5K3GUyXOQyXBWl/yEfPtf9EURZFq4euHq4kxNpj8vnpauHjIJoO4i3gbhSOIkuC2EOkPAJmZc7CaGOkGhNoJ8LcSFOEC/6Pf6xv7hfeKAz3j5uII5tpgPJGUosXRQERCqh2I0ccc78ZZSoFKW+pyoZxbF20nHnRYntl8p083QnI8IeuZcbKWEO+Pq68srJk/gQR8kqxtfbhYgEJXFJCiLjldLDGlHWkhtCfKoSC2cFIdEKsrIVfHQrHccP7kpcPMSXIzYUx9hiI5Nj56EgL0+Bs7eC3FwFpNjhrHAnPUtJcJSC2CQFapUCZZCSSD8HKHQmPE5JdJJSiuB3ONKbddH+EGf19ViISHJA6fsKjat7JLS4vo/WV3bT69RWml/bTZtr+zl+xJjTp55QPyCMdbfMuXzIhKY+wSy79x4td18mPbAiycEM2zev2b/vHieOPpBw/Mh9Th5/yN2nVkSGuJIeYY+Zswd+vq7SOWal8MTMxpmLF5/z67lnPLr3ioxAKy79+phDRx+w4eprjh97yOGjD6gREI5bsjskWPHmwUu6uPjxMU2Jy8tXnPr1GRcvvfgdly6bcu3ofaa8dWSMqzeXjz1CZm3Ju5IADLPCocSdaPl7Hj8xk64TZa43M9PD8VH7UCc0kmNXTUlKd0MzNQ5FoTd9kkVfrsTP/+9/ETFJbM0M4W2+L7uygvlY4IsQncyIlEjy1GJgED8Wp4fhX+RFJfFeGPc35McmYZHvy4WcAKrGJHEjJ4Az2UEIUSkczQriyWfZsSqxHf/SF6lf1o/PpnPkO14qW9MlUUw75cf89DBCij3RSIyVjjWk2ItwlQdT0iKQFXozMiWSV/l+HM4KolJ0Mo/z/NmXJQYs+Ub2fycSitkcpo/XvT5/iex1TRLHXobNZ4InPh9OTwvDucCL/G989tZmBPFTTIKUwitGJSdTLZP8+74N0CKaeorPiPuyAtlHEmbfaPYs+8SRGPKeZ2+foU51INztAeOG9SLV/xWqOFuemr0gK9xKSsswsG8fnN9eoW+3tizdsImsGCfsLR//MPWCmGfv2E5DVi2ewo3j62jerhNyuRXZsc4sXruBru2bUpKmJDo6geCgIPJz0rCysmbC2FEEOD1h7JhRvLKyQp3uBckuqJNcCA30IjIyDlVhHsGB/jx5a064tzkuTua8fXWbxChzdq9fhPaIyQT7fSIx3B6duQasWzqL51d30EyrJU/3e7JBeP1/ZO+/DgJz5y+UyNpLk+OsNpguJTSvWKkykycMJy/Kkb0HLqPVvg0+n27QonkzTpwyJivMmkED+0j15ZaXCfUzZczg7lhYfpRk/cgHc8+BI+zZOJe0cE+0B03DYM5o7l/aweD+PSkRzYXeXqJWvQYMG9hT6kPvbh3+lOyJmj2R7E2dPJqH1/aTl+lMn+4duHF6s/QH++6NOQr7d6BWoD9nAmv0p0qavVMHN7Bx6wyybyV+RfYmDOuBjADGpUdID9mi062ono9WKaj5jWZPLBc1f+JDqWi+6VToyYwvNHtRKhmjUsL5Ndufszn+GGYEE62ScekLzd74sCuoZAImfgMQkvMQklIRkpKldY0YW8J8G1NYbIVVUSCjMqKJlHz2FHgXe9L6s2bv1q1bKBQKfHx8CAgI+A6BgYFsWLwYYdYsBJW6VP5/CI9iL/yLFYzPiJYCpMzJjJDI6r18f8JVchJKZGzNDkFISPuu7l9GYgo1khOJVymlm6dmSjxuRd70T4/hU6E3Y9KjOJgTTKbarbT9/7CtNilxZKgU0hs5UbNXPTmJsknJ+Bd7opcVycN8P7LVcnqnJ2Ps3Z3JEZcQUlTfy/oHUSYpWdJm+hUryCqR0Tstlqf5fqUO32pPLN+aSWTv0JE32JoP4O2zadjc02FfxByENJgefhbcBK74j0VILpTMhCXZyQW0jbUh2kvA174uVy6eJsL1J5TeVWgW54aVdwuSlAKRCoEblw9T2zsVk9BevLtiQH23DI6H6YK7wOzw4wgpaoTMTAa+cf6O7E178BEhL4e2HgFc33+LZfff0cw3hOU3zWgXFyVp9gpVMryLPaQXGW1S4yTNnpibSLz2eqbFIiSmYy1G7Yx7h05iKEJS+h9jlAJHA2ezMWQd0yPOsylyE4LckzpnN7PG+hrpJQFcDzZn5/uzOMW9Z/Kb8wQmfWDJyxN4FXqQlO+MlskhWtw8wCVrC144fiIz0hpLd2tu21pz3/7P8cDeSoKx9Ue8IhxJyXMgOtOWyCQXrr7/iGOAPYnprjx3/UBo+icysl14+MmCR9YfeGXrxBObD9i4/RYsRSQpIgH6GmIAFZHsefs6kxhiR4CvI2EJcvILZeQVylFnO6KO+gjZDsSnyvEOkZGbL0f9A81eRqQtjp6u5ETZSGTvuUJJz+AQtt81o4d3ANe9vSjKkRGeZs0jp3fEpDgTFK3ALfQTaXkOKPxcCY5wIynXHlO5Bc5BYmRgDzLznHnv/R4nf3uSUhTIXB3JDrXnhZUDD+xs+CRTlsJdiZWbEieFgvxIexzlcj66eUjl1p+3ZUWIpMsGuaeM9Ehn3J+/pLGtL2fTfPD1d8MzxA2vEDceKrxwUcilemL9L2H1WZ7Yjq+3m9SWj48beSLZU8opjLaHeFuIK4WXtzvZX7SbKBK8BBuItS3F5/1+R4IN4QEuUj0p+E2GI2mZHngFKcnP94BCGcSIJMievFwlrj5imZySeHupz/lRYvsiUbLF3UNGZrgD/r6uZEY4EBbggo1MQWqYSDg/4eflSlisB8VFSgoLPSDHFaI+QZYTSWke+IUqoFhORqYSK9fS4xbHVDxOUb4qxg5bdwV2SiUFeUp8Q5QU5Csh2R4vLzeyskt/u/koSU1XEhKpID7AQXooFNsrEtvMdSbYzwUfX7fScfl2POI+4RznWkpmYkVtezI1/MPYcsGUMuEx0n/dilsWHD3xmJr+4ay+8ZZL++5S3ycU/bvv0XTzY4qpA+muFjhZmnPy1DMuXngh4dyvT3n07CNWci+C/FyJD3HC3MUTf183ac6s3DykY7YWyb+rEndPOVlB1lw9/Yhj197Q2y+EI7fMuHDuOV39QvFKdJOCFSk83DFz8SQjwoFAXxcsXUpl/AZbhScPn37E5PF7bDy9eGPjjqe3K+lqTwJVPlDoRlqwPXI/Bdk5Spy9lOTkKohTe9MlIIzjl16Qmu7GjMwoAou86ZUsPjuI5EEkZH8RMcmszggjvURJhMoTM5F0RaegmxaJU4EvHRJjJfeCsGIvykvk5W/Ij0nmeV6AFPBtXloED3L9OSESr6hUdmaGSlYkazPCMEgP42OBH0Js8tf143PoIpI9RWs6JISQVOJLQLEYndyDhgmlxDOgyJuBydFczQkiX62gf3I0j3MDJAI4My2Sl/l+7MoUyc83sv87kaD6W2RPNMdUFnrSJikKh0Iv8tUyycqobVKU9LLyS589Me/yhNRwSQMovlh8lOcrpd/6jexdzfXjSo4fZ3L8OZfjz8iUCKII+06zZzc0HYc3Z+ms1YqCyPeQZEexqEhJcSDJx5S2rZtJz8ekO/H8qQVJgTbMnTmeipWr8O7+ERSOv5lxfk/2xKTqKxZO5qPpBerUb4DB3Il8enaanytUZJ7eePKjXVm59gCd27fC3fw8mq1bkZsr+uP9+NleS6szCxZvJj9Gxool0yhfqTJmdw+xcflMatapy73Lu0mN9Ka39ji2rpzOrdO/0LJdX/yVCmxfnqV+o0b0qTaJw80+/B/Z+6+DwOLFi8nIL+SN+VPCfZ/z7t5hatZrjMXHNxQluHDk3AVaajTC88NV6terw8lLlyiMtePe0/t07dEbhdVt5syYiPWLC1CSK6lv1SWFpKYmExYaSkZaCkkJcTh7+hAR7EJRdhhrtu9j65q53Pt1I41atMXV9T3qLAXHLpyju1ZrnN5c+Jdkz8zsrZRU/e3H1zRq1gLrJ8dZMHM0T6/tljR7tvbv8FG8l/z35k4ZjsHc8dK6ws0cF++XJF0I/8pnb9iQXuTihWmB+KYqVCJ8c0T1epGH5JT7pWZP3C6SEFHD9zDPlxy1O+O+8Nn7NcePyjEJHM0KIKXEnfWZQVJuld81e4l5DAu8TqB1ZY67jKJ8QDDlA3woH+AlrWt4meLopkV8oR0T06KQpdhQpHKlmFKtRKWOHaQ+t27dmu7du1OjRg3ptzhOlStX/h0VKlSgTJkylF20gAoJ0Z/l/z/C34sK/l545svRzwjlUZITuUWOTIvx5Cdvb15nyjmQHcSjPD+OJiso6+P9vYy/iJ/9vGkc5El4kYLJqWGUCfRHmSdjaKQndjlyRkd60iIyHHmhNyvjFJT7D9oq5+dF91APaZ5np4cRVKiQ2q4Q4EVEoYz4DGt0kgKRF/kwKsqPQw4DGONxivKBEd/J+qfws78XVQO98C0QzYFDJcfwUREevM2SS8la34iaPYtSzd7Ro6958mIcJg/m88J4Lms95lE+OJ4JymP4Wddiv4sO5QNCKR/w2xiF0Nb7JVYONbGwbMf5C2extq7PC0cNmvtYcNuxCw52tbCyrcWli8dp4ujPSXk/nl9cSwvrYDYrZhBoXQMd5SHKBcXwc6gvQ5+8R/7yxR9k79NrZt5+Q7moALTsnbh28A7Lb79G09mFFVdN6eyvQJ1kQ3yxgmnpYfgUKOkV5oEyXyFpcsVrTzsygJ98/bARtSEJH5gWImrlfrtGvCgfGMVmt/msd19MxcBwKvkrKe/nSTlPOctj3LEu8GVGvC+J6R+wypHTM1RJQZEzDonW0pvZ4EIFTYOUlPdwReOcEd1PrCIs4BULjHfQ6qA+XY4b/im0jq+g0/Hl1N9nwEWXe7zze8wl+6vYBL+gptEctpudxD3anMYHl7LH/CSBqTa0vraLPhf3seP0LfrdOMQtdxcc5J5YybxLo2NKxO8PWLrLSYuwxd/HicRgO/z9nKSom5EJMsIT5JDnCFEfUWc6UKSSS+WiBu47zV68FVmRtrh5uko+ey5yN2zc3LEStYcyGRYKBdYeSvLyFWx7ewytE+twiXhLSaEfu96exjzoEY421vh52vPY6w5tjqzkvMNtIAjLgCd0PLGKA9aXiQp3xuz5K1L9rDA6e4NZxkf4pJTjKJNh7+6OrZs7rgo38qNtkHm5SppL8TjFPog+hCKxFf1S3L1cSQy1J8rbnoH+odyLl7E3xovzMUouxCnZHu9NVrAdFm7fj5lonurhIx5/6bFLiLcmL9oGRw83aSk+8P+2reT3MbLGzctV0qCK2h9Ja/db/S8gbosMdsDfz1nSmKrT7ChWiT6UMnzC5VAkRkK1gmQbsnJl2HnJKS50oyjeBkelm0S2xfkQZTl7uJESboc6ofS32BfV536L7Xh7O0nkPiZJRli8ON9OErlXp9tTUiKnJMcZsuxJzZLz3q10HN+5y3FQlmodi2I+4ejuhqPcXTK/LSlwR62SSdedOsYKdZGrdL6IGuH4NDnqLHtKxJcH+U6ExMmJSJRDvgNBvo54+zhLffpuPOI+4h7nTP2YOOrHxNIgIYEOASEcMDajZWgEDRLjaREazu47b+jq7c+2+xZcP/OQbt7+rH/ynn4uHmz3CyA/1IZAfyfMXcU5FM2M3fng5i7NqaTtFpfiueomx8fPmYwIW95/Pn/E7e9lCtx8ZKQFvufi+Uc8/WDPTS9PzMVzws0dS5mMrEhRM2uF3NuNd64K6Xzz83finbviK626CEmueM56KHn82gr39695XeLP/KwwKHIiNcQWWaCczFwZH91kBAW7k18ox9zFles3TcnIciG4xFN6adVW1OxJhOwL8vDvEJPAlqwgyZLDKDNQSu0kPlvopoXhWuAlbRcjOYr/WZXiY0vdP76V8WeITZCSee/5bH2UVuLGDpGIRCVxJDtASvZdPzZeilcgtSuS+C/rx2fSOdKcF5JmLwDfYh9mp4sWMUo0RO1WXJz0Elz0YWudECOtj0wNl4KZbMoM4nhOABklbqz5LRXBt/3770JCIZvDlvxlsif67HkXeUi/xaArouuBmDBdzLPn943PnmiNIz7ric+FIkm8k/e1z96J7ABSS2SSG4oYxK9STCJnSPjOZ09Mqm5reopWzetTHP2e3GgbzK0tUCfakeJjSsP6tSULO5HsmVtZkBxijY39O+o3ac6Ty0Yoncz/JdlbOH0EORm+6M5dzPSx/XhjvJc6DTWw/PgSMhTcevqC8aOH4vnpLoMGDsDfPwBUYtJ0NWFh4eTnZoJaDNpSwJjRozl/6w5kBxATG4hmpx6Y/LoR/ZkjGDBmEmEBtmSm2LFmyRT2Gxlwfv8K2nTtRYC/E1mxzixYsZoRw4cjV8j+j+z910EM1b+Gjx+tqFajButXzMXLxphGDerSv09XyWeuTNmydOncXlIj9+jWhc6dtQh1f860KROlSDuqolyyc7JJSEwgP85VctgkV86iWROo16AhZg9OcWz3CjZs3k52ZhoZaUnExMdRpMri1d1jtGrdGv3508nNVWJycQc6Y/vj8OosXTq0+lOyZ2HxTvLZG9S3KzVq18XxzUUKMlwpFsOO57mjM3YAh42WSj57G1bMYfuGRdL6vi36LDEYQe7t5K80e5OG9cCJQLqlREuELrdETkCx8oeaPbFcvJGLwVt6JkdKeffEB0jxhiy+xRE1e6Km72auL3uzApmbFkp8ifsfmr2UNKrLbOl1Vp++l/RpeXUnLa/sKMXVXWic/4UZd1aQX+yKY7Y7ox8eIjrDBvCWbiyaWppSn+/fv4+/vz/Tpk1DQ0NDInZ/XCh/oMaovrS+d+iPNv4f8P9j7y/g5CrP9398sJY61kKLU6RIcYoXKbRQ3C1ACEkIEIJHiLsRd3dPNtlNsu6+4742s7vjtu6z9v6/nmdmk80mQJB+Pp9v/7/kdb9m5szMec6cc/ac+3qu+7ruS1Z8xWUrv8IaSqO8s5in931NvvMQn6Wv4udzPiG2NAZnl1XO9M0p2MjZC788bh0nGxctH8NNGyYRbC2QN4vX98zAGkjm+QPzyfck8mX8fFaVHqS+u5RPUldw7o8Y64Klo3lox0waOlUUd5oJtBZw0/pJXLV6POW1Gbyybw57POm09Jh56cB8rl/wJtev+EQep/7r+qni4hVjuHL1ODl+aaeFph4dz+6bS7ztAPYuKzV9mL3Fc/cyYPEohi6cwscLZnD9CnE+TeSGFR/zj6VvcMfyIcdu66rxXL1yJPcte40nl7zH5Hlr+efSt7ln2QCuWjmKe5YN5IFlr/PgsjeYOH8V9y2bzY0r3mTC/MU8unQBf13xrlzvX1eM4PJVE/jTqtE8NXcByvjDR8BeeU4Sb89Zzu9Xf8kDy2aycu5uPl6whruXT+PjuWt5ZPN0wv50wj0arJ0mfC35PLxjJiW1GZR0ipJdLQN3j+LcBR+RZ9wvb2ZDYxdy7uKRfX7HBG5bPkzGpasmccmqCfLv6Jwlo/kodSWNPSUsLz3M0PiFFHiSeD52AaZACo/tmYM5rCPUVsBNm6Zy0Yox3LhwINct/5zy0kO8sGM6v1/wKZcu/fI7YiR/nDOQpTnzCXSacYaNxJXu4/Tp7/NR8jKUzjhe3zWV8naV1PYqPE7OMVoYtWIfZ9hs/NbrZa1eR5HqILmqfLJVarJVKjJEwimZKw1tlZnkFxdhr8jDrMvG5lbR3qGmraMPs9ecK8s4VSXCpfPEzJ5w4ywyFEnN3i6Dlk06PTt0Og7nF5GYnU98TgENTSrK2lVkWfKpqVeSX6Uj062mtkuF3lqIraoIT6eaTHsBZY5CQEOgU022s5CSykK81SqUqhzq7RnszSlgq7KIwwVF7NLp2KLXyzF3G7S0ezIkqBGgRADaE4E9f0UOpSX5xBTp8NhzMBQXYCopoN2fTnsgHXd5rkz8e78rkvNEpUZ+V4AmAd56wZp4/k1gr+9n+oK9/qCmbxwBZe40aMjGX6ehyKqmRez7cFFkeSiT5lY1mjINXR0nBnvidahSTGREXkuAGd22XrBX7tXI4y2Z3OYo2BN6+LYCqM6CLhU1DeojYC9ZrZFAWqyr1Z3Bdp2WnSYd9W0aEsp01LZooFowl2myRYfYZmOpilCtRgJHOXnQki/HE+eYKOOsKM6luFgwnsfvF7GspiqLOLWGQxoNhzUa4tUakpQq+VzEQa1WvhbASzymFCkjz1WRZfGCzazMprz0RMArCuJ7Jyb6gD1xvPtOjBSZVNTbUlmzbBfTV+3n5jIbO4wGsqNMeXMU7In9c7hIKydSrNb8E04aiHFFiPdMxjy6arJo6dJSHdbKMteQLQtliZqmFjXqEjUVYZ1k3AvUSgpVRYTaNDwZrMAS1vO4v4I/Olz8zCNA2QlAx4nC7Ze91wQgqOzSSgt/kVs8JcBe2MAD1ZUyBxH2/z/zfk+w5/azu9UiK40E+7Si2SoNQwTY+6qhjFC3SrYF+KKhlMTvAHvX+kvxdZskkxXq0nKBmBT3eqXW/Plau2wmLrRtAvDsaLFQ1aXhH9VVbGm1SM3a/2mwJyUP0e3z+LgzCvb+Xl0lj4Eo6RTynQeqq6Tc4/o+YK+8U8sdIYf0NBhWH+nL93EfsLe2xSqB9djGUja0WKQO0EEFu/sxe1l/r6UoaQUPPPA3qcuzFW7jL1dfQV3pQZps8Tx4zy3YC7fRE8rmphuuJDduCc889nfO+f3vydq/CHXOwROCvcXTRsjceOiAJ9i3bjKnnfEzPh72BkVJG7jyyqt4+7VnaQvpcLpctLa1QlcbBrOZa66+gpDlgNQJ/vOBOykt2C7vzT2+TFqbqnG63bQ211FXW82zz7/M/g0zmTlhBNf85S/EbvuasR+/xpsvPUZbq5X1C0dL/d7wQc+RsW8hv/7db3l34FByU4r+P7D3n4uIQcu+vXv5/UWXkpp5mNZgBhsXfMEj99+KLnWDNFZJzcuiK6ii0l6G0+mmo61JAo2U/HwanLlojYVc89dbiVs/GVpEA94iHvv7LTz63CsEq/Kwl2RxzyNPMH3UIDYu+oqHn3iWCr+HpoYabDY7wUCAxKR4nv7X/YQb1WjTNvH4I/djyVwnt/HnPzuDoGnvMWAvVHyYa/98IR+PnUizJx+VNhN3aQa0K3n6sb8zY8x7smdUXl48RQXxktkb+eGrvPjy7SfU7BVFNXuC0ROAT8xYnYjZe6POLrVrvb1Tcvpo9g61mZgQnTUTM1if1pfzW7efjS2Wo8yeT1xwWvi3dSEb1H/jtCoXp1VWcFqljdOqPFxcGo9BeyW1HZncHvJwapUdT6dGavbE7N6Z10Waqp911lmcd955bN68GZvNxsCBA7noootknHnmmUd+2ymD3+W0+prI+n9EnF5pwxTWSjfS0yqryGrV807IyinllcQ1G5jSVCqZzpl1Jk612Y/7/klHhZ0LHOWUdeh4udZOZqOKtm4lN3tKSW7V42vL44XqMjnzOCxk+VFjnVph5yZ3qazBf0Uebx3nO8o5s1LoNrVc7SrjSp+D0k4DD/srWKi8k38XL+I0R+i4df2U8YuqcsxhLW/V2SSz97C3hEPNetkDUswy9zJ7M2fGcTD2H+ze9RqHN73Ml8VvcJqriWesX+PNOZM52ic5rcrPaZXRfVTl4+qyeNTKM8lJu5RlSxeiyv4NKao/cGl5BntU12IqOBN1/pmsXD6bC1SVLDXfTezyD7kox8UEywv4cs7kBetMTnPUcqqnigdiMtAc2NenjDOWl7YkcGrQxbWFGtZM3ch7mw9xuVrP+6tjud5ulZo9wew9J5i8sJ5bPKVo23W8Fi2j9hqv4irrRg56TbLP3nMOI6dWRP9GRDhqGa9/g9GGgfJ573JxLgwNWeQ+u8Tt5GFfCdmteu73lqBr16KoquCJmgoqO3Wc66zilzYN+9RXcYM9GZ1Xzf3OEk51ODjVUfnt4WrgHf0Q2h1PsirsZ1JTOXEtBhR2J88ES2npKmRno563GyowdBhRVFdzbomd0av2c6bDjSJYy7nuEg4Y7iZBs5+dumIJwA4VFJGYW8BulZbKqlwe8dtYXa0nd+duipQp+Ku1OKPMXi/Yc4U0HC5QU+Y+MbMnwJ5WX4jbk8Nf3FX80e3h0soqZmw8yIrFu1m2fA/VwTzeaHEQ01pMuEfF0yE7l3j9JPVE9KHWgkSmd9oZ02iTbWlAyeqWEt6tr6S+W4/VmsGBXTHU6uJ5f3sy1xtK+GpdLGc5XVzidnGp08XNzkpqZBllGkXaIpmwJ38D2BMzvocLtZLlqyzJo6I0L8K6+VNxRsFeukZNpjbCAInX4rtyorEvIPkWsNf3MycL9o6wflGwF6gXjI4aS9VRZq8nkEl3dxSkdSmlg11/sCe2tabqKNg7Zow+zJ6rP7PXkEtPa0Fk/KbcI8ye2Jf5eiWdHqEJTMXrzeYSh5Or3E7Kwjoe9FZibNdHnLIF2OsokmykpUYrDZF6anMi51NfZq8ljy5XGl2ejOO2sXc7G6qyyBVssUoVCbWadI1GPkZeq468Fo9iIiPyXC0fk5UayXCWlZwYePWNXrAnzmfx/b5gr8CglMx1hphkyC9iv2T8jn5GtBg5WbDXdzyrRbQ3ySZYp6FEHOPOAqrtWRRZ1LRHTTr+VV9JsF1DjEFLTBRc7yrRE2zRkFiqY7NGz5UOYcp0kuAmyuyJptyj+jB7D1dX0tqj4kCrWeYgAlT9EGYvvs0kSwh/4fKzutnK/CjYEwBkW6uZt+tt+LtV7BH5yreAvV5mT943e5k9j0/q3t1dWglOC8MGyeztbzMzubGEn7kCMkcQk+D/l8He6W43v6hyRj4b1eyJ0k1RwincOEUe+HRNhWyv0N6t4c99NHsC4J3iFrmgGX+3hqYe1Tdq9up7lExpLGUcweOYvcS/eQhVpHIwNU6CquLsjVx4/jn4jTHy/lml2kmHJ41Odyq33PAXcmOXcM+tf2HYF6No9hb20+wVMHxQpE3X1+PfY8XckYz/Yijblo3nvkceozLgp7WpjrLSUuy2MvKyM7jptrvIUWbTXa1m3c5dXHvN1ZjS13DTtZfJMlExYSsn1nzpFGrzue3uv5N9YCkvPfkAM2fNpbmxluqQX+KEULCEkcNe5uV3htLe6qAxoOONoR8y6JXH2Ld6LJfccAVx8y2M+dWh/w/s/edCwUcffST75f3u7LMZPvR1ChPX8OSj91BfmUVneyMen5/qmmo8DhvX33ATi5dspbEyh4ceuJtf/eY38gR47KG7OOW000jeOTcC9pqLGDLgCX75q1+ye+1kFk4dwWk/+zkzRr+Ny5TDX297nI+GPM/BLTO59q/3kpWcTmtAjcPpoqmxlpamWuz2MipUezj77LO5+KILqbaKk74wAvaSE6irSODv99/Er8/5DbqMVTz79N/ZuuoraR4Qs2srhel7pYPl8Pee58uPX5WlR1PHDWLwhw/TtjV4HLNXQCl/q3HKxF8we+ICdiJmTywX74uL2l0hB1n9mD0xa/ZcTQWrmy1MbSzhrbp+zJ64gATCPF+xiH3mm1EEG1H4Qyj8ARTBZi52ZmAzX0hHZxoZHSXcVO2moksvf0txp56r/np1nz8Ihdw/f/rTn1i8eDFWq1XG8OHD+cMf/sCvfvlLFEPfQ9HZFVn/D41AJPQdRjlzdXeNi/SwiQH1FSi8tWxtteLs0sgGoqOaylH4qo9fx0lHiN8FfFKzJ5i9O2vc0pXz7trImMKcZV5zKQ3dSl6vr/zRY10V8tDQpZWzpWLM3wX9nO4PSBb14Ton21uttAjNXm2Q9cZbebpyGYpQxwnW9RNFIMBpgQCWDoPU6DUJzV6NS2r2Krq0xzB7wqAl4/B9HNz7Iulbn2FS5esoauCFioV0KxUstz6GItiGwh+MrDvYytWuDKoMCkzZv2flsgVUFJ2KxvgbLnEXkWK8HJ9WQaUmotk71xhis+12ElcM5XxlHbPtz9KjVPBqxRzpTKmor+O+uPzjNHsvbk9B0dLI1TprxKBFaPbM5RHNnsdxRLMnzmdhYy2OgdDsCS1KS7eaQPHlXFO1iwMBYQ6RxNP+chSBmqP7KNTNzJLXmVz6dmQ7epf7qnm1vpLGHqU8R56vr5I6z7tqXPIcuq3GLcGkcOP8VaiGn3tKSTJeyg3uTLQ+Hff4qyJunP2PSf8IdTOseAg4H8PfXSnPfXGeiL8FcU6KMe+tdcm/FcnsBQOcZy2XYO+XlSLxE9vq4bduI2e5q7jQ5eZSl4ux2xPYuGAH9+osXBHwcLbby95qLXm791BYmEJdl57aTu0xzJ4Ae5rS72b2Gp2Z7Ddo2KHVsUurJS47n7j0XA5m5tHYqJSOonfUOEgSJgT1dsY2llGDjoP7D5CfnYCnR88b9XY+ahT9UpUEu9V82VjOG20Oqsyp7N2yh1rNId7aGM+5plLe3nSYs1wulphMbNDp2WbUSWZPbFeyXkWyBAEq0pXCrOR4sBdXqMVVnkuXL12CmF6AIcCeeE+UtorPivJFkfDrTIXHsHqR3//Tgr0j0QfsKYtPzOypSr65jFOUWXb3LTftuz19mL3wCZg92UuxOvsYZk+APVEaGkm+0mhxZbBfryHOrKWxTU1auZa6KLMnt1Eye2qeCdrZ3WaF+qzI+vswe+IcQ3z2BNt4NNKorcyW4Eiwb/0B03eF2O7vA/Zkma4/lWBFdqSFSD+wl61Xk6rRkKU+WqosvvtDwZ5F9LJsyCbcqaG5XQD6CLNnKlah6TBwf7AKd7sWf6eWS91OrnE7Ke/Q8Uwowuw9EqjkXKeb038gs1fVj9kT4EkwZSIH+bHMnpBICLAnygp7mT0hO/myoUwyUSfL7In7ZnU/Zu/JmgoJapr7MXuPVVeyvVUYz/wfBnuNddxQZOS9rQkoAsLUxs9dovVCh8j3IsyeAH6C2ROvRY7Sn9m7J+SQIH1QvU0CXSHl6QV7a1oi+1wQAmtaLDwnykJPwOxlP1hLUeoS7rr3BqjPpFK7jRtvvorGyoM0Ow5x5x3XUK7cJO8Ba9duwVeaxOP/uoNfn/0bMg98jbYwjlJ7tPVCSxFjPn5LSn5mjB5MMFiMx+2ktaUer89DQ2OIxB1zOf/8C3jrtaeos+fz2hufcudtN2BKX8VFF13OnDmr8JliOf/88zj7d7+momg7NIgS73TuuPU6nn5+GHXlObz01P386te/IWX3IiZ+OYQLL7qYtWtW0thQQ6XTTV1dCLq95KfEknIwnsQdc/jN737D3b94+f9rvXBycTT5/77x1ptv0tDaSnJeHkGB8Jsb8Pq8QDM0WDiQksoTjz2CNWcHV111Jdv2x9JTrWR/vGjseCWqhBX8477bGDV1Bs1+NYSyIZBDQyCHZ/51Pytmf87ETwbwz+dexu9SE64v5fX3PuGDt55kz6rxXHvLXZSV6aDJxLrd+3jl+ScwZG6XPeSaG+vxer34/H662huhRi1ZxYN7EvGrU8hMy+biP15P8rr5/Otv97Bm6leE/VraSvJoK8klHNTx1pNPMuylFwhX69HnZKDWpuKZc2yfPaHZa8XIgXarnDUTCeG3MXtiBke4dYpZqpYe5RHNnmD2FjRb5axZRLOnlH/o8/pq9uTFpo3nbAvZZbwVha/2aF2/r56Lq9Kwmy7GF87k8Tq3vMCHe9RSsydmlX4RZfb6hwB8QsMnYv78+ZLt+0wYtLz8Mor29uMveN8zTvF60XcY5AVsq6xJV8obhsIV5ECb+QizN13cPH7Mhdzjk/u8olPPU2L9UeHzfdVVZLYb5QznRV4v6rCeoT+29t/jk+JqUYoRYfYi7qvitwr2R4B9cePSdJh4oNbLav1tPGVfisLfevy6fsL4mc8jz0FxjgmW6sHqSqkHFedSX2ZPgL3UQ38nds9LpG55jvH211EE4XnbAtoKFSwxPy4d1I4kBL5GrnakUa5ToMu6QLpxlhacQaH+d1zizCdB/2ecagVlKgVrVszkPL2f9WV3EL/iPS4orGZG+XO0Fyp4xTZb3jAVNSHuj809HuwJN87GWq7RmI+6cRpLIm6crooos6fh+boKWR5zY8gh3Th7mb26ksu42r6dWL814sbpLY2K66P7yB9mmvV1Jha/HdmO3uVuP4Pry0lrF+J4u3RDE7Pvfw065Q06o90oS6xFCfZZgSBnuqwc1l/ODc50tD4t93rtJ6ex8YcZahlCj+sxVrf7pKNaXJuYgQ/KGVvh2ia2RZyfUusRCnK2tZxRK2P4mQB7IomQzqI1si3GBIuZjXo9+3IKOJyey/ZCFat0BlbpjDiqcjFpsgi6ChnXWsZU0eO0KcLE9NXsWb9BsyfBnjGSDBdolGQJ1qVIyep1B1i4ZA/Ll++lNpjH282V/MLlI7HVRHWXSlY4bO8uIedQLJb8BFZ0lXGuy8dndWVAIXtazfzR7WNASxWu4nT279gnmb2PNh7ml243Z1c4+LXbzSVOJ+e53FzldtDgzaTdm8Gt7gqK3AUySd+r1lH9LWBPLD9SctkH7JUV51Nblc2hIi1qYyEdJwBPvWAv9z8A9qRmrzui2TN9T81ef1B6zPZ8G7NXl0NPjwB/x2r2epk9+f3edTnFdmbQ06miU+j2opq9XmZPaPa2KHVU1Gvluk7E7MnfeYJtPLKtvjSanVkSHP1PgT0CqdJ06ERgr7ePZO93Tgbs9ZaJnmg8CfaaIqBesrdRZk+Ub4ZaNezQ6CgtV0ngvMegk9EcVuMXbqw/UrMnmL3R36DZEznIj9Hs9VYf9dfsJbYb+f331OyJ++aJNHuX+47V7AndmtTs9fwf1+w11nFrvo7P18UeAXt9NXvi9wjN3r0n0Oz15keiVPXbNHu13WoJ5qVmzxVgPn7i+zF7mffXk751Cdde9GdazKnUW3KIj8+gvSwPb34cl513Kbq4TYQdRRTmG6i2FJCXkcNlF97IznkTUSUlUVrqgpZyepoqqa+vk7l0Y30tCxYtZtTH7wA+dq6bw4ihbxC/ZTpX/OWv5BWmQr2ehWs3SbCnT13DlVdfTXJOtsy/d8bGcOGll2HN3gwtamkcc/tNf2HaohX01JsxW/K59tY7ZW4/fODTPPnqW/idasItDt77fDRfjRggWzF0dYbp7OikvbWJtVtXct2pjzBSEX9cXvv9oz82+iniuAX/W6HgtNPO4Iwzfsbpp3/fOIO33nqrv7mO/NfT00NXuJma2jrKy8tpbarF5XLR1NJCd2cbHV1dOF1uWprq8LjdNDS30N0Vlt8RIfp2CPBYWxOiOugnEKqmp6eLzo52+Tzo99FYV4PL46WjM0y4rQWH201lhY2mugBms4XjjH+62uhs72TnXU42XlrBpsvczPu1kQ1/KmfxWSbWXlDKjj872XKxja2X2NlxpYvFvzOx9CwzO650suUyJ1uucBHz+ybeVaw8coI8+dCtKCnlH7WOI5o9UYt+ImZPLBeaPXGxFX/4uf3cOMWs2ePVlSxptjKvqZghdTY8Xf2YvW8Be5dUpR3ps5cRLuHvNQ6qunTSjVM4gfZn9oSm8Ve/+hVz5szBaDTK+Pzzz7nmmms47+yzUQwZgqJDMFHCCfTHhbiYlXZqebTWId2m3hDMnqdaMnuOLo2c7R8t3L2EQ9gJvn9S4QtwVsCLv0snE//rQm5UHUbuqXHKdg9P1lYxq6mUxh6RkApm8ceNdVXILd04rb3MXsDH6X6/PA+eq6tkR6uYoRTMXuBon71g+/Hr+gnjNL9fzpCWRJk90WdvT5sFm9CO9GP2RJ89yexteZaJovVCdaTPXmeRgmWWx1AEWqKMlDAHOtpnz5j9Bwn2bIWnoTIIZq+Q5GifPbtaYoPHkAAA//RJREFUMHszOdcQZGP57SQIZq+ollm25+gqUvCqfQ6KYBeKupoT99kTzF6zaL0QZfa2JnKJqUyCvWvcVUeYPXE+SzfOkFsye8VRZs9tvoarKnYTG4iCPdF6QbLf0X0U7GJG8etMLnk7sh29y71BXq2roL5bxcLmEtkaRJwzokejOHcfrnXIm7Zk9oLVnOkpIdFwGTe4MiLMnq8yyoIef0yOiWAX71mH0ON8DF93pZy1FjPW4m/hjfpK2VvplqAo/9VKt7YzA34utJQxfvV+zqmo4kyfjzM9niNxmdPJ1U4n43cmsXbpbjYs3sW/lAau9PpIDqoo3B+DSp2GtyvSC7KvG6dosm4sj7JLJ2L2qrLI1xVKsJHbJxkWWr2DWfkcys6Xmr3KTj1xJXq8DRrsDhVqv47aHi2G4iJsjiKC3TqSHXrULtF6QUVtl5ZMr55CpxZ/jQqVJpf6ikxi84vYqtezxWhgr2htYTSi8Hj5jc9NfRTsXeOtQuvL5ylXGX90elB6RKuDFLTCoKUiRwK5wwUaqc/rC8D6gj1h6iGAggB7ktU7AVDrBXv5hh8O9k5o2BJl9kINGvRlUSfUvsxei5oC6zeDvW+LvszeiTR7ktmryTmO2Ss0HAv25HYHM+jsUKEt10i2sZfZE9sqzhetRUWgJqLZOxGzJ3/PiX5/7xhRA6C+wOr7xA8FewKsfR+w11+zJw1aomCv1wDmROOdiNmrtmWhKVHT2KxGa1JR0xZxyc3UqMnWqWW/Smu5msZWNTdUO2XucBzY+LaIMnvCwENUcvQye0/XVpDXbpTAQuQgP4bZc3SpZTWSkJcIwNHL7NV0q2T/N+EgLhj+bwN7vcyeuG/21+yJyUnR/7MX8Ahmr6JLIyer97SZGfd/nNm7uUDPxxsOHsPs6cMGrgs6KYgye2Li8PoTuHGKahxh4iImpsU+Fvv70z5gb3WLlSXNxXK/L2u28lh11XHM3lWKe9j8i1o2XVjBgt8Y2H5ZFdsvd7DxMjc7Lnew9dJK5v/awOaL7ey4wsHqP9rZcmklGy528vWvDKz/YxmrLrRTtq8JusP0dPX2u4v8c7k9sql6R7gJt7MSp6OKpoY6XG4vXd3ddHW0Ud/YiFvo9prrcTpdtLS2yrw/3NkpX7c1N9DV2UpXuEV+rrahQX6vu6cbt9dHQ10kxw/V1EF3Bx3hVqqcbjled/ex29PR1YF5m48vfhYnMUkk+mOVb48zz/zlETx0PEb6sXHcgv+NUHDKKaeycOFKUhLzOLA/mdj9KSd4TDny2Pd5zJ4ktDoT9fVNOKsCxxyA9rYOii0uSoqdVNqDWItd2O0+iosdmM1VWK1VVNmDFBe7qLAFKCt1U2xxYrE4sVpcWMwO7OV+ykq9lJf5sJf7sFocWC1ObGVebGV+iktc2GxeHI4Q69Zt57GnniZY78eUs4sXX3iRtrZ2uru76e7poaerA+pMdLQ1c2htFmX707nvT39n9pgdhHLMKGNNlMVrqFbqeOGWF5k6YDTVagOGw2ZMh43y+diXPuXtR17EN62Ot/owe3377ImyS5HoD4j22evP7Am2RSSMssdbP82eYF9EbXrvrJnQ7J3l9suZnv7MnmBf9phuQeGvj/YQE4lkIxc5MrAZL6GuI5M7RZ89jxu37G2lkw3Ge5k90Wz+jDPOYM2aNbLVgijdvPnmm2UIPd8RQDhsGIr2NhTyxvDD4xSvKLXT80GDjVNcXnkxE/tC4QxIHcG05lJ2tlmY3iiYPXEDOn4dJxUeL7/3uST7IhwyxQyjEETfGKySffaEAc6LdRXS+nhonZgh/HFj3RAQSbme1+sr5Ji/97k5w+uRbN+V/iquCbqlZu+BGi+rjjB7Lcev6ycMcRMXQPederu8gTwYijB7nzUKN86SY5i9lOOYvR55brUWnsJiyew1Rm9yHnmzFsxeme4UtFFmr6TgZxTof8dFjlwO6a6gUqWgWKlg9fIZnKvzsqb0dg4vf4/zC4JMLXuWlgIFL5XPROFrQ1Ed4L4DOceBvRe2JqFoqOYqtZHVkzcwZEs8FxusvLcmjqudtiPMnnDjFOfUXwPCXVWUCUbcOBN3reActZbDQWEln8TTnpJI0uQRf4tuOfZky2uMs74V2Y7e5S4vg+rK0HToucTr4cFQBVntBu4OVqAN61G43bIcSrC2v/X7+ZnTTJzuMq5zpEpm7x5PuTwnjqzvm8LXxrvmwXQ5H2NNu0+y2rGtJhQOP09W2+REhPh7f63BTk2rho0GAxs0OvbnFbJep2edwcA6vf5ILDcYWGY0SnOTQ+k5HErPZb1aw2KDmXJHHgZ1JjZ3ET6/Greonuij2XOENBwq/IY+e8EMAtZktm2OoaEynQz9UVOTdK3QUGlJ12llYmqrVFEbirg2aktFTzsVjY0qyQAJpsfrV+FwqOgOq2SpvD+kxlYRee2t08pEXDAuKWotBn0hTRVZ5AvTGZVKlnHuMOoIezKkidYBk4ZqZzYxVg3LdEZ8DlENkkahUYmvIkc6Je4v0klgdzJgTytLOE8MpISpigB6ve6b/eO7wN4Jo9egpV7DoaIoq9pHs9fVHQXf36DZ+7boy+wd58Z5As1eQlGkhFM4nR4DyoRZWSCDjrBKsowNTRGw18vsCabKHVJLR1HJGEaZPbtXI3s6niyz9/8C2PsmZu9goRZneYRJ7mv60jteX2ZPHuPOAkL2LPKtarq6VShbDFJ3LEo3r3BFyjiFRvIRb4XUSN4eioCA48DGt0WU2RN92r5qPFaz19KjIkbo6upsP1izJ5i9xVHH8P6avR2tZgbWRyan956kZu+NOttRZi+q2XN0aSNMZNjAP6KavWmNJfzcFZCTYv+nNXsnAHu9mr2ssEkaqog8UDijF4aNUrPXt8/e8KhmTxw/b7eGxm/psydyRFEVMrFfn73LFfcRd50HZ6qavDgL1TkalOv2cvNZd1K2O4HqDDXZ+614U1QEk3K4548PkjhvA09d9ySTP9lAKLeYxKVxlBq90FpJT7NH5tAilxYkzqIly5k75TP2rZ/Ny28NxOYNylzcbvNisVTJ/L6sxEWlLZLfizxf4ACrOYIHevN+8Vrk+wIfiPzfanZSbHHInF6sr6zMQ3lZZLnI/e3lXkqLPfi8tRGQEWVzmhvb8Fc24DRVcyAmhf0xArekRvHLdz/GHkjh0KF0br/9Lk45pT9G+iniuAX/06Hg1FNPZ8GClbS3lwra6xiw9n3+dXR00tYWPmZZV1c3TU2tMlpa2mlubqM1+ti7vKmppd/jsdH7veaWSPT/jnivpTVMa50XjyUVncFAe0e7ZPaMRj0O/SFuuOEG7vzbHdSWp0BtAR3tTSSmx9PgOsxNN1/M7y/9A1blegYNfpr9O6bKWec1a5aQEr8BOrPorM2gqy5DJihfffkKrw66jY6dx7pxPv3QreRQxpUht9TYCObOGO2zd3Y/Zk/0BhN99sTF9pqgU4KOV/swe/YutTTW2N4qyjDKeL5GNCk9ntmTYM9487HMXqCGM4o1vLZ1GG0dBaQ3qrlr52yc0o3TKNmJK679s9zmrZs3YzaZGfzuu/ztjjv4xS/EzEZ/SlvBbx+5kyt2zOKy1RN+cFy8ajyXrh5PcXUa1s5iHt63gBznYT7LWM3Pv/6c2LL90inSJ9w4Czdx9uJRx63jZOPClWOlU6JwxjSE9bwfM5OyQDLPxi0kz5vE1KT5rCo7SI1w40xbyTmLRx+3jpONC5aP5aFds6nvFK6JFjnmjRuncOXaidIN84mYeWzxZEbcOOMWcuOiAdyw6lMuWzPpuHX9VHHxqnFcuWYCZbUZmDstNHTreHb/PBLssZR0Wgn2c+N8a/GXDFs0mU8XTuOvq97lsjVT+OuqT/jX8te4c8WQY7d1zSSuXj2KB1e8wjNLhzBl3loeX/Ym9694natWj+H+FW/zj+Wv8sjy15g0fxX3rviaW1a9ycT5i3hk+SJuXvUujy1/jRtXfSybKP9p7Vie+nohqvhDfdw4E3l77grOWzuGB5bPjrhxLlzDXStmSjfOf2ydRYdwVuzRYOg04RVunLtmSzdOk3Qf1bJ142GunTeNTPOeiBtn3GLOXTamz++YzB0rh3H7ymHyee/yc5eMZkTqShq6S1hQEs+Aw4sp9CbxQuwCDP4U7t39tQR9ETfOadL59N7lA/jrurGUlcfzwr75nL9iHJetEU2ivyXWTuWKRe+yLn8O7u4S7J1WDpYf4Ofzv+TjpKXkdhfzTG0lRqHxDeu51uHgLw4HV7pd8vm1VVXHxDUOB9c4HUzYmcS6ZXtYu2wvj6mMXO3xcK3byVaXhs7mCOtyTJ+9xmxWNRfzisdGS7sK+jN7/jTqKjLIy83C7s7hHmcFezVaslQRYxPRrkAkxKLsUDA/hnI1dY1qDDY1pQ41HZ1qjHYBJNWSvSh2qKnwquW1VLBONo8au1stXSl1xgLJIookWWMsotWVcYQxyRGtFzRKOqJunFpdkQQJAhRWl+VI7Re+VJ53lXHYo2S828RFDh+b3aJJeMoxv+f7gr1eUNJ/2dH3vhnsidcVZXnYowYxR94TYKsui/2tFh5322luU0NnIY2VGRhLlHJfGivU3+jG+W1xDLMXjoLGvsyeAHvBo26c8UUa2VpDfE8AHp25MGrUknYE7BWYNZKJ6svsNbVqMNjVhOo10HCU2RPj9Z5jwuxFtJsQYKj/vpHb+n8c7IkQnxGaTbH/xb4R6xHHQ5j7xCs10hW1sizvuPH7MnvtnRqa2sRkSj4ZrgKe9dvRdxp4tE5ouQyyrE/h93KG3ysnq66vdsrye+HK+EPAnmD2gt0aqf/qZfaerK1A2xExBhE5iABYP4TZE8Yrgtl7OFTFkqZi5kXBnijnFN4CAmBOaiwh/kTMnr+JvzoTOKC/gmsDZXi7TTJPksyeaKrui1SkDKq3S1BT363m7mqHlHfYuzTcHXKyodXKxMaySH9GWcr+vxCBTkZWDsK09Y6TAnt/C1VJgPdMbYU0aRFaxPR2owS05Z16ruuj2RNM53VBF4eFwU5jmWRIR/Rh9ta1WCXYFb33draaJeiznaDPXtaDNejyVvCvZ+6F1kzsuo1ccsU5NDoP0O4/zEOP3UWlcQu0ZzNr7lyqzPuxF2/joX/eSUrsHLSqA5RWOkCU/bcomTXpU66//noWz/wCp8tEVUUZQZ8Ds7WYplYvzc3FtLSE++XwJ87vW1rbaToGBxz7+d68Xzy2HMn7WyM4oLmNcLhDYgwBPEV0dnYRFmTOj/j39tvvMGHCTB599N/R/dgfL/2YOG7B/3REyjcTD+fgdDp5rutZ9rkOMSg8mO3efQxr/ZB1vi180TKKpaGVjK+fzKyaecyqncfEhqksDq7g3eahNHs6oQFWeTbwVssgdjvieLXtdfZXJvJ8+0vEO9J5suspdJXFx+zcLjp5jufYX5nAa22vs8cZx9stg9ji3s17TR+wyruRLxpHsyi4nPF1U5hZ8zUzQnMZUzeeBd5lfManfdYmaN12YvYnMWjAS5jzY3hv8JtH3DhPPUVB0Lj7iBvn4cPxss/eoeQDnHP+n0jbNZuH7r6RNXM/gw7RCFVNZVkBtBUx+Yu3mD12MHSqUebHkaPdQ2jZsZq9hx+4nSZM7Gm3MrjOJmvNRe21YHqEhqsvsyf6qIiSs2F15WxpschZfNFcvZfZE9T8r91+ZjaWSFcrQeGLks5NfZm9UAN/0sTz8NJXuHTtpKOxbhJ/WDqG+1d+haM2nc9jpqOx75VlJF09Wr48MJNfnvdbuc03XX899959Dz8//fTjAF7fOOfua7lh4ftcO/2dHxxXTx3ItTMGURxIZErCAmI1G2hu0zJ871R+8cXzpJbuYW3+WpKse1iZt4rfj3v1uHWcbFwx5S3uXvA+7roMPo2ZzmUzhmDxJfHG5q9QVsXx5s4p3DLvPaz+FCYc/poLxr123DpONi6Z9CZPrf6Cqpo0vjo4Vz6Ksa+d8Y4c3xVM4uO9UygNpPDujgmcNWkYf57xHtdOH3jcun6quHLq29w4azDlwRQmJcyn2J/IW1vGkVG2l3npS8mp3EdWSrIEe8u+3s0js6fz4px5vDlnMefPGMq109+W23j+rM+4ZObwfts6kKtnDOb3Mz/mhlljGTd3AxfP+IJL5nzOivh9rE3PYWlqNstSc4jJzGN3ajwrUtLYk1nA3rQEVqWksiQth/UpSWxLjmVL8gF2pKRSYsqBgGAS0nGVZLMrNYNNSfvZlZrA4awC9mdksjM1nn3p2cRlHqQ7kEE4rMJuV9HUouRgfjy1jYVUVqhpbVWTqytgU0I83rJk6SCYVRjPuoRYtiXHRSOWNSmpMsTz3uXrDh8g35xCQ4MOozUbTygJX41oyJxIW7iAMmc8FXaRjCvZm3mQTUlxrEpNY1taPA2VqSTlxbM++SBbUw99e6QcZEVCIqqKfGpr1HgFGxLIYXncAQqMyTha9KzQGnE6lITatCw0W1hkMLLYeOJYYDKxwGRmd1YBB1OyiUvNZpVaywKLmdl6CyZ7HoRzqfRrcQrWJcrs9dTn4u7RMr6ljCFNNmgviLBLfZLxJmcWarOKWlcWa0x6klRqybZJIKaK9CoTNvLlLg0JhWpCdWrawxqslRpC9WqslWqqfGr8NWoSi9QUV0XAXrAu0vzdXKGWzEdfsCcYlCZn5hGTDJGAi0S8F+wJJkqwgAKkSHOWKAgy+PII+TNJKlUxXWdFZxcGAKnHAKEfAva+Lb4L7Fms+VKHchzYq80m2KMjs94Q1XMVUluRSb5ZQ32TmhyT+keVcQpmzxPq7avYR7PXHQF/vcyeAHvCgCcCvDLJ1kX2swB7Pb6IZq9dlJlGNXsGUwENzWpsbrV0EhV99vpq9sS4op2HYPYE2BNATO7f/4fBnviM0K6K74sxZdsPVWSdgYpsCeb7jy++l6ZUUeVWUtOopsQZYfYqKnPYbjfgbdWyTG+gXFzD2tWsNhlYazLQGNZQ1qWXE8Y3BH9YGeeXjWXRfnjHavYKo5q9d+sjVUc/hNkTvgLTm4pl+4Ngt4pxUc3ejKYSWX7+J49Prv94zZ5oR9B8BOzdGCzD2hVhAkVJ6UXBCNgTudMNIRfXBtyUdOj4R42DmDaLBJGzmkup7lHxUYOooIhWM/0nQzR6F2X3/ZcHOhlV+Q6WrbefFNgTmj1j2CD3g6gMEdIDIeE59QR99j6sL5dtJ0ReKDV7Lcdq9kSri0C3Rjp1zm4q4VduP0u/oc9e5v55XH7J7+lyJdPkSGdX7F66fVmIPnt//MPZmNLXQn0BRXrBVufg8pgoSNlCqHgfmUl7jnHjfP+tJ+S6Z4weyM51M5k27mN62l2YKzx43cKjow/Z0woxjniebX+e+Ko0nm1/joTKDJ4OP0diZSYvdL4olwt8EFuVxCttr7HXeZC3Wt5hhXs9NPVJ7YHJTGKyfyaza+YxvmEyiwMr+KThC1a5NzK4YRg76vbwfPZQ5ryVyoCetzjoSualzpdJcGTwYvfLJFVl8lzXCyQ6MuVrgUle7niFWEcyb3S+yVb3Hgx5emw2N48//nR0P/bHSz8mjlvwPx0C7J0uyzFbWjq45JUr2JexgHs+upmtyXN58JO/sXTfeF6e/Bgzt33KwJnP8fmygXy58l3em/cKUzeN4L7hN9LV1iix1qLdo7lj2A3EZC7m8lcuxNOQRm7rOnL0W/jTi+dSqNnNC88/LW2daTHR3WUij0zczX4Ku4twtXopDG2hsi4OZfVabK2pPDziLiat/5B3Zj3N21OGYG0vxdBuprTVhgENO3cuYOjQ14EIrTt95lJuuOpCcvbP57qrLv7GPnvx8Qmyz97bb77IGT8/k7zYRTz699tYP38k9Fj58L3XWDV/jHTgfOmpBxj48r/k88VzRvHVxDdpWuc/htn794O3YaBEOvmpwwYauzWoO/Q4T8DsiRKxhm6tNJR4tc4uP/dCrTAqOcrs3RtyMLepWPbaE7S+rVPDimOYPT+KyipO1aj5lSaHX2lyo5HDmepcri5R0RguJM+VILfJ3W2gBxU692GuSIpledYWrt23hUlxy7nz0C7Gpm+nsGAdyoJ1PJq8l+FpO/k4fQeK2MOcnpXOL8xqzjQqf1T8wqjC0KbG6jvM66ESijqtvF1VxKlqJTvrNVRWJ+FvSGd8QMPp2uO/f7Lxc4OKCywq/GEletchLjflo2zV8LBdRVaTin9VaJhQHE9jWzYDXRrO+BFj/Uyv5K+laurbCzF7D+FrL+J8i5pfG5WUtmt4v8XJHmcKje15/L3CyITM+3lUPZczzSWcaVL9R+LnRhW/Nqkplvv6EI1tudxv1xDToKEskECoOZekhHgJ9mbPimXrnidZv3Ugu9a/xfvqAZxpreRx1UyUKeczLvdZzjRZONOkjq7fwtW6PRzM+gMx8TeweMliDiZfyI7sK3m0Ukm26Wmc+luw6W5h+/ZVPGDysa/8DVK2T+JhdYDV5Z/SpL6FL23ruMXbwi2BIG8mKzEkx0F1hoyq/MOMiM3m1poanjYUs2XZbr6KSecxcxkTdqfynLNCava6O1W0NKuo6dTytN+JLayntVlJV6ea/QcOc6+2jNyASpZxfuop5WZ3gFvc3kh4W1hZPJqlJeMi2xFdfrPTz8gaO50dRRyuN/NFSyXqNiNvB6qwdBkZ2OikqUlFXaeWv/t93FLl4PFNc3l5zURcZYcZvXcB/1wxgWfXTP7OeGjJWDYVbaVDlPK0Gckqj+XOeaNYkLEOjeMww7fPpa3FQFUgmcc2L+A2m53bHFXcVll5TNxRWUmcTo9RNMXW68k0itBRqNWiVmsoUGoJlmVDWx6tsqfXsZq9mlo1+Q4t6k5jRM/VD+y1OTIpMinpdGSQoVVzv72CfVothUqlBHoZWj1NLRrZWD3fqJFgz+HT4vbr6OjQYKqIsHkdHVp0ZVoJ/gTY6+jUUFylxWRXU92gJl2lolCvlO6Y3wX2BPjpBXuiz1ovCBLgQoA7k7GASnNexLGyb2+8/wWwJ/rMiZK/vu9Jl8qGbOobNTLZbxBOl52F1FVkSlt+AaZyzT8O7AlmT7CpQit2hNmrz41oA+tyoFN5hNnrBXuiXDFHF2FQJbPnT6exU80rjRWyVF1MnIht7GgTEx4a8oxqvP00e83tWlrCUcdXd5osgRXb3n875bZGwV4v8OoP0L4r/qfAnniUTLK5kKQ+Oj0xvgB7FWWRPn/9xxQtTYx2DeFOocETusxCup3pdPmyaWxSo9SpJLAXDGyhWoVao6SmXcPARmFaoueWH8jsCcDgE9VDnToORpk9wSoJB8iL/S6Zc/xQzZ5g9oo7NbJ11L5WEzNFSWWU2Qt0qxhUa5eVSUIycQTsBUOcUWzkT2tncc2a0dy17DXu3zmLUFiJqsNCqL2IO7bP4pK1kyirzeTfcYtZVpVOY4+FF+IWEWeLxdxZzpcpS8ku38NszQ7OWjaWS9dN/o/EJesmc9G6SQzYsIt71y/lj+sm9PvMDG5dM5Bxc0bw4sGi7wR7ArSJfO+PfrfcL0JWIvrn/SngksxuX82eLmruJ0pYH6uplGZ2fcGeyAOFrEcwfMK4T+SKgtnbe5wbZx1ZB+Zz5RV/pMefgUu/j2efe5LmikTqSuK49MI/UJy1AWpyefbZx9CmrmPQ269wz503o05cTlFW3Df22Zs28h0GvvQIBzZN4+kXBtDc3EFiYioD33kZKIbqEtwtPnK78vE2B8ntzsZTn0lO/VKsjjjOeeI3ZGk3kdu8EldtMvndmbhafBR1qbC1VvLeoOEcPryKqVM/Z/WamZiJw9J2mMEzX2LQ7OeYtuljHhpxFxVt6ag6drIufQLnXXwb756yg1s/uIbEojVc8dqFpKs3cuWAi8nSbuGil88nU7uZq968hDTVRv78xsUczlvNTUOuZnPiTIkfamvDPPjgo/+tYO8M9u1LxOEIosuOxV6i5qY/38rXM7/GbszAadPy6L3/YsR7H+MoycdVruStlwfy/L9fwmVTo87aj9cXpKGxDYMqE2PeAfLzCtmwbi9ehwXaStFp1GxcuxeDQUlG5nos5iKpD6gUDppU4/f4sNtqKCvzQl1LxMWzo13OFJiVOjyVNiqtVnJSdDRWu+hoFHXBXiwmDyplAhnpG3G6PLS2hklMKyI+5QD5B5dw243XfCPYi/TZi+cvl/+RIZ9+QYMrh0OHd1OiOQwdWh6863rGjXgdugykpe4jOyMGavKwF2zBoltJYKnzGGZPaPYKopo9UUJR3qHn/fpyWSrRl9kTbRnEhVgwfJ81lHOqx0dWH82euADMaSqW1sKC1RNiZ+FutbvVLGd4joA9cZEWgK+6FkWopl/UcXltAFe3nscahT7IK8tJRXnqm81OftXUSDEV/LOjmhyqeKM7xLUtTViwsxkX5ze1sA0XK3GjaGxFUd9wgjG+Z1RHHo2dRplAn+oNyjKGN5uEs2ATMe1W5rXZiAkXM6XFhiJYf/w6TjrqOKcmJMsjhjQ7OdBtoxEtf63zkhy2YMXEGy0esjpMDG6q+tFjXVvro7zLwNAWB+WdBjn2aaEaijsNXBFwckutH1u3kfsaqtlpvYHnPCtRNICirvE/FE2cWt+AqdPIRy1VGDqN3NcUIDZczLhWO0mUkhMf0exNm3GIgsQ7SY55hrxt/2aG51UUTfCyezFoFawvfxRFvdjW5si66+GqYB61VgUV+b9l1fJ5hDQKSqxn8DtPPvH6s/GqFdhVClYumsRp+hBryq/i8KIB/Lywjkn2R+gpVPBkxRQUoR4U9bXcHJODas8uqM2UYUuO4bGNiShaGzin0MTBRZvYVprHb40lvL38ABd4qugKZeHv1PBqo12y5BfXuFB1GBjYZJczpXvW7kShKuFAdUSz95BsvVB9pAWIGHtC8dOMKXkxsh29y30hXm6wo+3Uc0nAy53VVaSGTVxf45TrFyU8L9TbZSuT00Lib9GPQlfAKZosrM4M7jBloVDloNBkf3cUZTPJk8fe9mJmNJcTU1OAIj+bx+0F1LZmsdyRxFtNflrq1zM780YUPlekfUTvtooICjMYH3duW8Bjy0fz8KpxTFuzlU1rDzNo1df8c+VX/H3xaBLzt0C3kWVFa9mg3SirF3o1e4KFSSlU4RXllX00ewI4WYP5PFRiYce2A/gdmdzkrpJmPZe5nNxWUcn0rYd5ZcVcikNpTEpdRH7ZQbo7LUw6vIy7lnxOgTuWvKx0rIZs1us2sCxvA63tRllSvs+8gympy+RrARAFKygS728De2HhDulLlyyLACSC4esL9npDJObis/2X/5RgT3xemo98T7AnHgO2LCpcSsl8JhSpKXVpoCvC7OUaNbL8talV/aM1e8Lp0yGcMfto9mRTdaG7a847ltnzRhq+CxAt9YlCs+dPp7ZDzdkhD0VhY6TPngDUHUWSqfIHVHQJM5ZezV5nIQWFyWh14jNRbWC0nUP/7eyNLm86HnvOMa0OTjZ+KNird2T+ILBnNRWQqtZKR9oclYr0IjV1jlzykuLYckBoWo8FfOKcFkx2bVP0GIcLI0C/JpOuLjWBusj7LW1CA6smS6emvlXDilITnlYt19b8MDdO0f5AlP8JZ+tk6fIb4B/VlTT0qGVJpMhBBIP2w5g9s7T8F/1/RVP1Xs3e9MZSYtpM0olTTFgfo9kLNHFj+X7mptzFDfnrmJB0L3fokymVfeXs2MIartFl8quiTMpblVR6YhngN6HpMPNkcRZxNQXMb7Jxrl7DrlA+M9z5/Cw/g18rM/8j8StVJr/UZDFy+S7uj4vnF7ocfq3KPBK/UmZwql7JkzsSeD0mA0VzQx+wV38c2BOaPVG6KdpRCP2d6AEsALEw/xJmfn01e8JB9TSPX5bf2kWrpG71kZ7MIkR5q5D3DKizyxxRsLezCXBw57HMXvKdPjwlCWzYuRFq82SfvT/+/iyCphg52bB173YaKlLp9qRy8QXnkL53nuyz98LbgwnaMshL6cvsHQV7i6Z+xJzxw/jo3RdYMfNDbrr5LlzOWlIy8lm2YRNul55wk4bSUg9Wix9nlQeoAxqho5OejloKUwtobQoIrVck36cOn2AHPRUEK5xkZO1Gr0th06697Ik7RGddKe11pezfn8iB/UkU6zJRZR+kptJMj9uA1ZZN3txMhii2c91l11FsUWItiudw3AEuPecKCvMysRQeQlmQxWXnXEFcTAzFygRKzCquvfh6li1cLMFeMNjEQw/9878V7J3O/v3JNDW1MfLDD1AV7uX+2//G5vXzmT9jDBkpW3nlmSeZNvELNq+Zzb4dS/j8oyEMfft1EmLXMn3cRzS31BDu6CI+bg1Tv/qIrIy9DHxjIG31emi3YNQl8Narb2HQxTNiyAAqytOlNWtdoIhXXvsnubnbef6VZzgQu/LbZYM9rbQE02mvzSbgziVQq2H/7uWM+3wIzS0+Wbe7Yct+PhkxmPyDS6Wd67eBveqSBK6/8iKuv+kWyot2MerzYSTsXgSdKhbN+ZpDO9ZAj4bZU79g4ezR0GZiy5IxzJs7kIa1xzJ7AuxlU8b5Aa80XBGNg3PCBhydumOYPVunTrpv1nVrKAgb+ZPfLcsdesGeAHX6Dq1srHm4zSgNWh4NVUknqpXHgL1vCY+PSwMuuQ1iFu53Pjd2MSuLSlrK/8HvljN84uKf2GaSs0fv19kIdWtkz5s7g05Zh7+wL5P4E4W4mBWF9Vzkd8uxpUGLKyhvQEKfVNmlleUaP2pcj0/uc0+nTv5OcfMRs6Sibl78ftG7UFg4e7vUvNl7Ee2/jpMNj49rAk5qurTyeIsxz/J5OCNqIX110CnLLhp7NNxX5+X2PSO4Y9X7XLJpDpdsnPEfiT9tmMYVm2ZQVpdJXriYmm4dzxxcSkLlIVQdxbh6jCQdimPSpE3Mn7mXIUs/4KNFoxi14Ctu3vAm522Zz/UbPubVVY9x39oBnLd5LudtmhmJzWK7x/HUmn/y+oqXmTJ3Jc+veIJnNjzDDE0OGbpN5KuXkqteysG0JOZpzBzSbyY57QALVBb26XejUS1hoz6JWeYSZlksLMlWYVFnyBJOMQPZaksiXZPFdIuVeSIRL8ggFMhjgUbH5vR8Vlt00sRCuG4mdZip7tCyrsyIv01DaqeZ2m4tOYU5zCrSU+EUWqkU9pVqmGa0MMtkioS5hL26vezRxUS2I7p8mt7MYaeeULeW9UELO+wGnM1attiN+Js1zC02ER82U9+pYbHVyAyjmekl5cwuK6fanc0mm4WppXaml5Z/Z0y12sgJmbB16VB3GihpMDDZbGeP1ypZE5XHREqnlXBrGnmGlcwyGphlMh/9DfJ3RF7PTolldvxOZifuYebCrcwfv4ErDsej0GWhKMxgeWm6LEk3BhKxhpLpaSk8AvaEeUqOMco89NHsiQTd7c5hnMZEYloGdc5MZhSbmG0y82WJuDb4eH/JLjbtvIy6pg0UuVJ4IWCkoNPKP0tzGKCJwdecgVqfT6mtEGsoiVRrEq6gmOTTYa9JJcl6CKdfS3W9mqSiaAL/HWCvL3jI1alkst8fTEggdiLnzO8AexHw1oeBk+vpt+6oaYvVWiABgFjnyYI9ue2BNFwlOVhtERY0S6+mvllDT0cRHa506tw5tLZHwIHQ7IW9PwzsCWZPgAh5XKPMnmi5EahRUywkCp1FxzJ70d92ZIyoQUtbWMXyEhO+fn326prV8toa32GR+kMJJtsK8PnzCIbyJcv3XQYtcnsFexzVZ/6nwZ7JUiD3o3Ae7R3ru8CeOB/FY6sjkze9pXy6K5XnC7Rc53FzbZWLgyEt+bt2snpLgmTUjxmzUC3LlIU+tU4cYzGZIvZfdZbUaVoEEGyM6Fllo/ioG6fBqJIayZ3lBhbpjFz2PZuqD28ox9WlkRo9YfQhcot/11Rg6dBJ4CByENFr74cwe3tbzZLZuyPoZGFT8RGwJxwyK7rUjG0sZUmzRYLCI2DP38z9VduJLb6ZmzzJHDT/mb/UiIojs7xvilYTf6gNyclra6eBMa2VLG8tlX137673sqO9BGOHhutrAqxtK2Viix1FsCEy2f2fiPomFM1tDN+cwM3qEhRtHSjqmyPR0IKiphFFaztPJRXx+r4MFOE2HshQM3h7Moq2Vm5Smo8Be3eEqmRV13v1NhLaTdR3a2RrDEEIVHXquDZarivKOEV+dLHfLSf+5zcXy2Mlqrv6gj3hfCpyxPh2I8PqbeioYu/OY5m9g7e6oD4f2s2yVFPkwqKperX1AK1Vybw+4BWqNHvoCWUz8avp2JSx3HXzVfzlrzdiyNyMMvPAd4K9VbOGc9PNd9PY1E7c/kQGDxxEe4sYT0t1oICANw+Neg8vvvQoLU1t/TP6I//eeut5EhJW0dGQT1O9mnFfvE/y4fVMmTCWZUvnQrhUxtzZU5k3exqxe5czbcJndDRaZcu19Lx1DLt9NIMVu/jbzTei08Ty1SfvkZ25k+suvQq1MpZRHw1Go4rlusuuJjN9B+M+GyZf33H9jWzbNF9uRyDQ/N8M9s7gwL4UXK5qLky4nHW6lTxQdB+rzcu4N/VeZqqm8ormRaYYx/Fq1ssMyx3KZ7oRDNW+y6iCL/hb8h20+ttkje3UooncknIrGwyruCbxKhKd+3m7+UX2W3ZyWdLFxBh28uudvyXOuovXW58gveIgaYfTqKtzk5+XRShYwXA+Yrszlk8bR7PRu5MZ4Tmsq9vKnMaFrGcZdNZAhyjZbIXOLkZkfsgley+iIerOM3vuCm6+9lIJ9u64+dpvBHu9mr11W9bwq7POJX33HB6866+sjmr2zFY9jnIVdKl57ZkHefe1x6DHSErCNg6krKZmxbHM3j8euJ06TGxqK+aLhjLJ6AnqXZRK9DJ7v4kye2LWTTg1itkZYaMrZm6eiGr2xAVgU6uZsz0+ZjSWyIunEOKubzGz8XuAvSuCTukYKC4Eona/pUctXZ/EjJ4oC6gTdvwhB/tbzRg7tLxbVy6ZNqENFBdrIcAWM0YnNd5JRm+fPQHmVrYUS2to0TxegD3hELa8xSr1AFN+7Lgen9zn4iIqLojitSp8tM/e/aEqbva7MHfopL7yx44lGqIKMC20lQLMnxvts1cRLdkdKDScnXoeqXWg0Bj5ZU4yv81N4Le5if+R+E1uAuflJWBtKWJUg3BdM/C4IYX4UC4zmspJ7TBTasljd0I2h9JyWJyQzarEbNYk5TE77hBrD2xicdx+xh3OZvbBRNbGbmZt7NZobGZF7C4mHMpi1uFsdqfkMPlQNtMPZ6EqKCJD7SZB7SVZbSNDr6dQrSRdVUyq3iSfZ6osJKrLyFEZKFIWkV+oosxaSIs3S5psyOQvJJibXPIKVGQqNeisKlqqMskXDbS1OgzaQgn2hHGE26GkTZhZmFU0N6vxiNdtajTlWrIL1TRUiP5rqZSZCsgtVFGkVEajiEyVmSyVWT7vXZ6br8ReoaKpSY3TrqSrWUV9Q2T9os9Ya40Sj0MVGUOnoqBIKcsZVSoVrc5MLIZC8or6jvPNIcZye1Q01KkI+VWynDIzR0mFPWKckVqoxu9W0tiqI01TQuG3rLdAZyDfYKLAYOJgeh4xh9OZrzczyVbJhNJK1JVF0J6Dv8ZAsNYALblHmJ62sIZKnzBLOdaNUyThLVUZ5CrVFJnVdLgy0KiLKCxSkqdS8bXRxNbUbDSqBYTbUvAGLEw1WrE2alFRQl6ghIZG7RE3zvoGPZlaPcVVwo1TRUOTjnyDQZZ5ioT3+4C93u0T5XiS7TsBiDhRfCvY80dKCqWZiC+NdneGZILMloKIYUnvuFGwl6ONAs2TBXuBVHz2HGrKstnhUjE4WE5Hpwp3QE2ZYH16++zVZMhEP8vw41ov2P0aqZN0SY1mbxlnDq1hLbU1RRLo92f2+rtxiskX2WevSUVPp5qe0FE3TuG6OVlvQtVgkEY/Eky25uOq0Ul3VcEcnizYE8e6L7A62fi+YM9sLaCuMot45VEG7pvAntTcadTyfBEMstCTrrLrWZ6cx+wiDSNLSvjcXIzWVUCpKo39GQWkafuZtBSqsVapqWvq8/clmb0s6pvVJCnVlDjUEtyLEmkRbe0RwyPRWuZNdzn32ioiTdWFMUj/+8+Jwu2XOYiY2BStm5KizJ7Q7OW3GznF7YvkKB16zvwBzJ4Aj4uarRLcCWfr8VHN3rTGUgncrvR5GFhnP1az52/mnsqd7DLexo1Vh9mtu4a/Bkoo6TLL+6YAQhf16bMnDEvuCjrl/VS4iO5rNTOrqYRpTSV4utSy4ulH3be/KcQ+9vv5Q+xaLtwwhS8WbeTR1Us4f8tMLt48S8ZZ66YyRh3Hh8o9PLNwCYOXruHsbVN5duVyPlq8nnO2TePR5fP4aHNipPoiqtkzRDV7gtHzdWlluy3RZ0/cn/tq9kR+tDyaH4mWDSLv61vGKSbiq7q0cmJc7BORK27Eexyzl35fNdbc9Xw8+Gm6PKnU25NZt20Dnd5MhGbvgvN+hzGq2dOaLDS6C9gfu52zfn8Bu1eMQZcf/61gb+DLj1JlSWLNtn14S+qZUjiLK/ddzgHXdoaEn40ydp00NrrZt/MgWSUaXmkfQFpVPu/zIamuPN5sHcQhRzqpB7MIBiui32nhxuQbmJA9hkeSHuSjtPeYUTeB+dWzGJI9iAF5rzC68EseSX6UrYF1fNb8Pgs0c7h5/31sj0/mb4W3scO4mUsTLmO/dRfX519HrHk3f4q/iAOW3dyQfx0xll1cnnAF2wybuKPwNlYYF8mh/+uZPaHZa2ho5bIvrmJ33lL+Mf9etuct5qGZ97I4YTJvrnuerxO+YuCql/hsy2DG7hvOiO3vMGXfZ9w/7XY6m5ulNnPB4fH8bfIt7C1YzjVfXkFZbTK7WmeRqt/KHz44B70rkQRSqGzysb07htJqJ198PIry8kwmTR6HTpfIge75GKpjOFj7NdqWQ9zz1e2M2TaM1xc/wdurxAnkB7zs2LWciaNmouu0kkQ64SZhCQvTZy3lxmsuJjtmHtdccSHmzPUnBHsHDx2WYI8eO1dedSXxW2ZIsLdm7ufQbWHs6A/Zuno69JTw2rMPMViCvWI2r5nJgmWfU7/Gewyz99iDt1GKlY8aI7XqgulJajcew+z9OsrsJYuypS4tqW0mCb7MnTrZP0ZckEWjYUOHlpsCLgn29reZ5MVQ26Fl1fcAe4LZq44ye5/Vl+Hv1tLZo5YGMCPqy+SsnmjqKRo5L20W7k4lVHRq5aySmEUS2y4E1yc13vcIAfbSwkb5u00dOtlHppfZU3UIhzCtBJs/atwosyf6iYkbkyifFRbHvWDv3lAVH9TZZE+/n4rZE8dTNJR1y+Pt4TSvV95MxT4ULqrCGe2BUCWKYB2KmnoU1XX/uaip49SaOiydBlLbDQS7NPytwc/ecDE5YT32LgOF+Wms3HCINVvSyc36nNSUKeQcnsh62yz+7WlhUvkearVPsNc6jn+7avi30xMJVw3vVhZhMz2BsegNdu7dQZn2aXSml3ixvIhE3WuYVY+gVB0iS2eOADSVVYK9Agn2zFGwp6dQWUSOKB8sjTS+7pushmzZZBWo0esKqXdm0izAnjAF6QP2hGavtU5FuF2N3qSipUVNW70oK1OjLtOS1Q/sibEEMOuNAo0AGyby9UcjW2OizKGX+rJQyIQ/ZKC+SYuh1EB7uwa3z0Rzs5Fwhwal2UiuzkSeALIGI62uLEwWLdl68zHr/KYQYzm8OsJCR9emJ1SnJV1potxhoLpeRbZOS2uLgZZWDfkGI3m6/uswUih0bkol6X1YEVFKlmHQUaBWoRSgslBFoDQL2vOob9FIfViPSMSlG2cu1Y0aSpwCcB3P7AnDDrHeDI1K9qIT7IN4LcYzFRWRZ9STarTR2KqntVWPRqumtlZFc7WOuoCJcFiLuUqASQFc9GhK9FgqI2Cvs0OHxW7AaFNR1yTaOOhkG4fvBntpdHsyJFgTgOxkAFDfc+sbwV4gjeqKbAniJNB1ZUqAILahoy/IjIK9IyWkJwv2gqmUl+RTai4gryqf5R4LrS0qPJVKWuvVx/TZ6wv2On2Z6LVFcjLhZH5rL9gTzc1FKag45keYvYYcaps0VHmUEniciNk7si5ZxplBV4dKrkuAELFtvW6cYj1KrYpgtfoYzZ5gKRsEmxjV7PXfvv4hfpMoyxWAtqo8V55rwvykP1g7UfwQsCcMfQTAy1Cr5TXl28CeON/b3BnyfKypyqLcmE+GuG5o1Ef+tmrtWVTYCkjSHK/ZE2DPUhFh7gSwPsLs1WRJACh667XUqgiH1SjVSlSayGSVI6ilNaxmic3EWJOFuSYTVwh272QAn9svDUxEj738sD7CsEXBnqh0EfcnkYOIieif/wBmTwCvwrBO5gkp7QYJ8gTYE9ITAf5eqK7k9ZMAe9f5S3F1meR9U4AfoWcTnxVunALsjWkol83DxX17Z6tF3rs+bCgnO6xnZC/46b99P0X4fPxamc7vsmL5dOUu7o/Zz2/yDvO7rEMyfpFxkAMliawoS+LBTXt4e8MefqE8zOO79vH+mt38sjCee/ftZcSmw8cYtAh3VTHhL1pHiL67gqH7nT/i3t4X7PXmR8YOPQ9UHw/2ljYXy0lxkRsKg5YbAy70VLGvH7OX+3A9qbtnc9bvzpSl7x7jfl5+4xWaK5OoLY6VYM+SuV6WeL47eACm7K1MnvglZ/z8F+xfO+EbwZ7Q7E354m0GPPcgKfsW8NaQETjLa7B2lZBFNpZ6O3uFxs6SxtChg6HLLpuve2qy2dY0EV3VAc4c8HNS9BvZ2TaT0toERn76GXp9EvS4oKOMbJIwtZeRTxFmSkgP7SK7eTvvLn+NgateYPLez3h0+gPomhM41LGKZQen8vf5D1DUmMPdM2/lkGo9f/7yMtKM27lxyrWkG3dwyWcXycebp15HqmE7V428goPK9dw961a25MyXGOa/ntnbF5OIx1ND+v4tlFnyufXK21g092u0WbHYLPk8fv9jfP7hJ1hUyZTqM3j3tXd45cmXKTflkBG3mUAwSGNzmPyMOOJ3LCMrI4VpE78m4CqF7i5aGjykxaRAd3WEKnVXQ9CPt8rHrj0L0WhT2bZiErkZcdBcTq3PAg4tDS4rh/duQJUdx9aNu9i4djv1dQYaG/Ws37qJGQtW0lZXB+F6PF5REwylZRWkJicQ8tpJSTpESfb6I38AQcOuo8xefAKhkgQmfT6AZTNHEKyIZ9vO9RgLYqBTz723Xc3oD1+GbhMHYzeTeDiiefli2Es898IttG2uOa6MM48yTvUFpEuVYJXExa+X6ell9oQDlmDMxPLpTaWc7vHJ5pq9ZZwH2sysbok4T1V0qhlRX84lXq+k64VD00ld4KLMnmjwLcskvV4JOkWCJWb0TvF4ZXNVUcYpZv1EGedtUiisl2Wkf/D4WNxcwqKfuIxTsF1ijNlNxZzh8ZHafrSMU9xA1rda5E1I9I35UeN6fHKfi9nCsQ2lsmF7bbeGm0MOeQMqCItyinKUYf3RWvj+6zjZ8PjkjUk0lBYznWJMMbYo4yzu1HNZwMU/RdPTLq3c38e6k/3n4me+SJ+9KY0l0tHs3gYfB8LFLGi2ktNtJeNgLBMnbGTy5DhyD99Iwp7HyNn8Dya6n5Oavadc80CtYGXZ/VHNntACNsjnFwayCZkV2HJPZ/mi2fhVCswWBWd680nS/wyXWsEL5YeZuCefpzXF7LC+Q+L26TxW5GJ58Zd4i+7jy+J13FlVzd8qHKxxaqVt/tHkL5VkVxG32118KnS//mS0/gKe0JqZuCuFl+0l0jpegNjhzTapjx3gLqekXc/nLcLZTU9i7GEeUprJ9wnjiWS+dJjlWHdWVETC5eHRtAO8uHoiz2+YeSQeXTGF5blbKKtO4ZlNE5mUuAaLL5Uxh5ZTWZ3JM+umMyFlIf7GHN7ZPo+n1k6Ty17ZNBt3+WG+2r+Ex9dMO2ad3xSPrJjMPsNesir2s1W3CZUjkXsXjWdG6hrCHWZybYnMy11BVU0mL2yYyTPrZhz57gvrpvHsprncVWzhLoeTHTqd1BD1TzZ7k1y3MGgJ5+Gu1kQMNUQPtN4+e0GNZBikS2c/Zk+APbGO5GhiLZ5nqlQc0mp4vLyc6TsS2LD2ADU1hczJXUZ2eYLc9qlJa3l83Xg0/kPk52ZQbMpll2Ur64q20tgS0ewllO5hXvYa+brKkcuSFTFs3pVAklqLxvTtYK/Lk0GeUUOd6K93EgDoyLn1HWBPgDcB4sQ6hbGI+L3SGKYv2IsCuh8C9oRrowAcjaWZ1JUVUdRi4B/2Ska3lENHYcQJNSgmMtSEG1TSRKXan83zlWVUenKkXq7/b+offZk94XjqEbrVKLMnyjgdIS2F+iLpyPpdzF5v6wUBPPv32ZP99PwCyBzbZ88V0kQcOk+iz57cXl/aEbMdAaxES4P+pZTfFCkaHbWOnO8N9rKValYZDDxls8nJhSJ9kQR7AujnFx2dPBFgT5yHKmORZJF73Tj7rvOb3Djl+1FmT7B4st9hFOz1VGdJVlddr+eTpnKqOnQ8UFnBg84KPC1q4vbHE6wp5At3Kc+XlvNSWRm/d7lOGuwJcJAdNkpnbyGXELmFcH8UbJHojSdyEOEb8EOYPVFeuKvVJL0EBPBYEC3jnNpYKieJBSATk9Mx/co4+4M9weyVdUUapIsqJMnseXzSCCgvLLR85fIe9lCU2VvfYuEsj4/NrdYfnyN8VwiPgfpGhm+O55YiC4omUboZmUhV1DSxPqBnen0pdyaqeC0mE0VXJ3/P0jJ4RwqKjg5uVBcfU8Z5S9AhpTuiQbqo7BK/V0zii8oqYdZ3VSBSxilkLsKz4WceP7GtZlmG6+nSMKRPGafIAwXYFS0XKrvUjGssYyU+4vpr9u7y4bYeYvWmFXT7MmgsP0TchsmEnUm0OVNZvm4FtbYkWVFzwbm/Im33XO6+5RpefGsggfK0fpq9fIa+8Zhc91cfvkhFaQ5mo5Zyq5akpFRqahvxOGup9ndS66+G9nqyclOZNHsujiqRe5rwO43g1uEo15KwazUlsnTeSLDKyK498yksSqLZk4PHli8Zvs7mJvzudjyuRjoDjdLDw6LWUKLVU2ZMJ2brchrEOn16dPpEMhcfZtqDMVx/6XVYTXnkxe8g8VAMl59zBUX5aeQc2oaqMJ0rzrmCw7F75fvFxnyuv/h6Vi1ZJPHDfz2zF5eaSBONzFzyCQbbAW79+19Yu2MmG/ZMptC8iydffYBxsz7gQOoikvNX88HI1xkw7GmyNZtZuuELWrpqaG2to6VF9OprJxBqoq61naAvBO0VuF0qJk8eR2VlLh98+AIWUzwdoQx8zhxGfzWIgsIDVFlzcNgLaa/LpSaopNWdSb0vn9LyPJyOApS6PJS6fFrqCmirz0djLKBQk4utPAOlMoaaGhvt7V2UlzupsllpCVqostsgaCdm7VpiN22ivbocQnl0tDWSlHOIxsAhLrz8lzz2xA34XbuYPPdjsjKXAEXMnjeWA/sXSIC0dPUY1mwcB5gZM+Z5Xh58I137Qgw4gWbvN36fLEkUTI+42AnQd04fZk/MpokGoYEurWSdhL6rr2ZP1MNntOv5pKGM3LBegr07A05ZailKPk/qAufxSZAhtEtLmotl4i9KCsVvEbNKv/Z6jtHsPVpTySuifr5Lg1LMqvldslTgpwZ7IsTFTGgRz/F5jtHsCRfS7LBBspzi4v+jxvX45D53durk/hzfWIajS8ftoSppDS3E5ZOaBDDTRsb/kWP9JeAk0KVjX5tZjilmTns1e+I4fClnKDU8WF31Pwb2xPhihlRMHni79DydvI4EZyJJ7SWU9phIiz8oDVrmz4lh9NqhjFv5BTOWjeSRve9wfuw27tw7hjFbH+S5nW9y/oGNnH9gTTQ2cnXMXD7c/ne+2PQMMxas4p11T/DW1meZpMslQ7eSfPVcJpqVrE7KZ4LGyAHjQpITtjJWWcoO4xrMyrEsNcbyaXEFIywlJFaI5PpYsKd1FDDcXMqqcr0EeyUeJR/rKlmZmMOsYoNk9pq61Oxus+Dv0DLHbsbdJv7mLAS7tGRmZfBFkYFit9BKpbCuXCfH+tRqjURZOWMzE5m+cxlf7dvGmH07mLp3NWO2rSROtZ/qxkzmJ61gZfYeHMEsNqZvx12by+iYtcQbNlPfks/8uI1M3L2ayXvWMDNmHSF7EhuTtjBu12qm7l37nTF620qyrfHYAomoK2MocafzycZl7MrfTVurAXNJGhnF2/HUFzIyZg+Td4vvrZHfnbZnNVNj1vOZUc9nJaUysdQVFaESrKXOQIHBTGE0cnQWArY8aMuVbIzUDvUye1HNXoYuyjz0Z/acWWTrtZJBzDToZKiVkTLOL8pKWJ2Yxd7YVOrqlaQVb8dUnEp7q4G1uXuZeXgZnroUCtW5lJTmk++KJdYYi79W6If16Lzx7NbtwV+jx+3NZ8OORHYfTidJ/R3Mnj+dTnc6e/YcwmdNheDxAOKb4mTAnnAEFWywMIAR+/Uo2IuATJHYC2AgANIPAXtVlnz2OZVM8JWyu93C6QEf2zusUgcnWZ9ABq5uHZ+122jqUtHsy2J0qRmv++SArRjTZszD5VUTblbR1qiO6Od6wV5QI5vPC3DZ0KAmt0CFRVdw0mCvl9kL1mkoc6kjTqL1UWavNZ+avufY9wB7Yn+KY36yYE+UTG7YnUyFJgF7eaT/Xf/P9I2+YC9DpWarTsdnVqsEe0LDF3ZkEKvX8GS5jb1arWwvcrJgr9JWQLLeIBm/XKXqCMsumb3KSJlmsP5YzZ5g7jRerbxHBTu0jCy2Mqa8mECjkrWLt+Hx5vLnBlG+GTh5vZ4It58RDeWyekeUcop+bSK3eKymQt7zhAGIyEHE+z+E2RP5TVGHjmv9LhY0HQV7YpJb5CmjGkvZ2WqSoPDbwN71fiEXMcn7pqdLK/0LxGcFCF3ebJWslZgkvb+6SoIkwehd7vNIF8r/ONjzCVMZPx9tPMRteToU1aE+7wfY4NUwo8bM3YfyeX1v2ne6cd4Wikz4iv54wkkz1BVh9gRAFhVIot+yyCVE5VO8zI+8HGg1s016OETM/vqDvXfqbOSFhXyknHScxPRj9jIfCGIr2cTwcQOhI40Gzx6mTHqN7vpDdNUf5r2RbxF07IauDD4f+ykVxTu56/5LufGhWyi3bEGt3UNJVRU0u6DJR1mOjn2r92HP1XF4XxzbNywhJ3kX02fMpa2tg207Y3j17deoq1XS2ZZPZvYBhnz4PoVFcQz74GUqbVl0hHKotGUzctQ76HUJhKtzqfYpGTtuKJmZu2ivyac2pGXk6EHExS1n5NjPmLNgMs0tgh30snPXWtasEfo6YeTYRl0wRFudn7SiBD7/53jeUmzh+nsuxVR1iHmrPiFTvZ1LrvsDmtJY5iz/CG1ZLJde9wfSi7Yyf/WnGCsOct0dl7Jx7ywJ9uo6m3n4n/+tbpynnMGyJzLJfbudIYq1bPp7LhMv3MO2hwr57HebWH5bGrOvOsiaOzOZdNEeZl0Zy9JbUllwQyILrk/go9+tx7q8PtpjoyEqt+z9J5x3fIRCpWzbtolAoJStW7fS3OyA7hp6ugPytd9Xgtcv3DT90BGAniB0Cg1eM61ePzRUQ22QntpgxNGHRrqbAoRCwgbdh9Mlan3boBsanPXU26ug3kORrYJPWkSPDpgbrQamvUa2iTjwahmxT1gYedZWXlLMZds9+Xz2q/UsuyGJ1Fft7P+3h4NPOuTzcedtZ9IFu0h91c3X1yQw54pdmG9u5H3FqiN/XI88eBt+zCxpLWWuqKnu1DG7WTRLPp7Zm9ssSib1zJcNSYvxdml4SmrXAvIiHNtm5I9eL9MbS6RZi5ili2kzyovcSV3gPD4uDzrlxUVcgDe3WGjo0RDuUTOlqZRlzcUEujSyHlxcUDLDej6qL6MwrGeraOTeWIq1U8vkpp/2gtqr2VvQXCz3kQCXL0TLOMUNb4fcFoO8IP6ocaPMnrNLJ9d1iseHso9mT5RUPBx0YOvUSmesHzuWYPYEyJslj2vkeJ/q9cpjL9y3hOayV3vwPwb2oszevOYS6RD6REEM8b4MVrWUUdRtITMK9pbP2809M+by5MxFvDRrJb+b+B43jH+eSycO5vQpYzlv0sfcMP5Fbhj/cjRe5OoJb3L65NH8acp0Cfam7LqLMQce4D1zLum6MajV7/GpNZ/Fh/P4WGNin2kKSXGr+VBpY5NpAWXK95hj3sPbZU7eLClnvyjr6wf2ChwFvFFs42ubAQI5dDg2YcoazMKDmYwstUIwk9ouDdOaS3GGdYyvtFLZpmNOc6lksTNSUxlcZMToEX3WUlhk18ux3i4tjURJCW/ZKxjgrGNjyRr2Wb9mgKOGNyo8rAuVous0MU9cp5p1mNqMjPJWyj6bgQYL08MOPJ16PnA6GFDpZkCVm3eqnHg8uUxxlPNGlYcBVa7vDDFWXK2VzK5itnaUo2028rrNy8rqcizNWp63VzKrw0tXSyz5ps95s7KSAces28nbZWW8XVrCC+XlPGOz8ay9gndj1vHB2um8v3GOjAGrZ6DU7paTPd5ajWxg3svs9TTm0tka0QY6A9FktBfsBdJpKElhUVw6bxgtbNiZwNrdibxYUsrzZWVs3ZvEtq2H2Lgjnjrhltft4F+VDoqa9LS3iXPPSVp3MVVVaqr8GlqaDeQZDFijZZwtrXrUFiNGe7SMU6eTJagi+RZN1QXLc2KwlybB3r6DKfhLBDg6HkB8U3wX2KurypJgo6QkH4u1QJYTZouyzigoEdo98Vp8TgC8HwL2yswFqHy57K7XUdmtZ2udmWqv6qhmL5SBs03LCFsJzcI11ZuJUVP4Pco4U5heaWBrnYV9YQtr24sj+rmoZq+lXUtNtdDs5aFt1fNAeSVDRQ9cCfaiJjXid0Q1e6JcWgAV4RDaV7MntIDiuPRtvSAYAPFa9E38Ppq9Hwr2tsdl4DAkY/sWsJeu1cjzqn8Zp2Cohd5VPM83KOlwZJCrVTHKbJFAT1NUhEYVKe/UWIXrZrYs4ywoVMlJFRFCc9xYlYMyK4G1K/czOFvJl2Ulsjy0F+yJViNCgyddUfuUcbY2qdim1cn7vKdTy2u2MgaXl1LTrqbCnklLm5Ibqn9Ynz3BGhWGDWxosRxh9kQZZ267UVYTiRzkh2r2hK/AliN5giai7XcGpdZe26HjNr9LOkV+VxnnDYESbF1med8U+dKFUc2emKQU0oinqqtk66oHqyulvEVM0opqqfJOjfx9P+q+/V3xE4M9kXPoopo9wewJA7CP6ss53eeVbtJ9yziFMd4cqU2M5GgC3ImKrF6wJ/InU6cOQ4eOmU0lMlc8gJvYPszeNYobOPyLerbek88QxRJSnytl78Ma3lIs4fC/zRx+3MRziunsuK+Q1BdtrHu8mEPPlPHVudt5XTGX9bdlsv1RC00p3cR2rWJ4+zuM5ismM5lRfMXnuaPISInFos1m5669UkJlt9nZH7MTqJH5vd9fwr69O6iuLmPLVtFiyCOXt7e5Wbh4GaFQWbRlWojtO7bjcJiirp11HDiwj9JSDVmZCWg02XKdPT3VZGUnkpR0gJ6eYxuo2x02Fn24hxkKI2P/uJMdjxQx5NQV7H1cw8hzt7H3MQ3vKpaz5zENo8Trx7UMPW0l2x4uYuz5O9nyYD6pr9aRNqCJey6K9BM8Hi/9mDhuwf90KDhVcToTFfkUDezgjd/MZNsLyXz555XsfDmdDy5YwIpHY5l6y2ZWP3aIsdeuYfptW1j84D7m3r2T+fftZsgFc6nYJcCecNqpOeYAIA5I2IHXo2PevFm43Trmzp1DQ30JdPvo7nIy9+s5OBxq3C4bLc1V0O6U722pz+YLx17G+OMY5Y1ltC8SX7gO8IU3hmXFadR4K6mvr8RbYcPWZeVL5y7G+PfzVTCW2VWJ7NHloijeg8Jh5ZTyfdR0helscTOtKpZl7+aQM8TMB7+fz78Un7D7mTTeP2c2y+/bR8FIJx9dMI/Zt2yhYKSbLy9Zwld/XkHBSBfLb9/GE5dv5pHxXdz4wsojf1z/fPA2HFiY0lzG5harrEEXTdAFXd+X2RPGLWJmx9OlY1uLRYIxYa/7TBTsiXKFrLCeP/vc8iYgnguwl96uZ833AHuCURIOVwLYCTfImm4NHT1quY6pTSU4urSy94soFdjTZmJUQ6nU0IlyUTGeAH7TfmKwJ0KAve2SbROlrBGRsgB7YuZOlIAIQxOxT37UuFFmTzQuFSUrP/N65Y2vF+yJ3/1STaV0KxPmKT92rGsDTjk7t7HVIoGGYC0F2Cvv0MlzQIjKBfD+32D2BHh3dWq5q8HPvnCJnDQw95hJj4K9r2fvZ/bmAcxe9xFLVn7E84lvc3ZGCn9PmMCKfTfzzsFXOTvtEGenxXB22j75/OrkFcw4cBMzdj7C8mULCGoUWCw/5xx3Pin6s6hSKzjflcHAVWmcq7Wxtvxa4pe8zS8L65hi+xfdhQqesU9FEexG4Q8x2mcCb8rR5M+bwmafBoW/hvv8dvAX0eWejiHplwwUrRe8bjpC2TR0qVnXasXWqeeiapfsUbS51SL/9nau28WpqhJio60XHvGVybHkDHnfCHbzSelAZlsfRRHskq1TRGuF0k6tbEy8tl2clyaurnbh6NYxrkWYJVnlcT4jKJICMesuwofFm8tN/koUftEOod84JwpvkC+bhB5XL3Ur29uEVXk1LzZUcKjdLD+zpU0AzhUk6P+AwudE4a8+fj290duKIecwPzu0iTMSt8lQJG7js9jdBBzZtNRpaGkQTE80+W/IIaXLwsz6Evy1aogyezLpD6VSb4jnw9WxnFFiZ/rsbUz8egcKVyRBHLVkLzu2HmLn/hTq6wrZSqUE0NpGHY1NejY2V6LssVBRFWnsHW4zoDQbjmj2wu16DKXGo5q9KNgTiX6OTiXBVm/C3r+Ms9ubgb9KaPZE/7bvBhRHzq1vAHvSkl/8XtHzTfRHU2okOBBgT5T0Ca2daEsg2gTIhu7fAvZkREHZicCeTozlTYH6TGkuFHApJUDqq9lraVaj1ano+p4GLeL9gD2LCRYTB2pNpHaYiOmwHmFyxfEW7py+gFK2YChp1jGwpJyJDmtkm0RbBXcqVWW5dArjG386XcJEJqSRveAE2Otl9vy1GlI1ajx9++y15hNq0Eh27z/N7IlI0R5fxikmBwS7VqBVU2DQkZScxf64NHJVakxRsJfcxwhGgD21vgifO5vn7WW8UFbOYzYb/7TZ+bfdRpU7h6QDhwhakhnttPKorZJ/yvdt8nmaT0lJbiKbNh7i8xwlk4ut5PYBe4LZE86borS1r2avuUnFTp2ORa3FhDq0PGsvRxHyYwtrsWqTaGwq5LJa91Fm72TDG2Roo00akAmNfnw/zd4vvF55nfyhmj1Reni43SDzhKKwLmKo5gzKidWSTq2cSD0ZzZ5g9iq7TPK+6e7D7PWCvXdr7fi7NPw9yuwJjZq4Jus6dEfBT//t+6niPwD2RJ+9071e6bAp3DhFW4yf+zzHafZEfiSqm0R+dE/18WBvcXOxLHMVlVAC7F3h85CJk/29zN4Vf+acKesZPqma3U+k8Ppp4yj40ELCgEIG/W42qQPVFH1cTMW4KlSfWCh4z4zuF00UPVPJ8Evn85jiEzb/6zCJb1qYszudP7f9DYX43xMNFFx/+HpSd+6hKCuWhYuWS7BnMppYuWJhxFej24fDqWbZ0gV4vXrmzJ1De1sFtLslQxcBeT5ocwIe5i+YR2mpKN8MiGJKVq9ejk6XwZ59W0lJj5Xr7OnxcyB2Ozt2rKGnp08Dd1FzV2rkq2eX8ZVCyaeXL2HvG1m8fuZk4gbmSxwjHl85YyJxA/P48I8L5es3fjGV3a9m8sklS9j+UgqFXzay9/wOblT8lzZVP0VxBlNOzcWpbGBT/GSszkRuvOdqlm+ZwaHMJRgrDvGvF+9n5NRhZGk3UmjZyeBPX+WVd59EUxbD9rhpNISraW6uo6GhBGHL6fTU4q9vwusK0BN2EwhYWLVqGR6PlslThmAyJhH2p+GqyGXhopEolfEkZ2eiMxYSFtarfgN3ayejyH8WReFrx0fRCzyaPRq/JoPSsmzcpnRWl+1BUfAiisJXURS8wMVFX7BXncTPdSNRONScp/+Mhlo9bb4Ufls0hJlJy6E6metuOY+HXv4nIe8BFq+fiFK5VpYY3Xn/ZYwe/ZysNd60eyY798+ROpMFY55C8dxDKADFtqNgT5Rx5lDGz3yRppfeTp10l+xlenqZPTGbJlooiARcMHXiwpvWp4xTlH7uazNKml4YtYjZn+v8blnSufZ7gD3B7InZozGC2fJ6JOgUCZZowimAgJjh69XsiTLOR0OiR5xWauYu9XlkacZPXcbZq9kTs42/9HplEt1bxilm7g60CT2d4ce7gEaZPTFbKDQF4ncIAHBrVLMX12bki8YyeTMUpRA/dqxrgw5pzLKsxRop241q9oQDpzDKeavWTqBbI7UH/2NgL8rsCf2nOPbCjEewxgL8abvNZETB3vSZh8hLuJvEmOfI2fYk092voWiEl12LQaNgbdk/UdT1oKhpiBjL1HVztT+XoEWBLf8sVixbQGnBGRTqf8clTgH2LsWuVnClI5P31qVzmbac9WV3EL/iPS4orGZG+XO0Fyp4xTYbhT8sb5yTvMbjwN4OrxqFN8S/vOXgL6TTPQdd8h95b3UcV7mddIayZPuDRS3F2KKCfn3YwIqWYnks9m7ew1mqYuJDagn2nvGWyrH67yexDSNLhjHP8gwKf7s8F4RbWpVg26ur5Myq6IMpTH1Ek1thvPN1U7GcSOh12RXJ0pleD8XeXO712k++L5bbL891MREhEhnBbou/hedrK+T4IhlY1irA3hoS9VdyqqdKJnLHrad/COvw2ujxEtHaysObUqnKjGNXdyl7RMlgU8SNU5T17a8383FxcQTsiT5gnlRMvlwW1BjAeIjP18dxbrGN2fN3Mm3Rbn7ucKFwexi/MoadO+LZFZcuyzh3q9dis6VD2MKK7F18vnsu9lA8RapcykoLSLDtIsawn5YWq7zG5lTuZ5NqB60txThcuazacJDt+1NI12hkwt6XqTmhG6cAVScAD98WJwJ78UqN1Gr5KnKkUYgYu7cMLwIGIo+ilLPXmEWwPaK07xiwZ8+R5Z8C9NVWRUou+4M9AUqEHlGCqoZsCQDEWFJXF2X2hGavoyMCDro7+7VeCIim8d/8u8V7or1AYq6aoF9Fa4OKJnFc+5ZxCs2e0Oi156MXZhCFetYcSGG+X4cvmMVot4lErZouV6QdSmdYJYFncx/NnmgTIQBg0K2kQ/QDjJZxCmYvUKeRgO8/zeyJOJFBi2DVJpYU80lmIRMyChh4OJvha+MYVlZOuSX/G8FewJ3N67ZSni0r57nycp4tL+dFWzlOdzbJB+MJWlOY5LDwTJldvi/i6TI72Z4CQrY8WcZZoFGTpzza1qGX2RNGOUIv21ezJ9oxuP1q6nxKetpU6FVKppRY8LWoOZyQQqi2iK8dFkZYivmk+OTjI1MxB/1G8jsNUoOfEGX2/hmVaghNmMhBhDP4D2H2hDQgqd3AJT4Pi/qUcYrSSmEIIypZUtsjEoJvA3uC2avoMsv7pqiMkcyexyedykUeNKYx4mb+QJTZi20zcYHXK8HP/2tlnLcGHVK6I8zaxOS7KFsVTppiMrq6S8vVUc2emAzf2GLhV16frLqKGOlopcdAL9gTv1+wg2/V2TF2ahnVUMZe3BzoZfYeeVTmp3fjxF22jUnzvwCyqLSs449//iV1rl1ADm3dOuhJg5YUuKILUo389eFzue/5h/BU7aVCf4irEkajqLn4WLDXo5BO/TlxB8lPj2PeguW0tYbZuTeOoSM+IBhU0dGaT2ZOPF+MHYtak8yiRaOwl+cR9qTjc6llLh30aml3peNzqpg0dTjpGXtpDeXL5bPnfk584gZWL/yKretnUddQJXty743ZzuYtayRYrG/yE/J4aQk6yMhLZemUJcx7cx9X334xFmcS2+KmkVa0kwuvORd16SG27J+MtuwwF/7lPJILtrP94HQsjmSuvu1i1u6eLUFj3stwveLJ/06wd2oU7FWkNrB382Ks+nTuuPp2li+cR2rMJszqVJ568HFGf/wpBSl70eTEMeytQbzx7CsYChPZv3EJ1bUhmls7yEjYyebFU8lMO8jnH46m1meFrnYaqm1sX7YFOgWih7pgI9Q2EHRXs3jJOJTKQ0fAHg3FdIXK+JdpNgrlmyjUQ48P5duMKJ0OPjPhhlbo7mZDeT4K1UAU6iHy/XutU7E3ajjTOBGFQ8d5+pE0OGNp96VwmeYzZsespb0sjasu/QNPvvgy/pJEVq+ajzJ9G7Qp2bZ0NFn75ss2DDu2LmPfzhXQbWbWe8+iePAfEbC36CjYe/GWv1FCNX/wdbCqKUhrZxWrmgLUdVZxnrcNhauD33raqe5wsLopQFNnFRubAlzgacfY7uLtWicKl19e5ATTJsCeqH/vBXvCieqHgD3R3qEv2Pv6BGBP3AQeCQqwp5Ps2qXe/yzYE0JrAfaEa2lfsCcS3vyfGOwJzaII4UbaC/YOthn5vLFMMpk/Jdhb8g1gb4CcodT+r4C9lf3Anii/6Qv2Zsw8SOqhvxO75yVStzzHePvrKILwvG0BbYUKlpgfR+FrOpoQ+Bq52pFGuU6BLuuC/1WwV9epYWFLsTRo6QV7y1qKcf0kYE/Lk6FjwZ4oBRZgT5TY/JRgT0xwiGbEfcGeo0sjnVyX/BCw1z9CQYYkF9BmTedAl5WD7ZajYK85F39ATYFKeYR5wJOC0ZnPvx0VjDcVMmL1AX7fD+yd4vEwbkUM86ZsZNaMLQT9eWw37mB+7kqc9Xm8uG0c/1w/irLaLBLiDqHMSyat4hBT0xeTVXlQ6p8LHAlMTV9CYtl+/L4i1m6NZ++hDApNZjIMxzobngjs/ZA4EdgTZaPCpERrKqLNFXEf7Qv2esfuBXv5eqVkHXN0SuoEqPOnYdUX0OTMhZo0rLoC3CWiv2M/sBdIleBQtF8QgPoI2FOpJXASmj1ZIlmdIUsm+4K9fF0RTY5MKsty5frEdp6I5esFezF5WlwBtXTbFOCrP9gTZijCsEcVNvGmysD0/ekMLSsmq1zJK8XlpOrVdLsipbxNYTVD7aXYW3Vy246UcYbUfN1QjLLbBLUZ4EyRYE+UCf9vg70JJcV8nFnI2NQ8RhRpmZycw5CSsm8Ee6KMs82ZiV5dRFGRUupSRZnmkTLO4kgZpy1axineFyE+K0zt1KYiuZ7+23cM2BPHWJjwCKBfmynBniOgxuVXEQxredVWxjBbKcEWNfGJqRLsTXIWM7C4lEElJScdb1tK2RswktFlZH27hYOiSsAT4t7aSFmkqE6Y01qCpVOPIiBaDXwP5tAXZG+bhf1hE3/weyXYm9ks7tfVfNVURkaHgUHNdg51GOTnxOfl94Jt3OTYxg7j1VzhPMgu3R+5NFgqDVpmtpZQ2aXjN0GP3BZx39wStvB+s40SobWvdbCjzcK2duFx4JNgZ3RTWeRa2H/7fqoQIC0UZOjaOP6Sq0NRV9vn/RCrfFom1Fq4KS6P53elomhr4m+pRby1OR5FSyNXFRn5pB/YE47cYjIyImHRSlZuzQnAnpgM7wV7wmNAMHzfBPZMUbC3G89RsPfAg7JP4IM1Thzqfcz9evqRpup/OPvXhCz7CbvS+OyrUbhNByCQjfJ1PQ2ZBdxw/QX865nncJnjKc5M4Pb4KShqrzgO7P2z8J9kxydFpVuNuDwhagLNtNVDY3UjhNvIzI7ny/ERsLd4yWhcQpsfMOO0KVkw+Sss+kzwm6hzGyT4qw3paXGkEajMAzrobuuAtjA0tdDpb4AOYfAoKgg7oNMOQS0tTuEQbCA3LYaUg7vJN2fw14uux6RN58CGpaQm7OXKc/+MqiCJmLWL0RQly9dJh/dwYOMyuQ03XnID6yQjCdnP9nDDfyvYO0VxOtNOzceR0cylSy5ne+FSHt58H1tUS7h/+d3MS53EgH0vMDtzLG9se5GP9r3L6KSPGH5oEOMPfcpdS2+lo75FHoM5KeO4dfFN7FSu4Ko5l6MPxbOwdSRxmo2cOuI08isPsZFtWOoqmde1HEOgnFlTv6aqqgi3s1yWca5qG0VOcDsvmheiUL51PNATUTSAD+zLob6BhIYs1nZsZk+F7ijYU73D3cYxFFfu4EzDBBQOPefpR9HgjqfdlyrB3qx9awjbMvhy1KdyP6TsmMVN117GoqkfQlhDc1BLW6AIOrU88fAdvPzU/bL1Qs6Ohdy1ZDmKpi4UaStRjFKgmK7gqq0X8HrPMP7UOpw5DGRCzzvM4W0+7h7Ez5s+QtE4gtObPuLD7nflcvH+bAZyYesHDO36jFtq8lC46mUZpwB2V0bLODOi5RJCV/dDyjhXNhdLoXN1t1aWcYoSNDErJpJZUVogyjiFs5YQbQumS4A9MTMnZuj+U2Wcu9rMjJWzdkfLOIVBS0q7EV2HXpZ4/qhx+5RxCvY0UsZ5tPWCKON8NTrL+VMZtAjnU9G/sH8Zp3AYFRd1cXH/3yjj3Nlqxi3KQUJVUlgvZkctPSZZxjl50iYmT44lNe5WDux8gtSN/2J0xXMoquFx+xy6ChUstPwdRaD1aEIQaOFPrlQqdAoMmb9g6aI5lBcoKNIrOFuWcZ4tyzgvOEEZ56+OKeOc9j3LOGccU8YZDmXT2KVmoyzj1MkyTlECs00YtvQp44z7QWWcFbIFyKimMla1WeWkhCjjrOrW8VVzGZtaIsf5pyrjFAJ8MYMrtr1vGecpfj/bv08Z5zdFIMAtVU7ZD02UcaWHzfREwZ7Q7Amr/HK3moAAe+3CIS2VzopMdur0vKyzMCE+m1+UVjBtVp8yTl+kjPPryVGwF8gjoSyGS2YPIbFsNwes+5idtRxrKJP42IMU5SVj8Kfzt2Wf8PEhMYtaSlkoiyc3fcXre8bTWKtl+940lsXEMnLnOnbFppKm0cgQSfOPB3tp4MkHr5rmEjNZuZWEzFawGSkoqKCowE6xuoyguRhVof2YEO8ZlDZw6sCtxaIqJzuvUi6n0iDXubDcw84ULZjyWG93kWsvB4/Q+qkJmK34TKJMUgOi15p4dGqg1ggtFVQ77HTVVEBHKVRqaa8QzKsdg9YO7WI9eqyqMqjUU2+14DMVg0MXWZdbe2x4NHTbDBgKy2jw2qHZDo0V0GwF0d+w3gTNFQSr7HSKMettWPNtGNSVWPPLUebbsebZMKvE7xUuuVrotDGvtZqWrioI6EAkWOFSeursfFocwNjg4nC9g+IqC7RYoKECmkRYIp/tv439w6OW+7FUUwpVevRKm9y3/Y/DiaIgv0Iew2qLlfz8CrlMWWjHnF+OVWnHrKzAWmTHrKrAkGvDLfZdhYGigshnRRQWVFCsKZdji+PcO7ZYj7bILpfbtKXyew5DiRyz97tq8f38yDkinvffvvxcO16bOI52qLNDSxk1JjNhR7E8xuoiO50hGz0dlbxaVsMbthq6W+04cwugoYSRzhDPF9fyQmnNScdz1jo2BX1yLOrKsDc5eMtYwxqXD0+LgxHWIITK6GyvYGhxiEHWagZZxeN3x0BzNcWNTqgrZXfAg6ndRVbQxZv6Gg6HPNBWyt4yFyu9PjzNVfLz8rslTUw1FZGlmsk4k57MosmMt7khXCW3hbCdz8qDDCoO0dpWyRh7EEtlJXSUM7vKj6XBCbWlbAt6KQs7SfS7GWg6+e3+3iH2S0k1G/brmJhbwaCy2iPvDbTUYKgsJctpZ1JSGcvizQyqaGBGZjlr4owMrmpkbFIxn6/MQeHrROHq5IFgIxVhJ2d62tnWLMocK1jbFOBXnnZcHU5u9jdJQqCqw0l6m5uJ9dUEO6t4KNjI3hYf4+urUTg7ZWxoCqBpd1HU5mJJY5DrvG0U00zazkXHgL1/tQTJ2jWXS88/m25vGj5LHEOHv0+bI4Vqy35OP0WBLmUVNBSQUxBDvSOVceNHynXsXDoKpzLrxGBP/B+u4J0HHoYuAxXlRiwaN0VhNXuJoajaxFLW4KhSsWTRXDweHbOmzcRYlcjcthEUVOzjtI9P57B+AwtbPkMbjIXaSuhxR8o6u5xsYC3ptYVsbY8huTmXvaG17A8uIja4lF2huSQE1rG1ZhZZ1TtY3z6bZdnTue7zu1g9PYG7N97GAe0GLp11CUmmHdy46jqSTTv504w/ydc3rbqORNMOLp99KTHq9dy1/jY2Fi2Qnh/Zz/DfC/YEsyfAXnlSPRfvv5SN6uU8mHwf6w3LuHffPczOm8xrWS8yXTWOV+Nf4v2UwXxRMIJhuYMYk/kZf9tzG+3VrdL9ZEbOBG7eczObtSu5avufyfLE8Vn9WxT5E5jBhySX7OPU+WeQYN3BR62vke84yM5NOwgEyqgOegm3+RnPWGJ9CTyvXYNCNeB4oNcL9irXQX01W3zzmVz3HjvKklCoBvUBe19R7NjzjWBv+p5VtJenU1dtZvzoDyjOXs+S6SNkM3Ya8qksyyNQkQNN+WxaPIYdK8dLls8Qv4HHduyOJIZdK1A0KVDsVvCnjLN5oOcxzg0/wWAe5rWefzCEh3m6+xFOb30SRetTnNb6JE90PyqXi/fF5/7Y/hSK7tNR1KxG4QrL0of9bUZZriDAnmD3BNjb22aSQO2kgEmU2ROzeAJUbW2x0Bg1aBFMwopmqywrvDNq0CLA5fD6MskwCDMXIbwu7tT8xwxaBLsojEO8oidPH4MWAZYywsafzqAl2v5CvO5r0CJYmgclk/nTGbSI5F+U3fU3aBEAVjirCtb0f8OgRZTsCNApfrs4t1a0WCnoNpN+KJbFK/azcWcmqWmjiU+aQeqhaaywzuapiiATLDupVL7IVsNEnrK5eKrcxlPl5TxlczK4JAet9kUK8gexfe9ONEWvkKN9k7dLC0nRDkWnfpFBJXnMOZDLQI2F3ebPSdy3kDeUlay1TJPrnWTZxlN2H0+UV7DdoTnOoCXLWci/yyqZWGECfw6tzk0UZL3LrJg03isvgWAW1V0avmgpp6JDx8eOEsrbdYxtLZf7PTUhkReVJjReAV6SmVZplGPJ39A37D6WmBax0TCFp+xenii1s9Qvej4aGV9bSrihCH2rnuHOUro7VNirNYxqLpPs4ZsVZTxZJvaLjRds5bjc2YyssPBkuf34cU4QYqw91SaSw2ZWtxWjbNTz7+IK5vutWJp1PGmzM67VQUfzfpK17/N0WQlPneg3nET8o6yCxEYj29otbAyLRPNoU/XmNg0V3qMGEmL/NwonTKVKMht7LCZeM1tZtyOeNbsSea6kjKfLy1m+L5nNWw6xcXs8dXVFLFOu4qX1czC6U2lvK2VZ3kbyXAcoKsyWLFpyxW6eWT+NHaoYwEqBM5YXN09jTcFOAr5C1q49xMxN23l3wyI2704kS62mSPRW/CnAnicPdWgVi5vf57PqQbxS9T4fBwczumYQb7nfZ6BnGG+5hzHAFXneN8RyERMb3mFK4zsM9r4nX7/tGcbYukFMaRrIz9u/5JyCAYwte4Xfhz/nzubhTGl4W743IjiEj4JD5PPJje9EomEgk1veZQbDGN85jEG+YUzpHsoosT3eD/iqfRgDvcOY1PkekxoHyTHH1Q9iRvPbzGweKLfjyLr6xfTmgYwIDOazpvcZUTeMD2qGMaVzCJPrBzK5NTLm2PAwhgSGMbZ9GG9Hf0vv7xWv3/W+F/m9Te8wtfs9VvCe/N7k5kFMaRjIlK6hDAm8z6DyocxoGcov2kdxR/1wpnS+y/vVwxheN4wpHYMjv/ME29g3pjQOZGz9u3xY/T7T2gYzNPQBgwIfMjj43TEoMJwx9YP5tOY93gl8yPvBEQwLjmBQ8APeC37ER8FP5Wvx/L3Ax3xU8x7j6wYzvPpzPm4ZLeOj5jF81vIFExsH80nLKEY0R5aPiL4/oXEwnzd/ztd8xmcNH/J+/RdHvvtdMbxxNKPCnzKm4yM+bfmccV3DGVo/hk9aRzI2/B4DXB8yvOlLJnd/wISmLxnf9CVT+ZBVjGYGwxnf9DnjGkYyoenk4/PASEbVfsxXHSP4rOVzJnd+yOi6kUxq/5wJ7UMZ5viAj8WYXWLMkYxvPH4d3xRjG0YypXM4nzZ/ynxGsZiPGNc2gpG1I5kcHsHYzo8Z6v2ML6sHM6X7I/l58b2v6r5kqHMs7/qnMar+K97xTmd885dM7PqAEU1fMqHrQyY2fyE/K7brY89QhoW+ZEL3cCa1fsbkzuF80vwZixjFQoYzrvVjvqo/fvt+6hhe/wkjGz5nQp999FXDKCY1vs+Upg/5tOFzPq7/lAmNX/JFw2eMqP+ESS2j+Nz5Abdp3kIRnoqC2VzCZD7s+gBF41comM4IRshHReMYPur6gPOZgoJZfMAIzmIynzGO+XzAWU2f8VR4OPchvjdbxsN8yXJGsIqPeah9OIrWydzFPEbsiGrNTgD2wo5EuoN5BMTEajCHpvLDjP/0LTz6PVCdE2HsAxnUBi1MGDMcbdJySrKSvxnsjVIw5pVXMOTtZvLXy6mubGJy5mz+tOJCkn27GNX9DsFAGQf275FO+Ts27aag3MgH4Y/Jc2uZxBTyfFo+bhtJmruAnhqh4QtCR0h6f0xr/4C97hXMrfmC7YGFLA1NYm1wLutCX7OkZjLbA0uZWzOa/f71TG39kuWW2Zw38HaG/n43d6fdzh7jJi7ZdgkHLTu54fB1HDLv4o9b/sRB8y7+Gn8dcZadXLbtMnbqNvC3xNtYrVsIXf9/wOxNOTUPd3YLC2eORa86xD033MG6FfPYsnwuRdkxvPCvJ5g46jMO7lxFStwmRgwZzKBXXiMnZScr506gobGatvYO0hO2snLOBHIyD/LJsM9prjFCg4mGkBnqXdhLc/h0yEBsJZlQa6bGq2bIe8+Sk7ODhLREjOZ0ydCKfy/YV6EofON4oCfLOAfygWUa3b48OmpMUF/GVmesBHknD/ZW01aaBmElUCJpbqHPo6mIHldq5OQXlt6i9KVLDx06aNcwe9hzKB56BEUrKFiBYmukjPP1K+7BTSeX+aCwpQW6aihsbZauoue5QeGA37qhq6OOIrG8qwZdawt/8YCi7W4UtUtRuNol6BGmLB+LPjntkdYLdwedkq7/Pq0XRPlgXXekRlyIgHtbL+xqNUvtYP/WC6/VVEj3J3WHnhv+w60XhBnFuf1aL4imqblhA5afsPWCSMiFmPyrxjKq+rReEKWNwpW0olMjS/Z+7Fi9rReE5lCM2bf1wuUBlyylFa0XRIPU/zGwF2X2RMmq0CsKNlMweylhI+U9RpLiYlm+No50rYp0o4t0QwWpxkryi+yUFuSiVlo4pA6RqvaiKTJTWlhAaWEhpYX5mIq0JKpDJGoCpOmrSFCHSFYFsIh+XfpK8gwuTDozBWYDBoMBlb6SbEsJBmHbr7eTY3Ch05di1ekxaEwEywpl+dkRsOdPo74iD63ajNOi/v+x9xbwUR5b3P+Du7tLgrsXL1ChpUBpoU5bSmmpFyiU4u7uwSFBkiAJEJIQCMRtNxt3t43ubmSTrH7/n+fZQCkp95Yr7/u/973J5/eZmfPMnHNmnkl2zp6ZOZB3j5L0AHzC0/CNiiQpQv4kqLq2KBh9pYyk2HAqyuWUq4KloOqK1HDk8ki0qeI5Kg8yY2SSrBhFxDMIQx6WSEhYskWfkAiy0sIw6YNJT5YTlRghXU8fGRVCaVkoIeERlBWKAcFlxEeGExkaTqgilJiwcCozvEiNkhMR+mdyqkOUlZejQF8eQmVJMBp1KKGBEWSmKtBXhlKcHUa5OogSbRgPZPHSljExkPM/Aj//YPLyQ9CVhlBRKqsWeuGRQiaFZUAfgDHrAYlxfpKBJW5nFG8mFI0uKfRCmOIJT6+wUDzDFFIA95JyGWWlEShzo6ioDEUeH0JscjhGg4JoMah6rpyK8jCUedGoNGLohRAqKhTk5UehUodTWCzjfqgC7/AwKdC9jyIUe4WCZeLV+OKWuKeNvbznn1l7HsT4Tsu0cxG0zXhD+yozjJOYWDKZ6cbJvKSaxFj1n0N8NkEzibcrxzKrYiwzy8dJ5cdt3tCOZ1blON5Qj2dy8ctMr5jIm5rxvFkynlkV4yRMKZkgQczPfIzycczSj+c13SSG501inGYSs0wTmV0xljm6ccxmEu8xmVnmScyokvmm1sLvCY/nQKzzcvEEXqmcxJSySUwqncQs4wRmascyyzCeV3WTGJY7iYnFk3jDMImxz/ZfNYnxmkm8JepYOY63jJb+vqGfxCzdOGaJdNNEqe48XmEeU/m4cizvaV9ilnEiE0smMbmsSmZ5df2ehSjj9eKX6B0zlJ5Rw+gTM5Q+sUMt6d9Br6ghTFONYWz2SPpEDaNpTA9axFgxKGYEbWJ6IcS0oWWMNR1i+lA/qivjMkYzvnQkQmBThAvCE9R0Eni5YAjCld9pEmwFJucNoa5LDYTzAp1CrKh9u+4f6/wtXBToGNyKfvHdEJwExhUMlmg1bwm8y+vMMo2TyhNVwxAuC5L8yerhUt3xhUOpI8p9luffQRtvgTm0o7O8o9T+pdyBkox6rrWYy5u8XjEK4ZLAJFHmpert/x5G5/SnhVcDBBuBgcnW9IruLPHvHdOZrqGtafKgLvN5j0HJVk/a1L0jMEMrMCxZoJazwIgUgdp3BMblD5HGeELhEITrlrpTSkaygNkI9gJD06xpcr8+IzL70vBeLUnmsPQ+dA9rJ8l8Vrd/NTqF9KSOS/1q9AGx3egZ2ob6bk1p7dNBojW814T2gV2lfG2nOvRUDkVIaoxwTqDxDYF5vMrnTJCejxPfyXmBL5nMXKbSwFGQ6r2sGkY9MX9SYERWP75hFh/zBh29LHxEDEvoTpfQ9jT3aspnvMukmO4IdwWEm5a16GNjb4o6iwTfy/yy7Ad04hbrAm/piJL4ZRm5j4BYRENPupBLXO+KdG0g6ENB7YvM1flvGnubFnzBsW3fMmDQKIrU5Xi73mfPip8pL46BygQ8Hlzh3Q/n4R/gwDffzKOy/I83aD79Yy4JojDXh8rMe6jEeKJFEehE+yFHjkHcXaCKwCQiJxRyQjGIuyJUEehyFaCJwTfoMhvf3M3Xgj0j+g4iQuHKoc2reXTfgT7trZEF3mH/hpXIg13o274XD+7Zc3jLGsLlrgy3HsTFM2I4h/8HPHsba/gS76rC554dCdEBUlD1A7v3EOZzh6SYAKZPnM7Sb38mVn6fhHAvvvhwAe+99R5JUb543bEjVwyqXlqJ3P8efq6X8Pf14eiBc+RnRUvbUOQhAWxee5CkhFDprEZmmoKKtPtkJIvlSlT5KjKSNaQkF4CqVNoH/G7KQYTA53v2liWdgew8lFni1hQFNlG3XsjY237tFJUJnlw/tRbbw79RGOPMw+v7SQ68hFnlQ5r8LnnRbpjVvgTcOUqI2wkwRP9u7GmrjL0UAeE7gcEHuvAL6xBUO2lespllht9oVrKZVcaVNCnegqDZSoPiLVK5Rclmfjb8RoeSzQhFexAMzRFUxyXPnnitsWiMrBYDjRotQdW75ORwp+IfC6r+yTNB1cUri8Wg6v5Pndl7oyiVYblZhFdt+xODpR7+NwZV3/acoOrimURxG6l0u9c/IzdbKZ2nEj084vZUMbagGND0cVD1YL1CClIa9C8Oqi5ehvNnQdVfqbpC+v9GUPX1JXFS3CIxVpE4t8QLerxNMXjfvc26tec4ed6NhwFncHt0kfueF7gcYceqmBSOR7gSErJVgpPiNKui41kVHS2lOyID8JdtJUC2VUoDZVvxCt3NxkgZv951Z9XNm+y4acuVO+4ccb7KKidHzrp4YuNszzonB1Y632KL0xV23zzHBsez+AXflDx1Txbm+Y8Ij3LhO4dzXHjoIMWkSktwZcvNq9jccOWg22WMeQ/R6WUkZslRa4M46HmVXI0fyVmhaCtleHg9Yq3DZRLi7krtL3k5suz6eX5zsmWVky1rnS9KEPMiba2zhbbM8RyOcifKKiK4GeTJcS9HyrQyktODyVL5sOWOPfEZIZSUB7HR5RKrb9py3smNHbevkpvizskH9qy4ceEJ/7+FpY7nuB97l8JiBdn5CiKzH/Dd5TPYB99CWfoI5yhHKXB1qVbGA7lMOtv17Jmgvwrx7FB2oQxlUdVV+c8EVXcLlklpZWUQCTGWANFPn1t7Hh7rJF4tL3oHxXNi4nuRx8vwDrPQxdsIU5UW2YmZlvNL4v8ildhvZRT6ynAKNHI85L+f0xMDxJ8NC+ONpCTuits5q0IglGc+lM68iUbfswbd34K4XfAH7UzeK/wQUo2Y0vNAmQdFeUR45RHr9+eI9s0jJSAX0hIgKw7S40kPVBLhm0+MXx4kJ0NOHAXybEK9CiExhVJFFkSnQ3achPLwDLRhGZZyZrwFaXGgTpFCCsX552HOygddDqTHgTLJEoKoSAxBpISMJEkmKUkWHR7zeB6y4yiWZ2ASeRbmiZGCoSwDUmKhOBUK8qW+Sf0vziPaJ0/qy+99zic1UOxzPOTEQ2Uu6aH5UJoHeUkWHXU5mDILCZEHQVECaKr4azMgT5Qr1k+39PNZ/Z6FMgHCo7mw1pOzv3lyfs1fx4nl9zH7h5PkEMy5X7x4b80hPltznDtrgvh2zTk6rPmRBWtsWLHmElOW7yTlQhh5MYG0m/NB1YLOguEN+qDzvEcroflTCz2B+kI9tO5uTGk3TCpv+OQEo1u8/AKLQYFls+ej9HmI7fqdpNy7LdEmdhgOuWlc3bydfd8sxRgXQkOhAS2EZmjD/BjbegiFAZ5MaG+RW53v8/HNJAF03xB50x3H7QeJvGEv8Zg94GXIyuDc6g0c+vE3ysP9aCDUfwH+lrGSXbHj4akrWAldcN67nwtrN0n0Y0t+I9rZnWWz5pPqEUSg3YUnbca3qgFxAp77BYY3qoH3IYERTXugi5az79tfIUFON6GTVLciMgCFww2WzfqEUkUIb/aagP+Fc9zef4puQgcenTrJwR+Wv4De/wgseq/94Cjj2j4bZFvg7oYd2Cz6gSndPuDrqask2hu93mfZ7J1Sfkyt8ay3u4dw5EOpPLblIMhP4eauPWz9/DtIimTDx4txOXAQChMZUNdKqqcKfsTZ37bRVmhJ+LWrJNx1xxwfw/K3P32i0539Bzj04wpWvrsAbVgSNp+uZsaeCQg3qubzyFEIxWVMLkwnJ+I2Z86fxJz7CE38Lekuiso0d/QZHty6sBVN/G3MeV4kBrlQlnKf6yfXUhR9E8qD/7KxN2jwaDKzNAR6e3Lj/C7p1v3K4hAy01UUKg3k5Yi39BssN3DqyjFV5nLL9iYlqjQwVIBZ9OqpycvOh1wlqsw8SlQKlNkhaFK9yUv2R5cfQ0VBDOXiF6FpCkrzYjAVxaARt9ErI4mMv8+dFXf4XLjMwB79iYnyJ8DNHrc7N58EVfe/e0UKqi6W7zhfI9Dd4UlQ9RNVQdV9/ts9e1tq+ZPjW4H12l44+h1h2u7xXPY9xNSt4zl8dyOfnnqHPS6rWHD8PZZeXMRqx+/50W4Bm68tY9KmkRjKyqQwewfurGXM+uFc9z9O32U9SVJ5cL18Nw/CztPgk9okZzywXMtKKpSIN3cm4oE7KdocXHElUZvO7cIjRBY58U7Mvuef2QtcwOSMVXjzSDo7QHkyd0vvSx6/P5zZS/v7Z/YWfjkfQaiN1439TBwzGJtdS8Ek44HHQ8KDPIFQ3p89hQUfvAHmOG4cXE23FasRyk0I4ScQbgkIDwSaypvyhnkk0xmJUDmeocbRUjraNIq6leOkfO2qspgfXPX8FfMI3mcibYvcETJLpYtKRC/e0LwMtpfEcb08UtoGKMbbs3kBY0/07InhFkRvzk+aBOkck8Es425FJN9rEonThzJeV8gjYwbHSrPZU6yk2JhEsj6FJep8vCrSOViqRMgQL60o/5chRZ9GuC6VH9QFpOhT+LSoECFdz21tllQuMiSxuTjvn5ObWUHLnDIqjMkEVmTQMkdLjC6Nlws0yCvTeTlfw0p1ASZTAgtV4l74f05W/9wSTMZk5Lo0ygzJkrxaWeXk6lPYVpLL5bJsTKZEpuWrJe9tNR7/BtTJLidLn0qYLhWTMYkJ+RrcyzOJ1aVSYk4n0PkRe1bfZO+ahwRdH8sD23cJOjmbTUkfIhTAnMSj6P0FDP4CFyImIyhByNFJabe0IPICBQoDBSnVBAjEyerRPC2Wt20/46tjE+l2YS8rtzkz7KQtr519h0Nb9jL6+A0mn/uUJcenMvzcrzS3s6XW2eMc9L1tOQskfnEjIl88O+PKlP272HvjIhSFkx31gMXHT7H/6B1W2J4EMS6ZMRGKxXNJUfxy9TQlRaGW80mGRB5c9+PTAydIDr8nfUt42MmWNw/t4/vze/nq7H4+OHFIwuJz+/j23D4p/5HNQd46uIcT9x1Al0VwtDeHPC+ATlyYh6MuCmH73TMYNQlQEcWqqweYf/wQx4+78v2pU2jivdjicI63j+6XeP09zDi4m5uBt6EyDbRphCU+4uXdOzj94BrJGf4sv3weSpOgPJHgoAQCAxIICvzH4OubQFleApSLSITSSEgLgpIIjJpEclIToDQBgzoRH79EgoKq8/gziDoFBiZAmaV9qCwBQ1ECJcoEVFkJ0je8CckRJGWHoK2QERhjMf5AQarqAbs9z3M99A75eUE43vV6ckZP8ihWXbbxeBuntyIEbeYj6XIU0ej7swtKngfRs/ddySxG0Yej6h2sz13LOdayr3QtP6esZVnqn2Np6lp+TV+DjWo5pzW/cFL9CyvTV/Nz1bPDhSs4XfwLa7NW8WPKOg4W/Mqm7FXsyF0p0UVszvlNgpg/pa6C6hdOl//KnrK1rFVadDllWG2hly7nSOValmesxcawGhvNcknm0SKLDk94PAeinI1Zv7FVtZazWHCq4jdOFS3jdIUocx0bC9dzjjUcqljL8sz1/Jq1gTVZm1mRtZ7lmRtYlb2eE6pfOFOyHHt2sq10D8cMGyTdTqmWcdqwhnNsoOej2Xya9hWn9au5UPwL5wyrfpdZvlLqz7P6PYvTJcs5kLOU99wXMdd1Ee+5/XXMcfmSHWk/szz8e+bd/pqhD99lpOc8Pnf9lnEPPqCZ9xRGeb7HZI+P6OP5Dusif2VtwQ80tR+JsFB4gk6r27A16Usa/tCgilZDSmt/VZvN8V9gtbmjVH7lyhy6rO/5VJ2/B4HxZ4dyGxvcOcv69K8kWp+d3fk14TOaLW2CPTvYX7KMWotq0eD7+mzO+YZuGzuwLn0R3avkVuf7fLx0XOB42TBs2cNl9vOtfJ7EY9iRviyJ+phWK5pjz1625/8gyfzr/C1jtSjwHS5hw9hTg5nn9irvub8m0V93GIstJyTakIO9WBbzyZM23TfWYH++wCIfgU5ravC1r0CH1S2wZRsenOUy22i6pAnCFwIbsxbTZmUL1qR+yXn2SmOw0P9tLnNc6sP8RzOY5TTpBfT+R2DRe9ql2XTb1OsZWQIL7r/B25dH02PTAEYfm4zwoUDvrf2ZePZ1Kd95SSemhX2JEDBYKvdc25bfEj6n8eK64izgHNs5aVxNw6/rsCZlIR1WNJfqrU39kqscouf69vwQ+h69Nnfks4dv8qrdKISPBAlieea18Uy/Moa3b05gwp6BLOMjmni15N1Zcxn92yqEQjWvleXh7bCHnh1bY1Z6khV+g7kfzKMs1R1VrDNtWjUnwlM8DuWPnYszOQn3+fqrT1m34iuyEm4R+eDu8429HwWWzp6Nu+NePvz8W0pKyvHzC2TVGvHmz1QoTCO1PJsHPCRdm8s97pFU9AiH4s0oUm/RbnFrHoTZca1sB/EFrtww3CSuJJ1bRg9Cy2Ixi+c/xTPM4ueVPgmf8pP4FJzBv+gcj1Q2hKiu4KE6TpjqJq76U5zy2oL1u+PY9t4txu8Yzl35OayX9eBB+GWGrO/Hw/ArdPu5C54RVxi6vr9E7/2LFbeDzzJu63DsfPZJZ/a8/ts9e1tq+BProqKrb3fOhJ1gUsgETkYfZbznBLaFbOa90LlsjFjDBz7vs9jvK5aE/cgixUJ+DfyF0fdHUZ5bIcU63xy8jqH3h3Aq9DhWrj1wSXdmfsUiPLMD+JJFBMVF4nz9LhUVYiyNMvTmfJrfasE52UneyZqFfdJFvtF8jEPOGd5VHEMIec5tnEHf0T55IttMS8BcDIZiXEuCpFs4Lbdxfs646PUkFT6ifvjj2zh/pTjz1pPbOLdfOykZew43L9O0VVse2O/k5ZcGcXL3UjCE4Xj9PH6iV8EYwYezX2bhh9NBL978I2NTvhIBPcLp32/jfH3UaPSkcqk8kw3FOeQaEllXnI1Sn0ibHA1CVhlNc0rI0ieyoTibbEMim4uzOVuWQaUplreLLLdx3qqI4pw2ihbZSraViLdUyaQLU85oozn/Asae6NkTt25+pUmSrl7WmmVUmuQs1iRyqTwGDaG85HKd31KP8ZC9DOAcXxj3Mdp4nPmcxJmtvKXdj1B+AcFs+y9BDbMtW8076Ww6zTaOco3NDDGeQDBeZrl5Ly+ZjvOB6SAfmg8hGO2qtf/LMNnRzHyePeYdNDKeQ1DbsMWwlT6cZo15N71L9iFU2LKSPbxqPvpPy+pqPsMW805am86yw7xDki0+O2TezgP20I7zrDLtYoj5pFS/Go9/B0ovssWwg47FB/hNv52BJftZrt9O39IDfGHaw/rQJcxx+Ip3ri/hN3lXlvgP5jevgbyVPxyh9AqD8j7geJLAiSSBz7N6IhSfQdAcQyg+S9OilexNEdifIkjpwWSBDakCDVTr2ZhVi5MZAo2L1zP+wWrqZx7m28I2/Or+Eo2SHPgwbwguiQLjCj9BqHBAKD/HjJLd2Kl+xVa9SoKd5jeO569nTdoudmdvwU6zklMF61iTuoNV6dvZlrkNu+I1nNVtYm36Zk5XbmaHcgenK7ewPmMzNhWb2Zq3lTWpO6V2Yvs92VtYk7qLC6qNHM/fwtq0nRJOF27mbNEmKb8xYwdrUnayt3A7R0o3sTVnK87swFa/Advi1Vxhi7QwW5O+BVvDJq6VbWBr5nZWpW+T2p4tWsPOrK2sT9/JxvQdfxfrUndytHgbB9Sb2Z67mZPlW1mTvJN9hds4XbGVXxO2szFrM6d1m/ktdTMrkzfzW8o/hhWJmzlaupldBZvZWbAFO/16bAt/w1a7TurXsbLNbMnZjE35Zn59ATmPdRLfwabszfwUu1ni5cBmtuRu4kzxXtxTXchRhpOvthhtsWmWq7c9k28w9uhydnmdRpnhzxnbu3iG/vEWzsd4Nqj6i2/jDOJKyXpeZwwjKocwVDuUSQxhnG4kY1QTeUn9fIzTTGRG+VhmVozlrfKxjNdMZIy4xVM9kenaccysHMuk4gmMVk3ide04Xi6ZwLTS8VJ9EVNKxvNyiaX81mOI/PTjpC2VE0smMtM8ibeMEyx0cVuoYSLjiycxwziRGRXjJJlvSFsin+LxHIh1JhePZ0r5JGaaJ/KWyNswnrfKX2KmcQIT1S8xNGMEM82TmVY2jr6xQ+ka158GcV3pEzeE3rFDGZA4VNJjeuko6Uy6uMXw5fzBzNRPsMgxijq/zAxtA97SWzPT+DJDU4cztnCMpS8i9KLM6vo9C3H8Xi95if5Jw+mXOFxK/yr6JgxjmnoM43JHMSBlNE3vN6PFo1YMyxpPW78Oku4tvVrTVd5Tyrf1b8b4nAEI1wTLF7VVaOLZkClFw6jjWvsP9Jp3avJy4VBaeDWRyj0j+9L0UYs/1Pm7ELcn2gqWIx/iNtFbAq39mjNBNZTGng2ZySReq3iJGrdrUOdubV4uGUkzr8ZM0gynubdF7ougs0zgTX0HZjJVwsic/hK9fXArxhYMpsnDRszkZaaWjZJkPtv+72F4Vl9m8jodQtowIKkn/ZN6SnSr6M4SvW9CDzrJ2/JS/qAnbZo/EnitTGB4ujjWAmNyBGrcrhqTx3ASqOVSi5eLR0j9FnWdaZ4m5YdlijJfo21gSwan9aJ3XLdqev070COiD828WlajD4nvwdDSEbRPGUD31EHUz+pJp7QB9EwZTIMsK9pl9Mc6YRBNEnvQIMOazvkDeFk3lnbKfrxhmiD97U03TpDKU3Rj6ZDbX6on5sV30yl/AOPKR9OjcBCjtaPorx9K/WIrCf31A+mlG4C1fiDdS6xoX9aLGbzCgsRPuHjiEt+43EXQVTKJPLzs99C1fWuMWR4Up97n3OULGHMeURh1k/atmxHpeQrUASTYxqGNDsTp7hXqNW7B1cMrSP8bF7T0u9IP2z17pPN1GYXF5CqLyMlR4u8vBkAvg7JSzoba0PJmG+zDLtDUsTl3E27yYcVs3BKd6ODSiRtRV5mvfRfXjBt8oZ7DrYxLLFZ/yNmsw5gL1Ja1vUlM1exgKzvzjnBQdZxtJXs5kXOMlQXfcCHzKD+VfMkuvx1MVkwmCG9GBY7gcsRFurl350aMPQMC++MU5UhH987cjHZgYGB/id7DvSeXwi8wKmgExyIPSmf2/us9e5tr+aGK1PHTrx8ji7zM2HEDsXPYwfad3/PQ9zRz35vG1p0/cObCehxu7GTZivl8ufgdXNwPs37DAnQUodPruelwnN+W/IhCdouv5n9qsfBNOoo1WsrUehITU5j19svExd7BoPahUOnD/LkzCPC9iu8jL5IS/KA4GJMmnJlx2xGCnuPZE0MvRO+Wrl4tU/mDOpCrWTee2sb5GSPCN/EwRUZt0dhLk9Mq/DeK83ypzBGNvZ/Z5WqDOdeD3v1a0m1Qd5KjbPl5+ce43hLj6UUxZWof1q16TzrPt3nbYvbs/QGQkaQ4yfagM7xWUE77n2yeGHuzXx6ON4l0yFPir4ukxBRKgC5CuiREPMMlbt9rpBQv7QiT6MWmUIJ1EXTOzeZ+ZdSTOHtiXBzxUpavNInSeaulmkReL0iTjD4xNs5fNfZEz16JSS5tj2whbWm0nJN5WBlBu3wlfqZ4ZgzojSDuD48WEG4LWCnb0SKinrT/u3tGO7pjjRArINz/F+GBwKDSntT0FhDcBPppetAmuoFE71vYhUbymrRPbEq39NbV274g6vgIDCzpieAhMMXcjwkMo36AQJ/CLsxgPPX9BLpltaF9fONqbV8UjYIE+mu6S3lRpii7hqfAYK01QoDlQ6y/phvNw+pUa/vvQE1PgeEFAmPNVgi6kfQyDqKZfih9TYOooxtGJ+MghutHMVQ7gjHa/gwqG0tv7SR6aScxtGQMEzW9GVkyHKuyqRIGloxnoqYvEzX9mKjpw9jiQfQqnfoE1qVT6VP6MuOKB9KvdBK9yqZKdYbrBjG2tD8DSyYwsHIsDc01GU5X2tCKjhWtmaoZxHhNP8Zp+zFG14/RVZDy5f0YXjyAUWX9GaPryxi9iP4MLB/MmNL+vKrvwyjjAPqUDGSkcSCjywZI5b6lAxhuGEj/8tEMNY1lKqMZZxrASNMIhjOW0YbBjDYNYwRjJYw2DmW0cciT8hjzcMYa+zJMP4DepUMZwWjGmPpL8kczmCHGMfQuGcho0wBeMgxgJGMYqBtKv7KBjKzsx0CtqMNAqfz3INYbphvI4MqBDNAOZIRhoNSfgeUDGctAkbNUR+xf36r6/yhEvuK4iLxFiH0aXdmXMcb+DNUPpKe6SgdR1p+0/3uQdCwdyBizRXeRV2/VEGoa6vJF8lJKs1Mkz158hoyMPNHYk1GpCyU7L1zawiqe2Xv6Ovxn8U9f0JIlhh0QA4nHkp0ZTXqqGH4inqxiX/bFnGZb/CE2xx5mS9xhtif8jm3xh9mTeIg7BbtwK9qBS+FO9iUdZHvyMXalHOVG/m7c1Ds4lnGIXUknuZG3j5OZB7mYs1+qf79kJ6ezDnAibT9uqh24Fu20oGAHbmW7sS87hk32Cdw4jKv+oIWu2YVz5RGOZdrgYjiEi2o3x9KO4yzKKnqKx9Mo3Mn94l3cU++U6pzMOMA51VELX47gWr4f1/ztuOn3czR5B795rceNY1zM281i+1W85/gTva+9y8Jrv/KF/a/8ePs3PEv3ciN7A3XfqokwSeB05C+4lR2QZIm6unESx5zOOJd+iJvuBGvvr2Z/3HbcOIorh/HQ7cdDbdGtmr5PQeyvfcY2vrq+koUOK1l07a/j86srOJ+4hV1B6/nq5np6fTeQgctGsvzBbsasm4LwusCQFS8xff97Un7a5uHsD/pOyltQQ0q7f9meMzHLafxuwz/Q68yozcnIX+j3QzepPOfE5/T8pu9Tdf4KBITXnoKkU28OxP5C10UdcOMIV1TbqD2jNo3eacDJ9DVYf9eVI4kr6V0ltzrP52PqVoHbZeNx46yEdX6LJB5jNwxmV/jP9FjcCTdsOJuzXpL51/lbdF/5cAFu2DNhyzC+uv6OBJE+7/QruOHI51dnMW3XGLbJfx/nXt/W4GqOwEo3ge6LarDJW6DuzBrVxqXuzLrYpK2i70/d2aH4ATcu0OfH7qx48BluXGbUmv787PoRH9u+8QJ6/yOw6DPr2Kf0+n7gM7IEfr40m6WpKxh7bSEzbn5LC5cZTHb+kjk3f6CVy0zG3P6cdxx+ooXjHFo7zeZl/y+w0WxnjNen3NDtl/72HCr3MdrrU04X72Cs96dSvVPF4t/PCSb5LWBX3gZmyb9mT/ZWvr24ghafzJRw09uOo85H2WK3m4BUX1Zd2kVsyH1u2e+3rEf79qO+sw9f+ipJlNnw7devgcGL5PCztO5Yj5Ks6xiKXHn749fJSLCFSm/oWQnuEfQf35LO/bsQEXSK1DA3RrpvRCiqHnphbvxckiOjSE2IxNvbF21ZJbaXHJn17ptSPE5DZRD+3lf4ct4s5MHX+WTuDJRinFBVCDnpj/jonTeIVDhDUYh0zp6iQCrU4nlCPyoLg9GpvNCq/MhL9yJfDDOjy8asq0CjKpdgKFRabvutFHcIZnL/3mmWzf+JiztcGDrMirA4R5Ys+QB/uR3W1h0Ji73GDz/MIzzuGta9OuIbYsvSZR8RFnONIUOtuHJjh2Ub59z/cs/eWsEHj2W5aDyyibiYzevNvmTLu5cp8dCQer2QuV2X8dOEAxS5ach3UfPl0C3M77OW7Fsq0h0ziHDNp6SkjOxscW/u0z8GqMwmIT6DmKhs0lKypMCImWlZ0rmEzOQM6ZuB3Kwc4mKUxMVmQ7kSrTKfV0IOIwR/hBD8NUKI6K37ypKKCJzPd4kHITObAmUOaAs5FHEfIegDBPlnCKGf0i1gOTYPrlI7dCWDcsJpEv4rKr2GSk0UrYO/Y9Nme1Jsgpna6h0OLXUn60YCMttUYuyiSb8ZwUd9F7Jl1mbSnSMJtU0izDaR9FtR/PbqahaO+ozcnzQsFE7+buxNGU4AltgvizVJUvB0MTZKguH3eFxNldlSINNvNInS5R0/FydSIztXiuP12NgTPXs7S2OlWyTzTCH8pEmkdbZSuljlwgsYe1b5GVLogdeLUiRaptFyZk86w6fMJ9gcx4yRgxHcLf9oh7fuQ5LvHewP7qZ9jVbYr1/PaR4hvD/0SR//WdQQBLJD3diw+DuaCo2IvO/I17PfkZ49vGLDqc0beXj1DPtX/lKt7YuirdACTdwjfnr/Q1zOHJSuih7ZuT+yO7akBfrw+fSZRD+4xY/v/fHsxj+CIe16o457xJIPP0Ud+0iSXUeoTWHUA4Z36se4noMpSfDnzeETqrX9d6CeIBDmUAPw4OdiPdm6TF7JL8O7XMnO4iICdfmQdAuHwECOhatwC/EmMcBOgnuIN8fDirgpk5MQYCfBJ9iV44o8jityOK7I56I8gegAO2IC7KQ0NsCOsEAHzocmIw+6LpUvyBNxuZfI+cBM/EJciLwrZ5ByFLuMNsw0zuONzF+xDdFxWJ5LTLx4vbx4Dbu4lVO8Uj6UvORY9svzuBedZnmmVEC8Ahe3WM6EZROVmwSVKeSnpEB5Ko5x2dJWyMKUVKmcE32Tc0fteHDqFMR64XPNhf077FAHeRPl6s6hXXYSUh8+INvb80nZz+EWaOOgNItHbsE4X3KStpGgjsaUG8G5Y9fIjEsGQxqkyrA9epW7N0JRBKZCWgQpoYkE+achD0j9uwj0SaU0K1W6dro8x5L6PEolKz4VDKlUKFMpSkuFslRCA1OR+Vfn8VchyjLkp6LLS6UiT9w2GgupciiNoTI/jWD/Kh00qQT7VW//PDzWSdRRlZZKuVK8Lj2VrLhUsoJVvFoylQ9SF6NVJpOVLyMhU0Z5pcXYUxaKXj45FZUyyevnFlTdyPvXGXti8GB/sgpCScqUk5krpyArmStsoo6hPmPLXuIVRvGyaRRDiy0YVpUOLxnFlIrhTK0cxtTK4YwoGYl1+kB6JvdjQulQpuqHMzB7EPUTOzG4uC9DlYMZUTiYqcbhDFIOYmjeIF7RP25fhYphTDWOZGDpAFpmd2WqeTRTTSMtdP0IXtINpUlmZyYbRzCpYihNMjoxtmwQU3XP8HkM3XD6ZQ18Su5AhhUNsfA1j2KqYUSVzBGMLhnGwNzB0rMJ5SPonNqHOmkdaJrWFeu0AfRKH4BV6gApP0k7jP7KoTTL7sFY7eDf5Yu6mkfTMtua/iWDJBmDcgYyUjOsSuZohhQOkfovjk81fZ/RfWLZUEmuKPNFIOo5rngIwwsG0yt9ME2CmtNc1or+OcNpHdZe+vKrhbw1HWO6Sfn2ES0ZUdCn2hdkjfwbMFbdn9qPaj/zxVlNXlL1p1lwI6ncJd6KxoHNqrV/UbSQN2Wkpj+NAhpIYzehcig1HtSg9qNavFQ2iCZBjRhVMoCmVXJfBO0jBF7Wt2GqeayEQfnWEr11eAuGq/rSOLAhU81jpPcpyny2/d/DAKUVU80TaRvRkl7pXSWI9G6JHSS6VWpn2ke1Zmjh7+PcJEhgolZgQLZAowCBIbmWLyWf5S2O95jSgTQNbsywoj5MNY+TxmCAsidTzRNopWhG36zu9EjuWK3tvwOd43pKc+pZer+MbvSMa0fToJa0i+iE4CrQPLglHaO7Svn63k0YWtCDYUrLF9tNAhowStOfhj51mST+PZhfkt55A5+6jC4eQEPfulK9UcX9pT438W/AkLxedFC0QsgRED7//fP93Ol1/LbiM+Z/9Ab5yijWr/6SHdtXcOd2VegFQcBKGIlzZyXKa2Fo3eJJdwjDe8dtxjeaQdiRB2RcCSfQLpPES6Gknw8iq2UpGb/F8Vq3t9n7/S2Ut1Lx3eTNALstCMVtq3n22p1sh92uPTjbHWDhl9+SmVVEUlIOiYn55GVlQXkOytRMKMokOz1bWudnimVlsiWlyELPSSFbtAMqclFmZUN2Cnkp6RjKclDnZxMVlUNUdDZ6TRYV6iyio7KIicogL09tMTHMVcCA8aGWH4W7TGvyGUGnUtHeV3F5hS8Ta3+I245Iyu+ruLc7SirbLvOSnoecSuOVRp+xb/410l0qcRtqZJAws2ocn7WX/hlUI/yfhkCtGnXYbe3FlV5FrHvpEUf6xbNtXCBHBsaxZaQ/BwZEsWu0jINDo9g5TMbuIQr2DQ9nz0gF+waFs2akL35LijEYjOjFM5hP/ajNJfgbAlGW5RFgDCC/vJBIoskrV+NvDEGpLSKKGPIqVQSbQskqz0NmDCejQslraRtpHbKAFglf0i76O1rGfUWb2G9oGraQhvJ5fJdzlniSyTTkEkkMD/MTGBG5Hmv/X7Hy+pZPo/fhlxXF5+kXKUDLwvzLqE2V6AzFzI45wpYxwVzvm4nHuELWCvexaR/Gjoa+nGgfhuOgNK4PL+TakFwpv6dJAPuaBUp5xyG53BiZj3P7YhYKv2/jfPPlEYQRx3uaVEJ14ZJXLVQfJl3M0UJpMfYaKbOlCzxEerFJjkIXznuqZEL0YcxVpUjGnhhvLsUoY2JBGntKYzmljZbO2CUbZRz/qxemZCvpmpeJxiTHszJSimUnGn6Yo4nRJfGBupBkUwZv9rfc+iX8LLDHaQlynFBwi9dWjeWno++ylL0IW60RRggII2r8kxB5CFyO30oYtxnwqRUHfZczY91Eib7h9mIU3CaUW3yyf8Y/KVOg8eSG3FcfR8Flus7pwNnw9QxZ2Acb2SqGL+rL9ns/IOcer6586Z+W1eXtdgTozxPGTUlmo0kNqD2mNg7JO+n7cQ/sYrcgx5nBC3r9k7L+GuqMETj6qCYydhKGI3LzRfqq77C90gEFFwnlOr6Z/Zmc9gWCWs4nae9wP0qQ8Gna2xJtcuYS3KME7kUJ/JY8AqHQC6HAHaHQm07K41yPEXCKEaT0VrTA2bjGtMk9y9H4NjjHCHRU2jDH6Tht426yLqMfBx0+oGtqH4SKtQgV0xC0nyHkByAUePBlwVVkBUcJKTghQcxvKbBFKLjP6IKbyAqOIVPb8DD+IB/d2IuQ50ZLlSs+JjvkXMTDdIkOKhccDJeRcwkZl3DN6ELPOQLCYIFTD5czY8VLCEME9txazBe735DyIn45/T5rbOc/KU9fOhKZ+TIybrLV7Vt6f9gNmdkOmd6W85Eb6DSrLT4Vp5HhgHvSLlpNa8YnB5ZyPMoOv/xTXEy8wOFoO47F2P5dHIq05UauLTJskWOLm8aW/WG22Gfb4lFqy/kUC927wlL/aHR1Hn8Voqw7RRZZMuwIKTtDSO4xZOVnuF1kx6UMi6z7pbYciare/nkQdToaY4tXhaX9hRRbPEpsuZJpi6/qBq8yjAUJv0BWHuhiiYuLJV28yIMIKvUhxKeEkJAUgqpEzn15KA8VoTwUb/lU/IuDqovBvUv9qNTLiUyWERwjQ1eRyFlW00XTh5spNwjjMj7llzkRbYFN9GWOR1/mbOwlQvJOoSiwQV5winNxdvxydTc/ntmKR9IxFCVn2HtnH71PfMqR2E3YeBzENvAgivKzHL6/Dxuv/Sg0pwnNP0loQRXybFBU2rI/ZRfTXL5GgT0Kg52FXnwOZ9UJRt9cgH/FBXxyjzPa8VNupx5AoTrzO4+noFCfYuedPVwKtsg96L6H0/KjKLhKKJcJ1V4gVGmDQneBq/E27HDfL8m8n3OBT86uot2Fdxh44VOWXNjOsgs7+PHcNlbb78Q33YaVjtvpf3E+zmn7LPLzT6LQ26HAgdfufsPupB0oTJfZe2c3FyNPSDJFnAg+wlGPvZa+/4nOT3RXneJhynGWXtzOz+e3s/TCX8f3Z7ZyJ+Yop30OsOzSAfp9OJzhC8az5c4ZJv3wJsJQgVGLJjNn4wIp/9YvY7ng/ZuUt6CGlFq/3Rnn8C00ndjoD/S6o+pwQ76ZwR9ZSeWPd39P7/cGPVXnH4Go0wAuRmym5zudpc+o+4XHqT2yNo0nNOJGyh76fdCDK7HbGfCxRW51Hs/HjBUCQaXTpM9yEfs8l0o8Xv55JKdl6+g1rxsKrnM744Ak86/zt4zZDtcfUfCQV34ZwzLb+Sy9OF+if35gJgoe8cOZD3hr9SSOB/w+zv0/qIFnpsD2mwLW79TgsIdAvTHV+dcdXZdrSbsY9EkvbIJWo8CFgZ9Ys9XlOxTcZ/x3Q1l3YxFfH3/3BfT+R2DR+8Md30pz6o+yBDZeWsAPB2cy+LNJvLHyfemzY+TCibwjzrMhAp1mDOGQ57fsFreqDhEY+EkvLkdvpcfbnfAuOY1CXCsUnqD77I44xO/A6t0uUj3xnSu4w4CPrDjsvYLZS1+23LT54+/G3vHjq7hwYSsnT25g394lTJgwlOTkQBwddz2p00sYy6WGKs51i2VDrYc49EvGoX86F/spcRyQxpXeSWyo6cnFnnE4Dkznyog8HAZlcHOkms31/bDpEIaDdRbvH3JglP4VRhmHMpFJTGUqE5jET8lLiY1SYDZqKS4rp7xYR5YxhzjiydTmEWSQS+t6cW2eX6G2rPu1KvxNIVIqlkV6gFFGjrZAsgNydYWEGMJILxf5iOGNlCSQRKY5h6jKWGIr44mvTEChC5PO10m2ntkCFWrue0eyt3ECWyb4c6xvAuvHeHG8bxKbJ/hyok+SZN8c72Mpi3Tx+dG+CWwd78/hAXE49i/AaUgpo5v+l3r2atWqg7PTPdLS8+gc1INTkTZMjBnP8bijjA+ZwNbwLcyNfZf1cWt4X/4BX4d+zU+xP7Iw9gtWKJYzOnA02pwKSoq1hISEEB0dRXFxLhHhCsIJYGb5HO6k3udt3Ryc49xo59uR69GOvFU2FefE63Tx7c6FiAt8UD4Lx/RLfKx+l4vpp/laPZ/TOSeYETCDlYpf+Sz0E74OWcSO/M2sUi3nV/kK3pC9wRbFJvr69UWVocakM6OQxSLzfUBZRhBymQx9mZrI8HBiIqMxaAugMAhTZRkud++iSnQlSXaZGa+Mxt/9OBNHD+DUnqVgDMX9wU0UwXfAFMZHc6bw5cfTpbws8Da+4dcoOJrK/Kc8e69OHo2ZZK5VpLNIpSRNn8BCtZIsfQJtlGqErBKa5WjI0CewSK0kSZ/IN6oc7MrSMJqjmVUoXkpSxv3yFGzK0miZWcqRkgxUxhiWqLOxKUvHQZsmXeIiZBf/bWSV0CuviBxDPO8X5eJbkQLmKCJN1+mmvskl0wUCOMfgBb2lLZTP/X18GPe/4fe/qS9/9fdxn5+X/t/4ffqQ99O0/z/9PqvPs+Xn0f6Vv//J/J/hPTPrIzyLHLlWeIatYae5lnuBfDwoU8XjLIvHKysRXWEkd13l3POQ435Pzn1PBX7BMU/gExRDsCwaMgMhJwCyXxCZ/qBVUFIUS6DMwrMyKwcndlfT9//Y77Nyny7/q/9W/138Huf/VXz/X/r9d47Z83g/j/6/33//7/PG/nn0p38/e2x8COzZs4T8/CDy8oLYtesHGjVqwOHDa3FxOfRkPdpdmIDPFA2PnPbSvWtrDBluGPN9SUoPhyI/CqKu06Ftc6IenZYuaHF0cSQ38R73H92hVYfOOJxYiSLAhaTkTChLgtIUcjOziAqLIj8zk6NHj7NhxdeYytOJSskiI7KIjaE7GOQ3iKtpdswre4uLkRewCrLCPvIKnfy6cCvhJjPKX+F2/E06+nbGIfoqs7Vv4Jx6DWu/3tiE2fBJ2ftczDrHWP+xbArdyBshb7Ak6CdWFqxlU/4uthXs4lv1D8QGpBEbFwVUSLissaHd+pF8Y+XAqIQRXIqxpXtQD67FOtAvuh83YhzpFNiF6zGO9I/uh2OsPT0DrbCNusiImOEcjj4oHTUsKCplytRnb1/9V6Aa4f80RGOvNk7O96jQ6fjgkzn4+l/k5WmjueKwl+UrF3D77jE++vQtdu35hb0HlnPq7EZWrl7Etz9+xBWHPfy45H10ejUGg4lr1/bz7bcf4PnQlrdmvU5FRQwGkxZtuR6dyUhySgYzZr1JVtYjTLpIKrShvP7mWLx8LqJWBVKsCkCv8qa8OBhDgQ/6iiiWLP2cS7Y72LJ1Oes3/ozREInJGMGO3Sv5adkC7rqeZtHXHwIFkrWvq7S4FytK1aQmJ5ASeIWaNWrSvEkTCqJugCYQk06Lm7sbBQkuDB/cE5dr4rWrEcx6ayoOZzdL8UemTxvBphWfAQmsXLaADau+AuJZs/QTPvl8HBW2hcwXTj3545o6pT8XcaG3xoUgsy0hZluCuIir0Y7GhXcR8t2oX+jKLeMliS49N9vST32bI7qrvFbshJB7jy2VDgRznqnFTizRXmNB2Q3mlt6UaMvLryHkuSMUuP1t5LvRtsiFALMt94x2WBW542y8ihVtEPR9qKEfRn/zAJrE1KeXpistU5shyAR6qjvRJrMFglygW147Opl7IKQ3QAgV/mXoW96dhnH1JRm9y7rRMq2pRO+p6UyL1KZ0zG0j4dl2L4raEbUkWXWj6tC/sifD6Ef9mHpYFXdmBIMkHbqrOtA6o3m1ti+KBrH16KPtRr2oOpJMUXYNRQ36VfSgQUw9hBBBet40qVG1tv8O1FAIWGsEhpp7UNcwCGtTX5oY+tNTSgfQ2TSAIZVNGVQq0KyyE60q2jOwTJDQrqI1gn4ozSs7PaF1KW+CoB+MoB9Cg8qeEq2/VqBfFfqXCfTW1qaurjdW2rrSs3qV1rQutKautj9dKxrSPb8VAyr6MdLcV0Ibw2AEY1O6m1vR3tySFsbGDNX1YajOmqGmPnTPayeNW5O4+gw19maooReDKnrRNrOjRH8WtarmVr3ouvQq7UpzdSdq57ambl4b+pT3oJ2mEzWVrbDWdqdzSRdq57WW0K20Kz3Kuj4pt1V3Yqi5D1YVPaiR3ZIW6o4MNVnk9zdYUzevNQ3y20i0wTormhS2p3tZL3pp+2JV1keCtfavQaw7QG9B38o+DDL0oWdpH/pU9GGYuQ+DjH3oXd6Hwcbf6z/L469CbDvQ0Id+OguGmnpZxtrYS6L3KK3Swfhich7XFXUUdRX7IOou9kHkOdjQlwGV/Rik7yelQyoH0tnclk/MbxLBHb7TXuOlShc8Mk7wzamN/HBuM9+d2chyx50ci7XleKzFS3ok2paTcRcJyDtBSKHFA/xCyDtu8WZih1O+LZczLxJmvs1p8zr60hNrU1c6lXfFytSFLuXdLP2qep+9tH0YIo6V3loas17a3nTK70FHZTcGlltJc6NHUQ8a5LTFStsVa1VPehf3lMbWSt0Da00Phhosbf8AY2+sK3tQM7slzYraS/NOouutpTEcTl8pHVhpRZOCtvSv6MlQfdV7exZ6a7oX9aBPiUVuT1UP+pb1okNJZ9pqLHPa8rfVm34V1rTL7koPdU8G6XvTJrcLdXNb0TC3LR1zu9Ept7uUdsnvzqAKKykVaWL+8RiIf6P9y+sy1NiBYfSXZPYo6k7fcmusinvSq9SKXmVWWKme0/dndBd5d8rrViX/r6OD+A4qetEqtYn0GSZ+rjRNakG3ol5SKv4/bJzQjFbp7aR8y5Qm9NZ0rvY/s350XfqVdqNWeK1n/pfWkOiNxM+sUIE2mR1oEPvP/x9vGFtfGrf+FT2kzyjxf1fNsJrUCq9Jv/IeNIitL31mSJ+Vf9L+b6FFivi/vxUdc9vRLKkx1iVdJHrjhIYMYwB9yrpJ/X0s89n2fw/iZ6j0uSmuE4o60CmvrUTvVPXZ3Sy5McMZTHdVxydtGsYKDKwU6FYoUD9GoKdKoGZYdd7ieItjMoIB0v9yUVbTxEb01HSihfiO5QI91J1on9OqWtt/B9pkdKBhbONq9K557eiQ3ZJG8c1okdpaojVOaPpkntWNakRPdQe6F1rqi2sPcQ0yUGclvW9x7VMnsg6DDNYMoy91U+ogxAt0q+wgpUKMQKeytgyhLwPpTdNPGz9Zs585s46NGxezbNl8Ll/ewyefvElyctAfPHuisfdoUhFyTxvemDEZfc599DkeJAXZYSp4iDrxNlNfmUCq7AoUedGnVyd8bh3g9SmjaNe5IwGuR5H5OZMoGnvl4tGIEJZ99T61hFpsWvIpRXmxZGdloC5UkpySikFv5Nbtu3z6+VzMxGHQReLpdZFp0ycTHHyV16aPJSfrIYYSf3IyHzJj9mQiwp3QlwZSXhLCmzMn4upmg14bREV5KF8s+ojbd06xYdMSjp/YiIkyKnXlaErL0ZSVc/jwUX78+WMqyyMxVoRy+8FBZg5dwPIu13lp0iCCQ+355PO38Au4zIAh1shCr/HBJ28gV1xj4NBe+Phf4tMvZhEUYs/ocYO46iheNgP5BWX/zcZeHa5fdyMlJZdExT1SEsMZZDWMnVv3oEwOJCc9imnjXuO7RT+Rlx5KXmY4H8/7jLenzyU3M5JomStZ2floiiuIVPgQF3ZXCuBrd/U2GSnRUBFPmCKc69fvEREWRVJYIiaDGFRcMslAl0JqYhLh4WlERqVSWaIgIz2ckhQ/shNDkctciI18xI077ty440l5URqV4rmSkATS0pRoCvLIjE+T9uxqyyrweCTG2HIlwOUYY4b1J/rRWWrWrEnDBvUpiLwOmiD0lWW4urpREOtCX6uOLF23kbIcfxKSZBSm+0F5EO/NepXda78DoxxfnzsE+ruAUcGKb99n7ryRVFws+oOxV2NyDWrQmHqGAYww92aoubeUDjD3ppZ+AIJuADX1A+hv6vOH5/X0/elh6ksLQz+pTjdjX4abe0nljsa+tDb0kyDSOhn7SnUEkd/fgm4AdfT9GSLJ6UNNfT9qmOpZvkESb1Us8Oei2ZGRH3bmmN+vTFs6GqGfwBHvFXy+dwZCX4H15z/jFw4gbLRC6C/8azBAwDFhJ6O/6IfQR+Bc6Abe+m28RD/0aDlz1r3MCrv5/HT6g+ptXxAtxO0wybvp9XZnbiXvIZwb9JzVkWO+K4nmHsPn92LPvZ+Yt2latbYvCnELkEPcDnq/04XrSbsk2bUGCzil7qXLzPbS2IpbNcZ+Naha238Hag8WuOAtEM5uepX6cEZ/jVEl7hzWXWdSqTtr9fdRKMfgHSkwKWct72Z9hX+MIOHLjLkIxdG8kr0CnxgB3xiBjamjENRBCBo51vkncI8TJLhW4X6swJWEJrQvuMTZxLZ4xAl0yT/Pu06n6ZBwl61Z/dnj8A7XUy4TjSORXOadUl+E8qlsYB5fMYc3taNR5F1BkX8Khf4y269+KfVl7Of9UJRdRKE+g0/GORbsWVqtvyIajanHnbR9DJjXDYeorbz96GdanZpD+7PvciV+N188+Jl6x9/CJnory/1W0vz0HAlbZevYrdhIi9NzJHx27ycUxqvYZO6n/tG3mCpusTNeQlF2Qdpa1/LUHIY6fopMb4eP8hgjHT5nt+IcdgnXORfn8EI4Fe2Ae+FV7qmucivnKl6lVzgR4cD1zKuEc4XACgfs0+3xr7jC+XgHzsZW5/FXIcryLL6CS95VbufZo6g8j0Lc1ld+Dnf1ZQ4qrnJLaY+v9gpnYqq3fx5EnU7GXMGv4jKXUy/zqPSytB3ySprI8zIPSy5zPceO24UXuZV/iYCCu/zEu9L/ora0YIChH9aVoiHamx4lvehZ+justOKXB1Uo6421VjSwRePAiiEvCp0VQ4y9GEpv+ut7S4ZnF9ox1zwVvTGazIJgItOCUJeFcCfUl3ORNzgfeUNKL0VfJzrXlvj8C8Tl23Il5hqr7A7zi80e/BLOEl98iSNOR+l3+EtOR+/ggpsNjv42xGsvccr9KBc8jxGvsSM+/+LvyL1AfIUjtpnHaHxoDjNcfiTeeMPyrNCOePMN4rkpITDrNOOufMn9lOPEF136I5/HUNly0PkwNwIscm3uHuFWpB3L5RtY7LuGeJMT8TnnidfZ45pix3cHdmLjaUNQviOfn9xIh9PvMfjMQn49s4/fzuzjl5N72XTpALLUc1K64vQ+glPOEV8kjoMt8QYnHqb0JlSzhHg8iNde4YjTIZzjLnIx4DSOYee4qjjHGbcj1fv+LIpsCUw+x8qz+1hxap+kw1/FEpu9+Cdf5qMVLyP0EiRM+vJNdjtdYspXs6TymPnTmLd6kZSf/cME7B+uf1JX6FVDSntP78K90N00HdH4D/S6A+pwN2Qnw97pJZU/37qEvjOHPlXnH4HAgDnWxOOGc+w++s7szt2kwzQY0oAmwxtJ+QFvW+EUvY9B71rkVufxfMz6SSCeuaw6/wMzfp7IxYBNlnH4ZCDxPOBSyFaJr0vCQRoMrv8C/C1jdtZnPQt3vC3ldzv9zMqzC6T8r6c/Z83FL3n125eIJ5ADd3950mbg7BoEZgjscxTo/UYNTorn2gZV51+rXy080o4Rjyv9ZvXgvP9GJn4xjBMPVjF31StSnaMeK/n+0PsvoPc/Aove8zf9xIA5I5+RJbDj/CKW7pnDsA+mMnPpx1XjO4X31nwl5btMG4aNx88cFAOd9xLo9WZ34nHhXupRes/oJr1bq+ld8FaeIt7sRJde7RFqCSgiLrNo8Vxq1q3JLZd9ZOf6oCmV8fkXs56sNc+eXc9vvy1g/vwZqNWJkuG3bt33uLj8fmZPNPbcR+eQn+yB8z0nUPkT53OB7p3bSk4Po9KbSzcc0KQ8wJTzgJdGDMP/zjHGDuvDV8tWUJodgI+7PfFJGVJoM8oD+fHLORLv/Ru/Zd/G71jy9Qec2v0zw0dOQC1dwlhGemwKoIeSSiIjk5DJEklJSsFUkkhyfAT6DG/iY8R1/TWiIkOozPAlJU6BTp1ARmoypswYlIlxhAfHU6oqJDcti8IcJaCkRBlFmCKG8PB4osO9CJe5k5sUTmWGjPBQf7KTwrl37x69O/UjNkpGRuwjbjs507VVDwJ8vUmPeUhQgI9UvnnthvRc1KVvl/4c2nfIYuzllzJlyn+tsVcbp5seVFToGffBONy8bZj26TgcXA7w4dK3sHXayafL32bvmV9Zvmsh204sYc2+b/hp86ccsVvL3B+mYdAVYzbCuWtbmPXNFFy9TjFm3nDUpX6kVdwhONyeIbP6E6iwZ8Q7g4hLcSG19BbF2kDyyaRYpyWTHIr0JZgKojFWhGBSB2MyxfP9D59x8eJOtu9Yyoa128nW55KtV6Iyl1BAPkcurGb6wvEY9fkYjWZO2NjxybzX8Lt1iGEDexHtdY66devStEnjKs/e78ZeUbwbM16fRL0GjXh04wCFmfcpS3GTvum4c+MWIY9cwBzKV5/O5uev3wNzAjvXf8+PS2ZTdi7/D8aeMEV0tvegn+YeoebLhJrtCMUOd+NlGkvetnvUL3DnjvGKRJeem+3oq3bhqM6B14tvIeTeZ2vlNUK5wCvFt1iqvc6CMifmlTpJtBXl1xHyPCxnpwoeIBQ8rMo/g/x7tCtyJchsh6/RgRZF1xGMjWlrbkktdRu66LvS19yTJqpWdKnsRB9TDxrkNaOjtj3NilrSUt2afqaetKrohJDXAiGn+T+P7GZS2sNkRf2iNrQq7khv+tBI3R4hsymd9T1oWtyBtuVdaK3tgpDVtDqPvwpRVm5LepqtqZXfirrqdljRm7qFbehi6EHLim4IyuZ00fegWUlHhCyLbv8QsptRp6C11C8pNVtLssVnVvSim647NfNa0s1oRQNV2yfj8O9FM+qpmmNl7EpdTVu66rvQrLgt3XSdaVjSjg6VnWlX1o66BU2pV9RCQoOi5hLEfN2iVlJav6i5hHpFzSWaBS2f0J/F78+aSflWhR1oWNSGukXNaFnQjl667nQobUv3yk60LutAy4rWtC9vTRttS3ogzsleEvrRmw7artIcaFDYViqL6GmwomaBOIbP9teCepr2CLktpPddQxzrwtYIBa3pJs6t0k4I+S3pXNmdVuL8KmgloV15V9qL86Gq3LSkI/3oS0dDD2qr29FD0qcPfaXZ2of2+u4SXcz3NllTU9WW2qr21FV3eGHUUrWng74HHfXi31o3upqsqFHUjpblXelJL+po2tO0rIs0j8T6df6Ex1+FKKuz0Yq2ld1pU9nd0ieTdVW/+tFO14MW5V3pbramtuqvyXpcp31FL/qYrehW0Z3ulT2k/yeDxPelt8Ja3x1rg0jrSbuyDtTPb06n8rY0MTdgNuMJKnTGOcOWh9pLnIi9wsn4K5yKu8zZmEucjL3EmWg7KT0dZcfFGFuC8sRzXuLZuRdE3gnkZecI5RK38u24l3mLJbzPKwxHX5SEPDocfWUY5uIETkc5UM/YgBqmWtQ01aSGsRa1TDWpZbagpqkWgqEGgr5GFb0WNcSyTkAw1qCmsaYEkS4Yakp43PaPqEUNU1U7vSCVHz+rba5FHcSyRQfBIEjp03WehSinRpVcUR9RB7GdiN/bVfHT/a6/KPt3WOgSDFXP/9DX33WvaRSoT03qippK4/JYjxqS/Drm2tQ2PV/fZyG2f1HUNtWW5EhjWF4FnThWtahhFPsgSOnTean/VePyGDXEMfoTujR24hwQx0Bq/3v+n0Ud6lCfeghllnf7mP5Y3tNyXwS1EWiA+I4t42F5J0/LrFtN5otA4lchIFRa8jXFOVw1Px/P5QbizKgacxHS+JrFOuIYinpU5/s0/4Y0sMioemfVZD7F+9+J571vsc+iDs/OLbG+pY5lnon9fdymDrVpIL5vrWUMxLQh9Wmsb0jNrpb1eESoPakJj3htyli8Pc/z4dzpXLffw7IlYjxoy1rz5Mk1HD68kp07l3D06CreeGM8mZmhODj80bPnNVmF351DDBvaB/IekRJylTGjh6NJuENZ8l1mvDqe5MBLUOTLlUvO5MZ6Mm/2NBo1bsK9q7uQ+975g7H381dzJd4HN//AjtVf8fX8t7hqs5ZXps+hvNSA3a2rTJ3/EhpdIGmF7mh0WpTkUawrJ49MDPpw6bb9wjxfXnt9MrExdzBrQzFWKMgnjWK9lnRDBkWVamZ8+TYXb27j63UfsuXoUpQGH5RqV/JL7pNPAOv2f8/b37xGQWUQmXoPbJ128NYXb+Nyy5Nx7w/DK+giEz8eiW/IJQbP7CvZHi+9P5RAxVWGzOyHT/AlJn8yioeBFxn33jDs7+yVdgbm5ZX9Nxt7dXC6fk/y7HUJ68nJyFNMTJzA0bhjTAibxJaIrcxNmMu6+LV8EP4hX4d/w4/xP/FFwkJWhP/K6NCXKMuqAA1sDNvE8LBRnI46Tf+w/lxPcWR62TQcxJgW4T1wjHKks6Ir12Ku85p2Mk6JNxiaPBy7WHvGpL7E0djjmFTiycvHMFNSUkJFRTmVlVpUiSX8kPMdSwqXsDZuA+8lv8/m8C30lw+gKF1NWZmeIN8AkhT2+N8+zIjBfZ5r7N2544IqwY17j+7SukNn7l/dwezp47h4aCXoZDzycScy1EPy5n08ZyqLPn5TyitCXAmKcib/yB/P7NWbXIfmtKWB0VrcwEB/c3eG0J1e5h7U1Fsj6HtRQ2+NtbmHRBefi/UaGKzpYupJU4OVVKejqSeD6EZjgxWtjBa0NvZkIN1oZ+wp1RH0vamv60LTyrZS3kL7I2obrOln7s4gc3fqGKzoYu6EwnCVhdfW4prrSC6+vHHxRxwTzpFW6smXrhu4lmLLhqCD7AjYR0a5L3sDd9Nn1xxGH577T2PkwXcZc2QeIalH+cL+a+7FHaCo5CY/3PyeLlun4xq9h3Wuv3A2cBMn/NbTZ/fMajz+KoYdmMNrpz4mIvMkb5//jEG7ZxGScpQF9l9Ll3x86/gN3be9gWf8QTa5r6Df7lnVePxVDN4/h/ftFhKSeowPL31JaPpxSbb4LDb7FMVaB+m5d8Ihvr3xHQP2zq7G41+NEeJYH52PrPA6X91ejbfyKnPvbMAp/RK/eGzkVsoF1vtuofuBefS2WUQfm4UMOfGJhL42X9Dj5Hf0tvnyCa2/zecSTYT1ya+f0AdXQcwPspmP1cnFUjr4xMdYn1zMkqOHGW/zKz1OfMRXB7aRkunBvPtbOB1/jmU+uzkeeYpVgUdY4n8ITeU9ChJPU5B4gsL0M1z33kiXHTP49spiClNPU5h2hgDZLobvf5uRh96t1mcRw/e9zahD70rpyP1zGLV/DoP3zMI7eAerr/1A563TueO3if0uv9B711sSznms5tLDtfTZ9ZaElQ7fUai6wlX5Nj6/vAhNiT2F+RcoSD1JUfFVFOnHefvsfLLyz5OZcJxXj77PoD0zGb5v9gvDavt0jvms5WzARlbd+Zm7kXvosPEVljv/iE/CIbpvnc6CK4uQpR5j5P63Gbq3Oo+/Cuvt03EM3c52jxVsurecQtUlCuKOU5B1hqLia5wN2MCPN77jUdwBBux6i2F/QdbQvbOksT778DS5lZ74ZzzE1v8e8er7pGiceJDgSqz6Ib4pHsQVeHMo9AB1dn/MrsCLXGA1PWhHd2NPWhis6KXvRntVZzqoOtO6pCuNK3rSptiSttV0oX6lFQ11VvTWd6Of+GXVPwJjN/rTAyt9d3pW9qQnHfma2ZSrYnELFG/pDMVYEittHRW/umtFE5qZm9GWZrSgCc1NjWlubExTU1OamptJeEIzN6UVTWlpsuSbmZpI9JbmxrQwW+pUg6mxVK+luRltaEZzs6XNY3oDXRMLH7FsbFa9/VNoYWpMK1HWY32MTWhqakJrmkp4rKeYivRmkr4W/k2MTSX+IsT872gi8RN5Weo8JdPchJa0QNDWpa6uPs1pQsOKhjTSNbKMA02pratHrcq6NK8ai+dC6l9jGlQ0fCE01jeltr4hjYwNaWhuTE1TI2qZG9PAJOragnra+ggqgdoldahbVk/K1y2tTWNdAyn/NGoV16SpviE11DWqPWuib0jt4lpSXuRZq7h2tTovijqltWlYWQ8hV6CTOMPMjSW6KL+JoRG1imvRxNBQSp9t+3dRKFBTU5s2tKQDbWhYaRmHumV1aFBRFyHPIrOpsVH1tn8BIr92tJXS+uV1aVBRNbZldWhLGxqJ41sgSPo/blOrWKCZUaBRpUANTS3qlon9rT7Wlv43RFCKf3/NaEVLahbXlGS1py31y+tJ8kS5z7b9d+B577thlQ5Pzy1L3jLW4vg30tWX+mt5VsvyHpQCHWhNK5pLqfj+hVIBwcpiXISFXeGLL97B1nYzWm0cY8cO5sKFTdKWzcdrzd27f0alklNUJGfXrh9p0KAe+/at5O7d6mf2vG7upWe3thgz71GW8ZCbbreoyPTEmHWfOO9zVKa6YVI+xMPnAUUpj3jk607bTt1wOP4bCv+7zzX2dq1dzOfzXkGZ7MUl53ukhxeyOXIXQ0OHcSnVjlklb0jr+uEpI7CPvs6ArIFoKKy6OtOASqXBZNJXlU2Mzh3NqahzzCudy5n0c4yXT2JTxBbeiniLZYpf+KVgKety17Ak/icWJi1gY/JGPk77kGNZR/i05CMOpeyn24GxLBlznVGpI7GLsaOnwhoH8YxeYn+uRV+ji6IbjtHXGJDYH/sYB6wUvbgQacuIxBEcij4kxQr/f8azN+39Kdz3Ps20eWOxdz7AgqXvcNVpL5/+MJu9x39lza5v2HNiBau3f8OPq+dz0m4jH3//JgadBpPRjO217by3eDruj84ycc5LlJQFkl/xAHn4dcbNHkVwqCOjZwwiLvE2eVp3Cou8eemtEfgGX2L6x5O47XEU0UVoMJgxGo3SPuA//qhRqe+hNoWw48gKFv/6IXbXd/Lm/PHoK3MxmczYnLrEJ++/gf/tI4wa0ve5xt5jz960SaNp1qIl8nsnefvNl7E7uhZMMXz5yUyObF8Condx4VyWf/+x5Nnbsuprvv52OtrzBX/w7L0xZQh3CKJXUSiRxntkmN2JMrkTarxH07xQBGU4DfIUBBk8JHq62Z1o4z36Fcqw13kyWxOIkBPB8YpHxJnu8rYmgN1aL74v8WOeJoAk8122ab0RlBEI+Wm8k7KSEzGDEfISEHLDEXLDfocynI4FclLN7njp79OlQI7c4AWEklIqY1x+DnJTEq+OG8Z9t5Ms+Ohtdu36hYqyaAoLQ3lv7pvs3LMBg2IlqpXN0Wzr9C8D+63Q7uwC+3rCwV6U7+xK0ZYOUrlyVzeMe7pj2NMd1daO1dr+Vai3daJke2c4YEXpjs5S+Wm5ksytHaW8bne3f1JWR8p2dJH4P05F2eIzUb7Yx7IdnWG/Ra76n5D1V6He0pHijc0gz5kMbTQGg4JxWSk4l8aiLJdRbkgiK+EdYj0b8EbUcT6PWEeyT0MJS8O+pXZaBW9H7ifBpyGJPg05JHuD2in51E5VMSjuDgrfhhLkVYjwbch9/y50j/fmVmAfwn0b0ivuAd/bPMLaP5aj4RO4euhHCuLCWKBO5mZJDN/mJ3BYE8eOojjWanMh4BfY2EEaP/ZbY97TXXpH5VVjKmFvj2p9/XsQ34/YrrLqnYt89bss71yEcXd3TLst801Exc6u0jsz7e1BmThfDvaCA9YW+WJ+v2VOPaaJ71qcX8/K/SsQ5YlzXZzz4twX52PRlo5U7OoqzRfxuTRn91tVa/uiEHmJfRLnuwgOWsM+K0s/DvaSdJDk7uspjdmz7Z+LLZ0wbmkDymtUliXg5OhGkTKMD9+exvEDG8CQzr079wj1f4hKp2BBdgy/FiVjIoBUswfLtX68o5MTmXadtceOs+PYUT67eYWeMT585WhH91hffrh8nvoZMtrkhRKVe4OcXEeyc6+9GJSO5JTdItPkToDSDc90N7KNHpThQ75Kjn90EAVlfug0MewMt6GPqSvxRfe4F+pNcokHJSYvyvJdKc52wU3miWPAI24EPiQ73Y2yfBc8FQ9ISHKnrPAOPuEPiIz3oCzPhVLl3T9HtgtlJe4kqX15GOuD2uhLqe6RhV7oSl65D14Jvmj0XqhzXbkf7kVepitluX/G0wVVtiuaHEtelBsc/YDwHF+KTVW8yx5QmnmHstJ7xBf64hXvg8boQ2aJD7dkPtwO9eHOU7gl9+FeuBfZ6e5SKj5/Ij/nLmU6L9SGAD532si1BFvKjN7YO17GS3EHjdGPYlMwW/wOs+b2DsqKPP5E599RVnCX9PhbbD90ji37z7Ht4F/AoXNs3HGcYesX4yyzYaPzFlque4+OW95n9pZf2bX/PFNnzkZoJDDpjRl8/t1SKf/hJ9N44LpPyltQQ0r7D+9OWOBpmndq8gd6vRZ1kfmdZPTEflL5uxXrGfTS6Kfq/CMQmDh9OL6Kc4yZNoj0QheSlE7UaVGHph0bI4uzY+j4PviFnWPEJIvc6jz+FgQW/jSHgvIgsjS+2N/ZLtHenDeBB4EnGfvqENKL7hOefFWS+df5W8bswvVNKEuieGPueHYd/ZHth36Q6MvWfUK+No7V2xeyeNn7OHnsfdJm+LgapKUIXLQT6NS7Jz+t2k7dFvWfkS1Qr1U9QmJtef2dcVy9vV36nzHq5QGctV9PdrGCyW+O4NiF3/ht64IX0PsfgUXvxcvWMGzCuGp6nji6lA3rPmb0K2/y3oKvJNrE6W/w+ffLpHz3QWNwvL2Wi5csfEZMHkBg5AXpfUem2KM2BBEZ50DfaT2oHVtLOjojriNDQy+TmOjJ+LFD8PA4wWefzuTG9b38/OOHT9aap06uZs/uJWxcv5iTNuuYPXOSxbNnv+MPxp7o2RPP3r300mDI9yIl+Aojhg1ELXn2XHl92nhSg69AgTcjhg7A//ZR5s1+labNW+DpuPdvevZEY++bz2Zz8/wm3nn3I7Slei5eu8Lkd8dQXBlMgd4Tr0BbJr/7EsGKq4x6cxT5hSrMJsv6XvwxmcTlvqU8btZE7t4/TqHBlzKjgtkLpnHRcQeLln/Axn0/ozIEoTaEsHTjIhYseZ9yIiir8EKt9qJA5831h7sZ0/1tFguOjJ8zFL+QS7z20Xh8gy4zeGofgkIdmPreGIJC7RkyrS8+gaLNMRHvQDvGvjUUe+e9kt35X+/Zs5zZUxIX4UpyYhj9rAaxfesuslP9ycqIZPK4aSxe9APKTBm5WQo+mPsJb02fgzIrgki5C1lZ+Wg0FUSG+RAfeRe/gBAuOdwmPTUKyiOQyUKxvepMZISCrFQvEuOiMWYFkxwbTZQilspyDWkJKZSViHH6EklJiUGTFkxmQhhFqigK8mJx9w4iLj3Rsh8YA4V5SsJlMSTFy0hLeERmRj56rQnXB0G43r+Fn/NBhvTr+TeNPfHMXj+rTvy0eh3aHH8ePLxDUoQ7FHiRrbhGUcwtKe/nd5eggLtVZ/Y+YO571c/szZkygnDSqJ2j4RNVFsn6GD5SZZGmj6GNsgAhS0WznEKJPl+VRbw+hkXqTOpkqQjRxfGxKgshQ4N7RQIbS1JZX5xGmSmc3zTptMxUY6dN4oo2CSFTjaCEjxP2cDV8HEJOJUK2CiG76HdkqbDOyyPXEMO4AiV1cwopNIo3F8l4S5OOkFtAkDmGqcN74eZ6mNmzJ9OhbUt8fc5xYN9yGtSry6a9qyDoM7g2H0qzoSTrXwN1OhRngiYDszrNki/NksqP6RJE2rNtXxSirJLM3/OP+T8r85+Wlfm7LCmtoqvTMT+ma6rkV2v7L4b4rooS4GBXTNkXeVebj0wfwWRVBrcqo/ipJIXr+ix06a9SECjwVuoJFiWtRSMTJPyW8DVCEbybcoAimYBKJnAmZipCvhahQMfALHfSQwUJyVXIkguEhLWga3YQjyK6kBkqYJ3lw1dnH9ItLIWLScNwPLqQuBgZmUSjQc47mjTWlCWShwIlGZhd52K+9A5maV6k/z4HijOl8hPas/39K/izd/74WbFYfopvlbzH9R7LfqJD1fuUyuI7fVbWi+CxPk/P/ao+S/Plcf7pOfWP4knfLXis/x/G9rHcZ9s+D+JcU6fCoe6QdgLnuw+IinyAQR/DxGkjmDHrUwoLwnC9e5tIHxc2G1P5sTiBHEMQIOdMWQofFqaRq1NQnB/GnXsh3HsYgpt/GLdCIrnnH8btkEge+IZyPSQKF0UUZPpBji9kvyAyfUAbQm5eJGnpEeQqI0hJjwDCMBgjuBd/kyVuuyjNCuPHa5toqWrLwbMXWHfwLLMvryKn/D7aIg+KM+9ic+Ey2w7Zsvu4HRnxtylXuXPR/iqKYCe0xe443HTA3+emRC9Tuv45su+iLfEgvdgPp2BfglP90Oq90ObcRZvvTqnJF7XBD63JG3WOO57h3hRkuqPNvVuNl0gLjnlESsp9tHl3JYREPyQmz4/4PF8ic/zQVjykLNMFbdl9ktV+3AjyJSzDF2WZL7dlvtI5RZdncDfUl/vhPrjIxed+T+RrRZl6b4JS/AnN8aBQ1LvkPj4yD2JyfYhR+pGQ70dwpife4Xcpz3eV2jyr9xP9C9zIiLvN1v3n2Lz3HFv2nWObaPRVQSyLzx6Xtx84z56jlxk6dhy12jTk5vVt/Lz8A4Q29RHaNqBe2yY0a9+Kek3rIdQRePmV6Sz4+mcp//4HU/C8u0/KP40+A7sQHnCaJm0aINT9nV6vYQ1CfU4y5qVeUvn7X9YzYNRIy/PaT/EQ82I7EU/Tn4MhY3uj1gXh4nmAaW+NQhF/hTrN6tC0VX1CYy8xcJQ1fopzUj2pzWOd/gJvEctWfcyla1v45qe5uDw4INEmvzoUdUUo129tY8accchj7GjQtNYf2/4FOU5ue9i4/RvqNa3FiYur2LH/O4m+effX2FxYy3sfTyG7MBS765uftBkxSiA7RcDuokCnHt34eeV26jR6RraIhgLhiVdJyfVgwmtDue9nw9Q3R2F/awfLfvuEuk1qYndjC6s3fv67no/H/Vle/wJ8s2QNw8a8VG08bA4tYePqD3lp8ut8OP9LSf7EV19n4eIlUt3ufUdy4/Y6rojGXj3xywQrNLoAHgXaMPWNkciiL/Hqa6NxUxymi74dQr9a1Kxbl4hIexZ/NY9a9epy5+4h8gqDKNWGsXDRO9SoW0fCufMbWb1uEZ9+MZvi0lQ2b/2ONasXc9ftCDVq13pi7Iln9gpS7nPr/i1Q+xPrfZ5O7VqSH3kDU643V29dpzj1Aabs+wwfaI3vrUOMHd6Xxb/8SllOYLUze08be9tXLeKDt6dQlONO8IPrhEekERgcxW13bzJSxdA6SZRrNaTEJaOrKCYmLJ646FgqsvxJiItBmetPfFw02swAkuOiiJDHoi0tArN4waIOVZ6c5HgZ7p6BeHqHoFVFU1wUhbOLJzdve5CToUCZEYwyQUF5egixaf6E2gTwhWCHVY9exMbKSY33xNnJiQ6tuuDv60Vq3H0CA7yl8o1r10lL8CQuRo5Vl94c2HdAMkCL8rX/zcZebW7d8kSnMzBv3hx8fC4wffokHB0PsmTJ5zg7H+WLL95l//7fJO/PiRMbpMOgS5Ys4NKlXXz33fvodGqMRhOOjvv46qt5eHpe5M2Zr1FRKgOdgsjIW0yZNpH8/EBpQCsrDZgNlRQXlzF79tvI5df47LP3ePjwIhjDqCwJwljgg04TgEHtj8EQxXc/fs6a9T8AyZJBePzEBhYv/hGTyeL9K9NVoDWXc+acIx+/P5MgVxsmjR0hXdBSo0aNP72gRfTsjR89iDbt2hPmeZb577+F/alNoA/Gy82VKH93MMr4afGHrPz5M8mzt2H5Fyz4cko1z97MKcPxI57BhZnE6sPQmuTEGhRkGkNp/kycvTiDgjKTnHh9GMMK0nlYGcH7VUHVr5ZHk26USeVz2mjWlcTzkSoZpSmEY4/j7OVW8EHiDmwjXkJQFiPkKP80zp4ow7sygr75GaQYLEHVI/RhDC7Mwt8Uw5RRfXF1Pcz7709n3bqv0GhkZGV5M2PGRDbv+g38P8F854cncSv/h/8QGA2Yj/TGlH2BGGMCpSYZowvScSyPJtmooNCcRH7KG2T7C8xIPs7ChDXkBwsSfo37GiEf3knajzJYIDdYwCZqmmWe5WoZmO5KokyQEFeFlBAB/9DWdM3wxyOsG8kyAev0R3x9xpPuoYmcThiP4/FvyYwP5tvyVJzLo/hancj+0lj2lsayzZAH997FfHNh9b78D///x9EBkrGnLo7k2vVb5GQEsOjKOo7fP4XeEMWdO7cJ8HUj1xTHOq/THPA+DkRSaIzmYOhVNj84SG5WAHv32XP2kguPwkJ5IJfxoCrGnrsiFI8QGd5/J84eOQ/gT+jPxtkTA7uLsfYeB3cvUIcSGBtEVrEXOnUMhxUXqG9oQMuidrRRt6dOUXN6GDthbeyElb4TbTXtaa1qT8vCtnTRdsDK0Im26nZS3trUiXaadnQoaS/VtTY8B+IzkaepC10rOtOxogvWps6/Pzd3qUJniU+nii70/Bv8xOfimdzH5a6Vnelu6EIXXRc6V1bx1neUZPY0dZHkSTyr8h0qfqc9nbYv70KHcpGHRY8nMk2Pde5Gb7pKfLvrLfxEeV11nelp7EYPXVep3d/SXURPXUfaFbenjaY97TRi2oHW6g5/KFtgybct7kjd9HrUSqxJp5LWtMpvQp3EmtROrEXNxBrUSBQQUmohpNejdl5zGhW2pm5aXVrkN6WLti110ur+AY2yG9Ktoj110+tTO7WO1E5EjYx6dK1oT31lI4SM+jQrbE3DzEbUSKsrPa+bXpcaUt36CKl1qZVqoddOq0uD1Do0SKsr1RFlN0irQ/0qeQ2zG9Kb7tJ41UqpTTddB+pn1EPIrE9XfQea5jakm649TZQNETLqUTO1riRT5PVYt8eonV6Xms/Qm2ta0kLTktrZDelU0d6ia25jetGDjsbOCGl16arrQM2M+n/klVrnSd+eh04V7aif15iaKbXprBXP37eS6G1KWtFc1Yw6uU3oTW/al7V50qZuTj266GrTqUSgdmZDmhe2oWZ6PWk8xDGywDJe3fUdGYi1NGYdy1rTOKeBlNZRNqJWam26lrelhbrlE97i2IiolV6XhlU8XgTiPLK8w+poVtCaejlNqtHbFLemtaoFdZXNaFjQipriO81pKs0z8X3Vym5K++KWtFHXoEaSQL2MuuIJfrobOiAkCtK5ZSGxBt1NHWhiakznA+/Qc9VCYpTuJKW5M/PIMrwTb7LR6wQPU2+zyWUfrX79UIK93JZjXjbsvneYm3E3+f76djKyvHFNdqLB7ElPjD3xNs5g9+NMmfKS5NlLCrzEgL5WqONvU5p0l/HjRhHvZwsqP/Kib6HL8WTiS0Np2aYtPk6HkPnc/oOx98NCywUt+zZ8w4HNP/Lz1x/gdHErH304n9zcYnR6AwaTuL4XHTJ6QkKu8f77s6X1/8xZ08nLeYi5NAhllidTp40hPOw6Zm0IlaXBzHlnBo8e2YExFpNWDpRKu/v0BhM6gwmDKgGTKZINm5eyecsyzp/fxpdfvYeuIgpjpUK6jfNN68/4sf4NprwymuAQez78cAYBAVcYOXIQcvl15s2bLtkao0YNxt//Ch9/PJPAwKtMnjxaiiRQTjnKwlKmTZ3+32rs1cHR0YXU1DxiYhKIjY0jOTmZhIQkoqNjiYmJlcqJiZayiMTEZJKSkomJiSMiIoqcHNGzV0pYWCSRkVFER8cQGRFJUlISRoN43k5DfHwcRqMWnc5IQkImWq2exMQsFIoIwsMjCQ+PICwsgmJNEWmpqaiL8slMT6cwP5fs7GzpmUIRjlKZTX6+ktDQMBSKSDIz8zFr4GDKCd4xvkNOTi7xsTFoS1WkJCeQFHiFOnXq0KJ5MwqibkqhF0Rjz8XVBXWyK64Pb9GqU0c8r+1g2sQhnN6/FMwy/EIeEhv9UPoG+vMPXuXbL94CFMhD7uAfdZ2C4388szdl8ki0RHCzMoZP1clE68P4WJ0sGXRtci3GXlNltmQIis/D9eF8oU7icnk0ZeYQ3ixKlYy92xWRHCyLoWFWLjtK4igwhfBzcQL7y2K4WB79l409q/wMEgwK3lGlEFAZgc4so8Ik511VCrd0MWgJY+Twfty4sYesLBkffPA6d+4cYePG7yTDL68gAZPL25hvfWNZ0JnN/8N/AsR3VVkKh60xZl3g/VIlobpwXi5MlebW0uJEbuoy0Ka9/m839hafeUD30Bi2x/ng5eVJkToEt9Qw4otCCcoIJTZfTmBWKF5FaZjuv4f5+uf/m2v/SRDflUEHR/tB2nFic+NxfhRAXmEwRfpAFOkh5KtDiUgIIikzWNoift3bm8AEcUu5HJUqFBc/P7xjH1GkCcHZ04+H3n7sj4pkWFgMay7coUN6Bm2zs2ibmUWfzDQKc7wko66aMZfjiS7nIcY/oT829tD6oVTJJSPyXrCM5GyLsacsCuFOQAgpWQo0JaH4xQagKHfCPt2BwMqrOKRdQ667SmTRWcLyzmAXfxWbaAdWXd3Pdye24plwgr139uOkOEpk2XmO3jvAgoNbuRp0hEjNOSLyz1RH3mkiis8TjgOepfZcSbUn0nCZyLzTRKrOEVhuz/l4exT6KygKzmEbe4Vg5TkiC05X4yXS7BMu45F+kcjC0xJuJNjhVmiPW769dMtqZKUdEcpTRJRcIBJ7HmrsuZZhj7/WHptIe05FX+VUtJj+ESej7Dkbc5XQvLNPZEeKMFzGMd2ew6H2PCyxJ7LsAlG5p4jS2eKUY497gT2uBfbcTb6Ie/pFHBMvSXo9q/uTPhSeRpZ3gatJVwnNP8/FeHtOxTpyPs5eKtsnXeFUjCNnYh2e4ELiTc4lOuOvvIh75lXOJjpzMdkZuyQnbife4BPlPeqUBVKjxI8xSg8c4p1wSbcnUHmBC0nO2CZbcD7JGYfU68gKLnA5xpGlN47RoMALoTyYuqX+OBfaMqTEkxraYD68fZytp7ZjneSKoJNzuvQG35bepZZOzixvO6b5X0EwhvJq3gOuJDjhobyGrMii29lkZ86J8hKccMq5SWDFVU5EOnA1w4ko4xV8yq7SrdQbN/N1ErhBFPYkaC/Rv/gh826fpmOiGxd1TswtvUet0iBqlgZQszSI/aVO/FZ6R8pLtOJAvtK5sVV/h7cq7nPG4EwtTRCvVHpyRX8NId+HweVe3DJep3aZP0JZIII2iIZFPnzjdJxWSk+EimCE0oDqKAniuMGZuRX3+Nl8n2iusrDCDUETwlKdK3uNtxGKAplb4sIpo7NU39I2kr7Zh9iT2oeO6W58fP0o7Yu8OZZ2m0tJTpwXxybJmYupzgRXOnAhSZz/Tij013nz/g+cTdvDa0Yf1nKPKK7yfoU7QnEQgk7GawFXmOx7mbEab66JcyLZmTN/BSnOXExywibJmZYaX8s4PO5nWQBCeRCfOB9jQJQTQmVIFT2QGmXBbC26xkrVTYRisV4AE+TXmHPvDILWnxqVIfRNcGPBqdW0O/cxbS98wBseP3FHdZq2Z99nnNMi7peeY8T1L+h84SMeaux4/eJvdN31LbF591j78DhO8dcoN0Qwz3YtNyMvs9P7BG23LaLNtkWckZ1HUylHrQvlZNBpWmz6govhV/HLd6P5pxavlOXMnhrv23vp2bMNJqU72mxPHF2vYy7wQhV3g04dWxDlfRpK/YlKCKYs1wevADfade2K48mVKIJciE8Wjb0kydhbuvg9atWqxcZl8ynIj0GZk0lBbhbRMfHk5BSQnp5HaamW1FQlpaUV0ro+LCxcshHEtXtcXDxarUZKxXV/VFQMZaUakpOSUSjCqtb/BaQmJ6NSFUtre7W6hJycQnKylJjNleTkZKDMyaCoKBe5PIys7EyKS1SEhYcTH51KUZpWsldEO0a0VeLjE0hOTiE2Nl4qi7KTk1MlelRUrERPTU4lLS6Dmdo5nMi7wNsvz/tvNPYs6NSpKzduuJOdrSYsTDT0sgkPTyE+PouIiFRiYzOJjEwjJiaDqKh0oqPTpbxIE/NiCISiomKSk3MlL5tOZwlvr1KVSfXF9mlpBUTHZBAdnYZMJhqJ4gsWt2zmoVCkkJSUK/ET5cnlSYSFp6IISyEyMh2FIpm4uCwJYWEpko6ifFHPUEUCsZHp+MdHsMF+J0OHDmHxwo+J8nXg/fffp0RdQGxsLHHx8RjKi6AwGH1FCXdd3CiMdWPu229Sv34j/G8d4c0pYzm//zfMhli++GQOh7f9grlCTo7iOrlhN6T8/i3LWL7yA0pO5/3BszdjynDkxDFDnUakPkzyqkUZwv7UsyfSS01yySB8qyiFAF0486o8e/ZVnr1phWmS5+NwWQyLNYlkGGUv7NkrqfLsvVGUQoZRgYkQQvXhzFCnE2qKZvLIvtJ1vT///Dnbtn1PQUEgKSme/PjZmwzed4Ljbl/Bna//twD/T0KVsWc+3Evy7EUYEyip8uxdK48m3qAg//+QZ89i7EWzOS4Z/+AwVKVyEpJCyC8MITk1hGxlCCVZwSxIzWPDzS/h5vz/zbX/JFQZe+Yj/SD1OKUVsQTGhFKokZOarSA9JxS9IYSoVDkpOXIq9CFEJYWSlCHuMpBRqQ8hPl1OYpqCohIZnmFhPPDwZrGjB+3D4/j5pBNCdg5CXi6CMpdGyizy/sTYE715Im1uTjy3c4Ihx+NPjb3Hnr3oVBmyuMeevQjc42+w0GE32opwMjN9uHr1NpjiSMsJ4Fv7fRSrw8AcA3mBkO6H4zk3Thx04fDOmxzYep3iCC9uX3Qh1ecBFAfxwN6VDb85EOt5HwoDIdu/OsTtqKpgHlSm8ElBDlREgy7CQs8PxKyNJjQyBiqjIDcQc2oQZIkB4v+EV44fUWERFMXLQeknISlcQVZ2DOhFvjFQqoB0XyiRUaqKISFRDIsUjVYTQ3hoBMWJIfgGR+MTHC2lIryDovEPiaI8OfiP8rL8LbpWxBAWGY2mMAaKZRb+ZQqoFOXGgFoBaWJAe3HcnjMOT/XBlBZEuCISY1oQCkknGaGhkZa2GYFS3jso5ol+Ih4FxlCREkJ2rAKvgBgCRJ2DowkMiuKWLJbTYYmcCUvkmjwO74AYUqLCMKQG/YGPV1AMofJIyAmkMsaP/YduUz8hDyG3jDrZalJz5IzLyeVt+0AOb73GyQ329AtKQiio5EZ2FOrsQGILI3jg4MoUJzlCUTktMlX0SS1iTUYyiF6X1Ch6pat4Mz6HaFk45IVgKI1GHh6NoSwGjJGYsoJwioqjsjyGpCTL+6EwiMOXPdi++Tod5em4F8SQrwzEOTaWk/JETsqTyEqWE5+okPJnFQmcDEkkNCOOClMsuYY4lOpYHMNjUapC8atMplduEemGOLINcdTNVlMzuxhBWUKjlALWHXGlXYz4N1eKkK2pjswSbpWnkGeM5nNVDo7aZPaXZCCkl7GhOJMKUxQ/q7P5Wp2Nd2USQlYJgsg/p4wGWVl0z5bTOTyDlUfdqZ9WRI+MIqzTCp5gUHo+Wbo4PszJwUeVCKYoXk6OwVkdTbYpjo9USu5WJEuyRF2EQi1znYL4yCGApvml9EvNp09aAX1T/wIyChkZn83ucw9omyCuq57qc44GIbeEpafvM8o7DqFAW/WslNXZyVRk+7AtO1EqizpMdw1jka0XQnElvUPT2LvbmSUnXakXk0CdiHimJMcRXx7DQPHoUp4vGMORKf0YmJRAcmk4I0YNoHbrZigi7EkqDGLW21Pw8TrD3M9nYn9jD8vXfkmtVk0lnLbdhM2xVRzYu4zDJ9cw9b1XyNbEU6nfx8YtDaX1aDdhAt6T1fg4HWRA3x6Ych6RFuLIq9NepjjBFXXsbay7dyHW6wLmfF9enjQB/9snJM/a6GGDuXp0DXIfF+ITM6AsHnNpErnKLGJiYshTZnHwyBF2b1rKw1tnGDlyBJ9+upC4uGxpfS+u68MjkqW1umgTiOt3cZ0fGppERKT4PKWqnCyt98XwDGI9MR9etf6PjEwhVJEo2Qnh4cmEhSdLtkRyspK4eNHhUyLZGBUVBukW/sKCUgqLijFiID4+W+KdmJiDQpEkpaLspCRL+jRd1C0xIYfI8HRuJ3ry2kdv0bRhs2o20j+PaoT/WxDo0qUbvXv3o1evvlhb93mSWls/mz6NvlhZ9eaXX5ZL2zj1z1yoIi4ISkvLJZSVVUhpebkOrbbySb6iwlJ+nBfrSXXLKiS69Lz89+ciTXwuliVe4rOKSkyVoFGW4ufnJ50NLCkSX2yotCD5w4+hHEOlAfuJ6Vy0TmadcJ+1wgMudItnd6MgbNpHYT8gm821HrG/aTD2/TK4PVTJrSE5Un5v4yC21fPmdudyFgo2T4y92VOGE0gCQk4+C9RJxOnD+FyTRII+jNbPePYWapIkQ+9bTSI1snIlg+zDKmNP9L5sLomTtm8Wil49TSItspRcKo/iwgt69kQDT/ToiLQso2Ub5zx1MoIyn0BzLNNG9cXN7QgzZ06kW7cOBAbacuzYGpo3boCweifrPH78n7H3n4ZnPHuflOag0IUxuTCVWxWRrChO4Jb+/4xnz7KNM4Hjce8gCzxCniYevS4Eo1FGVJKMlCwZGIL5pKyQT+y//p+x95+Gx569Y/2lbZx33B+QmOyD0RTLx/Nn89nnP1NUKMfzkTsx4d6clJ/miM9pdKKhQCQO4ZdY734InS6SlFRvdu134PrlG8RGe3JBrsDJJ4DTYWGcDIvgfEQYYVn+GJQPqxlykrGn9ORSdCixqX6Qe79anceevcwCOcmZMrLyZCRmisZeKKpyX0JS7kmGZ4EqGK8QP8or5PhFBnLyvjvy+GAMehnkP8SY5cl9Hx9uPPDltpcftx/5o059RGCID5nxXlDwAEWoD/b3A0iN8YK8P/EyPtan2Jv4EgVH5OHEZshBHwTZDzDnPZL+Rsoq5ZgMIZhzH1YzcP/Qf+UDQiKCUCb5kBTvR3ayr3TjXmWZP2l5clJz5VDujznjPpT6kF0k526AjIQsOYbKICqyHlKW8QgPmUyCuHVWxL0QGQ9DQ9BnWWQ8kSdCH0RMupysAhl6oxyz2sfCv8KfZKWc9HxRpp/UH/HdPG/r7dN9KEn3wj8smMrMh2gzH6LPfiiVRd3EdxoUHox7iPyJfqKH9kGIDP+wEHxDQ/AMkRESHMwPsbH0yMzEOj2dfmmZrM+IoCzei9uBoURFB1Cc5sW9p/iIPH0VwZD7EGOyO7uPO1I3MRUhL5/aOdlEK0XPYAoLT93m2JbzHNhmSxd5FB8lp5CV7AO5HpDnQbzCi4cRftxLDeFsaBiTE1OYmZcAue4kp/uyJzyKY6ERyMMDoeghJpOMQo2MqGTxPQejy35EWHgwJVoZfpEySrUyKQxUoI8XBw44ss/Dj0zRMM67R1KUH4+CZDwMlJGf5ENWvI9U9gsJwSsghPSMENTqELKyQihQy4kJ9ZNklphDURSHkZgsQ2cIJizTn72REdRSKqmTlsHK4zdpHZeEkJ/3xzXFk7VFLi4VkRwpi6FRVi42ZTHsK41DyMhnW2kc9uVRfKFJItMYIn25KNb/vb1oQGuonZlFG1GGSMu1fJEjpRKUxBnCiDaFMV2TSqA+nCmaLK5XxrCtNJZ6WXnSbqgfS5JYmhXFd0XxTLrty4fXPRFUhQh5eQxKS5P+bxyKiPjbiIzghCKMy17+tMnIlNoKSuVTyKV1QgoN0jMtuhUVMMnFn8hHt6HQg9U5kdJaSpT7qkcgC664I5SqGRIQzsW1p1hs54agUiPkqxmkykGLnAemeN4vyZT6OLckE19SqNAF0rNTO2kdGR52hR+//YgagsDt2/vJSH6AuiiYBZ++9WSteebUGlau/FwKpl6YF8OGVQv5Zal4xGk/p/ZZ6lgL47BtpOJ813i21fPDvm8aF7vFs1q4x2WrJK70SmFLHV9seyRi3yeNNcI9TneM4vqgTHY28OdkhyhO9Ugi4UYp4uLabBS3Zv7+k5qWQXJCDIW5GdKaW/TSicezxIsey8sfr+8t6/bH63sLvYKKp9bykm3w9HNp3W9Z+z9tF4g00WtYVlZOSYm4W/CP+pjN4j0zBrYP9JBskl69+mBlZbFj/kpq3asvQ3uPoH6tBv8Gr56IaoT/m7BMkn8ECxcuxMPDg6+//voPLwAqqVAq2L//Au+8PZMkmRPvvzsbVZInqOS8Of1VxowZTariDj98/RmjRo0kyMMODHGgj2Pdr98xZvRoPJxOYndyJ6NHj+Ls4fWU5iTx+cJf2bVpCY9u2fDa9HlEhCiI8rVn4sSJfP/NF0T7X2f+/PnSWcQnP2IwQE0s+gottw/6EX3elxld59FHGM/97Y58OmwRZ749QpZHJNc3eOO5z5esB9F8PfZ7fpqyhKwHaWx4ez2Lpywi/Vc1nz21jXPWlOF4k0C3/GzkunDJcxeqDyPDGEqLZzx7Il30uolbOXvmZXK/MpIPnvLsxRvk0hbPa+WRLC9OYGZhKplGGcdfwLPXJS9T0uFuRSRtczNJNoRJxp7oRexSkIOPKZYpI/tIZ/ZmzJjA0qWfoFIFS569tyYPQ/hlE1s9vv+fsfefhmc8ezJDIhqT/MmZPdGrrDQlU5AyXTL23kw+zhcJq58YeyvivpKMvTl/MPamPjH2BjzX2GtFF8nY6yoZe1ZPjL0kTsUNJz2wPXrNGX7WKrlbGcXawjjOa6Kxq4imvaaSZQ7/8+z9x+Fpz17aCXLzw7h16xYFBXLGj+vP6lXfodcn4uzsjL+vO+lqT77PDGJLmXjRlpycYk82ZPiwXJdGTuJD1qw5j+NFB4w53gSHyPANlUuL96CgEMJlomfLYjhUMxSqjL2IsEDypcX3M4aJ2OaxZ69STlpWCAmpIZSXW7ZxFpeEkpSqoFwbInmfQ+JDpYV4QaGMwMgw1MUyzKYQyH+EIfMBly87c8TmJsdPO3HslBP5sR7ccb5DfIg7aB7xwNWFnQdvEBngBoXVjVMJVcaeeBOoLDyE0nI5Zl2QhZ7/iPIKmeQRFb8cIe8h5uw/4fEURINIn+NJaGQgyfGid89DMm61lXLJaDSX/W7sZRaKhqyMsgo56AIlQ6o43esPxp5o6D2Sh1CU6o3pWXmiLrogSsrlRKbIKCyWQ7HF2DNr/SV5olxxvKVxf7b9n+CxsecbFoxePJeZe186n+n32NhTPiDwGWPvoUyGj0KOg50LM71C6JuTxYC0NJpmZSHk5/NSSgpHFZE8TA6iONUL1yA5XqEhBIQFP+Hx2NjzCQ2W9NBleHLXx4+joWEcDo/gWPj/x95fQNdVpm/YeEZhYBhggIHBbXB318HdtaVUoIIVKFCgQt3d3S1tGnfX4+6S5OQkJ+6u13+970lCkhYYmN9839f/atZ6Vnsk5+zsvXPyXvt+nvs2kmFSs91kYH9WHpEp2Xi0SYRZVISqDVR7MuX5JsrqUFDqzqHOnUm2Qs1+jZ4Elzhvkin1ZKLXKWkrTKPRlyYhrqlFg92jprFRC51KSkozebjYS36bHq1ZHYS9qnRUZjWH0/JIzRE/RyaUJ2O25hGv0hKr1BLwZlHoyiZOFdw3CQoNbp+Gjg4NrS0a2bqs0+dBbQbNTWry3SrqxVxUp4KGknRu8hUQUlYuYe/rtWGcLkCssmII+PSuMYrL5N+R/C4N91X6WC7nroOw922Di+IuDd82OCWYxbRZJOiE6HK4f88yNpvMrDeaWCtAy2qR+3ejxUCmX8EWs4EFRjNnFRej6zTyYb2bdS12aro13F7pY3ezFXuXjlsqitjSbOODRi/Li3XMq7FwR2QOrx/shb3SUv5aXMyNBQVcV1j481Xk406nmzm7YjnD6yOkslLuh0FVVSnPJQl7tTW8uDcZb8whqE7h+1IzIWVV8v7HkpT9sHe90sTGObuZuGwT52+exllrv+f5yBUUVifzefg8spo0NPYYSa1X82XEfPzVKfx7/njO+uQVbCVxmExh3D99JCnW/azS7UJRksDUg/M4fcKLsvYrt7E4dilTQ+eSWJDAV4fnY7HEkV16iH+NukuuRy8JuZf4G2uJn7mXx85/meJDapQrYnjgzOdwbEvHtT2DR855kZwlERRH6Nn9bRaWrSqeOv8lLg+5m8jvd5C6PAOnrhRai+gRjtkDvtas3cjSOV+TEb1NrrkXzfoaQ+Z+uYYfO/INOiqszJm7ieFvv4ZXG84zTz9H6IF4aguyefThB+S6P2BNDHYB1OoY/varTJm6groiI+Bg3Kh3id2/mtWLpkjlcP/muVQVuXntzfHM+W4sUD9oe9LyknjxX2P5LCTyCD759TWUjf4v6og7jsUKYfSoUZSXlzPsw/F8+fEodGl7eOWNt3AHiuluq6egIIAiLxePTctJJ59MVOx+qMhi8crF/Pkvf0URuZRbr7uUV0eMptSZBBXiD14KqamH+eelV7Jq5od89cGLXHXrXeiV0XS3aBn97qu8+vTd7Fj8CaeefTFGo4I6bxIpqalo1CrqqopRKvPwmxPlyfj4449R602Dmlw62hqJTYmiMRBDaMJ2Tr3wTLLi5vLvx65j67rPABU6ZzYFPjFbombYuw8y9oMnACN+607cBeuo2lw4aGbvkQdvowEz+9psjKsLKnsf1rnl3NxAZU/cP67OjbXDyMd1brY1W6kbMLMX2WphfbOVvxWXMbfBQUmXhon1LtY2W9nebPt52Ov/UC7jgkoBeHqG1XqJbzPT0qOhrVvLe2JOsN1BPUZuuv4yDh5ciN2WxjvvPEVCwnppwrPk2+G8ne/jywMjjsPesVZDlL1RTQGMHQbuqSokvNXC9w0uYoSyV/AopbkhPJG/mhGuyVSpQmRNcowmpBKe9y6WoFeuCmGd5QHZ0hJS3sKVRbF4NCGynL1VIGHvb/zTL2Dvn+RrQrioKJ0xm9Mk7G1w3EdAEQJ1c7m3to6NTXber/ewqNnBrAYnIZVdTA49DnvHXPUpe6uvAd86kjMymDVrJ/n5mbhckYSG7sHrzSE+Lhpzdizb8HJGWaVsSwcFkR02Liiv5MUWH5WeVKZN30H0jv2Yy/K41ueTC/dg+Xiw0EtDIP2oClcf0KmMSkoF7JUHjVoEIEily5MFgSDo7Gy3c12xn6uK/ExvcgFKkppMXFHgZ0JrPmX+LKJCI7CImev6fDQNBl6tz6eqUwuVaXQUpbB25R5mzNjOnNk7mD1rBwFzPPt3hGLJiobGDKL2H+KryVvRpkZBdfoR2ytLQFBtJh2dQXXM7vtR2aMynYYmDRlGLe1t/xnsiZ9V/Nx6i4ICl3AsTZbKmlDYhLrXp+z11GXJ9/SXa3D6e2GvNOWosCfAqKvkSFWuT9kTymCcIggTNPyo7AklUSioAjZ/Lexl6XthrzTlCNgTKp8As1SNhmy1mpfcbq4sCzBxaxS3JykJqa3uV4ie8njkz6LJU1Fiz6aiIFPCkTD6GQiMQuHL0qupE3/rS1NoK04jy6AlT6OiwZ0hAU18X7ZKTYZeS7JeT3NJFkV2JQkKPSW9Fxck7NnyyHfm4HdnE63UkazU4LUKJS74uo1SoRTnpmjvTcfeZuDqAh/P1hXQ3qWmuSSdtXYjNe1aCWndXRp6KtJR6JX4hfOpSUmlNwh7NksuCXla3PZc2ktT8ThyJOwpVSo+NNuZXuckus3C940u4lrMvCEcEmvTyGsz8pDLi6UwCJh1JRksMJtYYjKz0mDkYHoOq/UGlpnNLDOZZC03mVhrNHKZzyeVrIhWC/Ma7XzT6KK4W83kBhch/kpmNDpJbTdybqCU4XVeEtoEDFUSUuDmVIOCmwsLuam3HvN4yFBpMOtEi24qBq2CDKWaDWYjFa1aNrlMpJm1NLeo0VcrKG9VUVikJrvCQFm3jkS/Aa07F3WBgg05anbnKFlmCW7zIrOZWRYLs3trjtl81BKPLTJb2JmYxjXbF/D3zT9w9taZR9T5W2Zy4ZYZnLN1Om8uWoM9NQ4ac1iYsY3T1k3lnK3TeGPpIt47lNEPe5tmbuOjTYc4SZfJicoMHrFnY2lS8We9gleq3JR0GXim0s1fLWrsDbnc8eSdnHjlhZjsB/nss3fYnbKGxi4PD736CLsOL2Tygk/48xUXyFq2aQpVHVYqO20s2fgtZ119EQsXTaGiZTMfTTlTrkdFG2fOv2vJSpzP+ZedAvXxtFQlsOWwmNFLpaHoEOdd8jcc6g3QnU2OJZem6gwikndy+kX/IHz3N5gMkTgLfNDsgiYNyxd8z3333ceGpdNwe3Q47UYqSgrkmtthVbF72af84aS/sWf/Fnrqc9m3fj4XnXsmqpjlnHb6GRyKjacjkMncpYv404l/wZyyHhpy5YWpSy84i8++n0trqYoCn4rYQ2spdoXx3CM3c90dd2O26elqb0OpNmI3a9m2dQMjx39EXZ0fmvOZuX4B54bczuSQ+P8xtP3WOuKOY7FCGDduHBaLhYsuu5yH7ryarLBF8v533nmDIksqTz/9JO+8+Ro1BQry8hTUNDVDT6uMTb/0ssvl84Xl6wWXXoYqaQs05EF9LnNnTuLkv53G5sVfMP3zYZxy2t/Zv3U+ezdNYdhL92OzJFNWnI/OYKSHLkx6BS+99BKTJk7ApY3n6y8/wZa+qf/gV5j297txxsbGSTfOD0a/yx//fAJZ4ct49N6b2Lz4S5mz99nHI9i8cir0OHn35Uf54N1nZObenjVTWLZ0DHUbSwfn7D10KxbsjKjPJ7fdJNWU3HYjRZ36Qcqep1Mv76/t1qFoN0n40ncYpJGKgL0DLRap7N1Z4WN+g4NdLRZpV27v1LLup2CvtIwLi4pYbrWwWnw4G0zssBup79KS0WzCl6+iU7TP9Whky6i7QENbs4YDMfvxFqZQ3eInLfsAxcWxmEz7KDAn8UpzDxP3vH0c9o61GqLsZXd6qOnWcchtIL9Wh7bDiL/bRH7BYTIV29hlyGC/Pok8zTZZYfpYVpkd7DGkkavZJitGd5hVJgurTFY2GxVkabYNqmzNNtK0u9hgVJOs3Uu2djubDUoWrYvgbL1Xwl6JhL1FPFhby+Zmu1zwL2+yM+c47B271afsSYOWdRQHdKxZvR+fL4/vvhvBhg1zaKi3SLVPkRmLHRMPV/kYUeuRkFXQreOd2nyeaS6iwp0qlb3YrXvJrlAGr6aLtipZFfypvISaX4I9k5Ly/EzyndnyX6GoGIUCotZQ5smApmzc3UZWl1hZlG9F2ynaSdVYavXMdVnJ7jLLueW07Az5OxPXbEZRqJMXy1q7g22cnf5UEjMyOJiQSViSqCzZxrl3234s2dHQkEHUgTC+/nYb2rSfhz3qMqWSKGYI65oGKHuV6VLVyTT957An90PZYNjracqhsVUrq1/Za8iitl6LN19NS6OGngGwl6jREK/WShgSUCRg76jup73KnlCHMo0aSqp+hD2h7AnFT6iGv0bZE9VZkkZtYQbdvYAp3jvPpO6HPdF+qdEpyVRpyFOrWW80MtdqJTo9h6fM9uC50nvR80y/n1sLCrii0M8PJSZavOkk9Cpfsv1zgKonlD4Jy72wl6ZVk6pV0+5PO0JNFHDYUpTDt4cXMSv6MLWFyn7YE2qbw55LW2mqbBeNUOgkAMrHZStr774QQF+VRna7iRPKA0S0W+juDkKuQ6+UirMAmzYxU1qZjlKvpNmXzlvFDmKKxbYm8lmRlSsKAoSWiPMjEXcv7GWo1azWGIksMeHr1qPuNGKsM7DBqoPaVKLarZxZWizPO7qUtPnTUamU5CpVKNRq0vU6cjVqFCpVfwmAFAr7JqOReUYL7jod2k4jGcLQqFYlAWyGxkJeqR5/t57NxVYSigwUNOqYZzCz0GpljsPJNIslWFYrc81mea7l6FU0F6XLNlphmqTQBhV3o0VNYbFoERbqZpq8iFDXrKUkX0VTnZqiQjUV9kwCrizS1FoyddpB2ywqT6VCpVJhUCqPKL1SGXyeRkOqTsPGhMOsjt7PqphQ1oqKPcC62FC2xhzgxuwE/qJO5y+6dF7cfAhHoogySGeqK40/KNP4izaNZ/cfZsT+5H7Y2/zDlmAbZ20dIZV13FUbQNth4u/VlUS1WeTF99BWK2c01GFs1nDNeWfJdaROuxul8hDD33oKjeoAjz5wC9u3TufzATl7q1d+xb7dC9ixdTYL5n7EbTddicWSA8xlU28bp4C9uDvKqPNGoYpfRU9lJj7dQd5861WaChKotUdy/jlnYMvYCtXZ0jXTkLaNr74Yy59OOJHILdOHhKrn8eGwp+Rrz/xyGBH7lrNx9UIUKaG89OKLzJw1i0CRG51BfKaCUpnGC4/dhippPc7srfL7Hn3sIUrN4Tz1zJOE/O53OLK2QaNSdjJcffkFnHPB+ZjStzJmxKvERB2WEQwGrYaC4oAMXt+2Zg7PPfs0oTtWsWruV/I1RXefLnkz511yIVeEPMxXx2Hvf1khfPrppxw6eJAzzz2f5JRwGvxZjPnsc2648iJU0csI+f3vmL1oLj0VueSXlvD++yNwa+P4ePwH7N8fSn1VCSaDnsTEBCps8fLKFc0KHrr9Cm6572EKrAlkJO1i445dFHrt2M16rGZhz9pOd0sJW/aHMe2bT4kPXcMJfz2VfQd3kB2+lCsu/ieW9C0/k7MXy/n/OI3h4z+mviiD8Ig92NSR0KHngTuu5tuP3gSRwZRwgLSkA3KoVjgSvfjyLUfk7ImZvVxc/C5QzsR6t4Q64aLpHqDsndKr7H1e75JGGeKK2O9LSkkfMLMnlL1lTTa+b3BKVe/TOjfnlAQIazWz7adgr6KSq80O1u6L4zGPl0c8+Qz3uQh06Xm92svd+flUdYj9peaDOjd3Fviwd5iZ9Nko1Nr9fDvlEx574gG02l1s3z6dRx95gFO2HmR6zIfHYe9YqyHK3sfNJVKl+Lwsn7xmM7ManSR0eGks+gKf+lG+8hxijnMDJbpHZa1yLOThkma+de/Fr3tU1kHr5zzsr+Jhfw0j8rNwGR6V5egtj/5RNMYXecOtIEk3DJPmKd5xZvPNxnjO71X2ihUhNNcuxtJVSHm3ljdqvUxvdMq2nxdb6xi7/4PjsHesVb+yF3TjdFc4cXmzaW/TsHHnGvZEh9PQYkZjysbuzaWqQk1aQI+pS7TqaKiuVpNTpEPbY6a8XMHuqHSUOWkE/Fn9V+VFzTJbWWY10VpyFPAYAns1BRkYzXkUCuApT6HJnyYXlDZrDrRmU1GloaxIRXVARYlYKKOhu0NNTamKEn+wjVPj0smfwWFXkyjUGY9aPqdvZk9h1pCsN5Bq0Mtq8GeSlZ2Gz5YGVSmolensiMzAY077xZm9slot8UoN7pLBM3udXRoJU30ze78F9oSyJxS2Ijk/1wd7GUQ1WrihoIivmj3QnichpLogg3SdmsqCTMo8WVLJEgra0WBvoLLnr9DQ3jF4Zs9XrqVYAOCvUPb6X7cXiMT8XGthsGW22iVm4sR2JPNGkZNrC4tkG97tBQWyVfO+4hL+Jme/SiXwPeT1stBs5hurla8sdiLy1TR5M0hXaUnXaclVqaQy2Ad7QjEUrapDYU9ASN5RYK/Rl0Vo9kG2pKVTkZ8bbBsuTZXKZKMvqN61l6RitCgwWkWb7JB9II5xZQb1PVqyG40UFqjl/gyUZvJ8kRtbu4Hn/F4cbXqpJufqVNQWZLDaacAgDG/Kktjp0jHR5ERRqJDzgn2wF6fWYjPm0lGTQ02thpISDZ0tSto9qfRUZ1DZoyOhwYRDzIh2KmkrFvOmKrKVKnLVatL0OtIMOjn7J/aTuK+vBBxl5ank61ZXqklTqKVCXFaqJiVTRXFJ75xggYquFjVV1Rqy8wYDWD+IqdVyXwrI64O9BJWGVK2G5lYNjS0aLPka6puCc4u05sn3ecnuJqzJwqxaByv9Oqqdmf3tq0NLbL9ow73O5xvcvunzcW9+PtFaLem950G2wYTCaKamUIXLrCdXbybXYEYt5oWtdi4rLSekpZXHDqThjD0EjenEZCRyRbaNkM52HkjVMnJP/CDYG7czNmguVVLGTRU+Gno0RLVaGFvnkevD0XUeEjsdNLXlcfml58t1pNG4j6lTx/PHP4pItCU4HHFUVOQyqjf2QNSWLdP4+uv35MxeSYlRuqfPnPU99Cxj1cIfYS/mFj9d1Qpq61xQlydjyM4581SZs9dVmsHWvdtlN5zI2TvvH6eSGrqIu2++knc+GCc/D7ITDxw1Z2/FrE+Y8eV7jHzzCTYt+JjTz72Q6NiD0FNJVGomn380htJ8FenpqRL82horWbNuI6f+9UT08as46cQ/MX7SJJoKxe+1+N1IQq/KICYmispAPhplLjkGK9VlDmHzyLIFP7Bn01y+GPk0F155LXpFBKWeNB565gVeefJODm+axhnnnEtCjJrwRZnHYe9/V0HYE1dv/3jiycyf/Q2F+sPcctfdXHPZeZQYInnzrQmMHP0+fv1Bnnz6aV56cQSFqn2cetIfePrpZwi4cpn+/Te8/vobGNWZ0FJGT2c1OZmpGKzigLfS3lbPynWb2bx6Du215UybsZqFMybKoPPw0J3MnvIDKftmS5Xuu+8+RxGzhttuvOonQ9WjY2KpdsaRHr6UJ599Gl3KNqZ+/xlJYauhU83i2XMI37kOerQsmf8ta5YKlc/OpHGv88qrR4c9MbN3RnmpnMGr7dKR3GbCN0DZ+2uvspfSZqK6S0d6m5inKyGpzdwPe6EtFlQdeibUuUlsM0qDlocqfbg6taz/KdirrOQKrYVP1x3uHXau4IzKYqkubm+2ElIewN07sxfTZuaEynLSehzcfc35REcv4/77bmDYsKcpK8vBbI7m9msuJGT8N8xJOW7QcszVEGUvnmIqeow8krSFiKJ4srq9ePGwLfNj3ll3G9fsncSte8Yzdts9su7dPZJTDm7m+r2f8+G2e2Q9uetVTgldxymh67lw/w+M3HaPrPd7a/SWO3ll9zOE+LSkmf6ETxPCacWpDN+Qytk6L+uct1KqCKGzdj5zWsvJaDfxZp2XmU0OItvN/KuhhYkHxhyHvWOtBs7sFaylutGOq1gnF2r2Yjv2IpN03LQW6mRrn7i/qEhNdUUQsppaNfiL1VSXqeTcV7zWgMmuorkwY5CqkKdUo9Mo6TwKeAyEBJ1NhdGgJE+vIZCf3a+4iAV4Q0G6VLqE6iQiF0TWXq3IgUVDXaNoo9RQ06Chul6DwqaRsFVUppF5f6XVoqUuqLAJ2BPwKAAgRa8jVa+noSgDg01FaUF2sMXOoSRWa8TvFWYxPwE7vbAXqNGSrtdIyBw4s9faHgTATgGZ/4WyV9+ildD4o7KXiarGyHceO4mdFnraFPQEgpAj5vPErFxRaSZPF7jx5GdLlW3o+/Qpe83NJooCZhqEA2fdj8qeUCnKzkcAAP/0SURBVGDEfv61yt7AEse5rSiV+NQ06vLFzxY8zms8Nr515fO9yyNrptfHv2J28URaFPMdLqZbrezR66V6I1QdMTtXbc0kolLLs9k6ph1K4qZiPy+73XKhL9SkobAnVE3RxvpTsFdXmIHHoSFOZexv4wxuc1AdlP8vT8HnysZgOTrsiTZOZ5dBjnIE6oTKpqKmJIM5Tgv+Vh3z3BaKW3TyedX5GRK62/PT6fKnSbBs96Wh1yrwO7Klgt0PeyrR2pkDzZlydlIqeG0KKE6CmkxaW4QqFvx9EzN7JYFM7irI5yZfEXd4PCzbEcWGTYd50ObkpqIibiooCFZhIauMRjIVasprgjAm5j59ZUHYS85UUVSspr1VLS+miAs7FXUaeSFjKIT1l1qLTqugRexnk4ZspRqlRiWVvfxSDUXlwrFXQ09VBj2teTQ3aVjiMKOoNXCo3EyCV0GpK+snYU+onPv1er6w2/nCZvux7Ha+tVqJF6pe73NFy2+6Rk1LcRqjfHZpsCPOoQy9DpNKxW69nkVWK5sylRSaxMxlKgXqZDan5bHU7WDjwQSGCSWvqY6b8gzs+n7jINi7rbKQgk69FALEOEVNt1au9b5oLqCoRclVl50n15F6/V4yM/dyzjlnERGxmLVrp6JU7mXChNcHwZ4waBkz5iWSknbKx7JzYqF74SDYS7uvEmPmdt4a9jpUZeHI3s5ZZ55OlTWcVl8SI8e8R5FeRDFkMvnLqbgVYdxxw2XccOttWLJ2o0wPPyrsiVD1BVPG8vGoV9ix/Cv+eurprFvxA5asnZx70SVcedHf6S7XsHNnLOPHjYM6G1BGSlI8NWX5UtSpqq+HzlpoKYfWCqZP/Z7Nm8PorPWzeO5UHn3iSTKj1rB60UTGvfskJt1uYvZu4bZ7n2ff1nmkR67l1vueZf+WTRza+D0nnHgSyzetwFqiOQ57/7sKYcTI0dTW1vDJ+89z+/WXkX5wkTwBtu3cADV6tu6L4sJzz0afsIZz/nEWh2JToUrNynUr5PdnHZxD+K7pfDRxAkZngbwaIBYSQ78OxyWxb+ts6v0abrzvGZ66/1qyk9Yx/csPaa+1UOFJ4e3RH3LTNZeQF72a22+6+idhLyo6hipHHG0tBcQeWE7Adphbr7uMDQsmglig2Iz43GoZqv7mCw8x6s0npMqXkbyPuPQtVK3xDZrZe/ShW6nCwqZWh5yLEvNy3zU4JdwNVPZE7t6UBieuTgPTGpysabJR0a2REQwC9kQ//N4WM2eWlDKnwSFbOoUSKNo5t/4c7OmsfLkxgt8Jq/JAGZdWFFEo1UU3YS0Wmnq0Mmvvi3oXW1sdVPcYuePWqzl8eDEaTSwffPAyGRnbWb9+Osu+f5+XbS4mhR6f2Tvmqk/ZE6HqxdtYkr4Bb2US7+78jhTnQbblbcLkj2FS/Fr+PHUcl835kEvmjOOcuZ/LunjOeK6e/Z68v+++C+Z+zNWzR8i6Ys5o/jn380H1j9mfcMGib5lq1KGxrEOhWcFyk5JdaQqWaQ1E6XeRo1xJU0Mim312NDUGEkoMaKr0qMv0XFVYzyeHjsPeMVdDlD1vhV0u7ipqNdJR0NELUKJNsaBUQ2VdcGFlKwhClohbEKAjAs7F8yLztGjNSqmQDJ4fE21awhXyJ2BPtMiVpRIfFsnDSgvjIzIpUsT2m6PIRXhJMjTlyEVupiEIccUVfTl7wUWpWLiK7VDZguqCs0hDoErMtgmzix+VPeH+KABg655Y1qwPo8yWhMGmlEYZYuEtWvgiFTqK3EHgHLq9snpn9kQUhFjUegYoe79lZk/+nGUpaMzKoEFLr7InnDelyjZgZq+rXUN1iYpSkTPYrgjCh9yHQVgJFGfyg8tMa+lP7O9AGnSpWZyzjqdWfYcyP1YuBvuUPaEmCoj9tcreoPcQyp4vhdCDMdS4k+W+pzSNqaFLeXXddIZvminr7Y0zmLZnBVlpSXhUGuwKhVyk910oSFNqKLRnow4omJyrY01CFh+7gi2FYqEvzq1+2AukyhnFMm8WZflZ8nzrmxMcCnt2h5JolT54zI9yjMV9Yo5OnM9HPC72d3U6vhYdP5gsWIuCCq7Yhpb8DLqFKU+dUl507qkULazJ/Rc0ZEujcGctS5FzhuJ3RYClaB8Vc4ICfJw2AXtZVNb3OrGKY+xPhtpM+TsnFDR3cVDZqy7J4HO7jQl2B59ZreyMTmV/eBKTTGY+cjr4yG7vLwE8qQqRnRn83Qn41XS1qdhYY+UBRyH7qi1kdJh53O9jbrmd5gZhohOcIxQl2kMz9Tqp6uUYdOwzmXjR56a8IJWde6O4y+riZp+v36BGaQteEOpT9vJLtZQXq+X+ceZrKbFlUuj+0ZhmaEmAU6sl9A8tcX70tfL2PTdDE2wZvqJczAkX8Xi+l/mHkxmp0PFMYQEvFuQzOS4brzBeqkvDkhHH54l5vOQr4AmDhfONdkIqyzmtsIg3Dqfx8bbofti7p7IQQ7tRthmL7qrybh3Daz38oaoSS5Oa6/thT8wDf8KKFV9RUaHhrruuZ+vW6XzxxbD+teaSJZ/j8STjciUxb94EzjjjNDZsXAY9SwfBXtbDdaSHLeLC8/5Ohz+ZZl8CGYeXSUdjkTl99hl/w5SyUap+IualsVjBgdBtnHrGPwhdO3lIG+eRsPf+649T7lfwyDMv8soTdxG1bQannXkOYeE7aS9TMf6rGZx68h9xpK5i/PsvDV3OD/r6+9/PYtgHn9NemsfWzYv4y6lnsH/Nt7z93IN8NPFToIgKv4W7/v0KE0c9x8ofPuTKm+6jtspPqTORV0e/zbWn38uaJ9OOw97/rkIY88FY9AYTn49+kaSEtaTsX8gf/3QC30/5klJLFPc9/BD/POs0rOmbOeHPf+TOe++mWH+AUWOGs2DREsr9TuncKb9aA1BjhrZ8Nq5ZzNtvvUlG3D62rV3A9r0HZO8udKC32VFkRbN21li5DSvmjcOjPsDVN9/Ozdde+ouwJ2b2BOyNn/AB7735DAW6fdx245Wsn/85dFv5YdpE9m1dIPOW+mGv287ebYtZvelb6jaUDFL2nnjoVjzYmNTokcBW2aUjotUsgevvA5Q90dYpLPDLu3RS0hfw5ejU82LvzN7BFgvqDj3XlPkl7MW2miTsKdr1bPgVsHdRuZ+KLh07m618X++koltHp+gTb7HwVaMHT4+Ze2+7isjIpWzevIApU8bgcsWTmbmb2RPf5LaIBL4NH3Mc9o616lf2BOxtJ8UeTmVjJq/v+YFE1yFyC2Px12UxOX4ZZ80cyRWLxv/XdenC8Vw8/3NGr5/NO9u2EZs3nk+dmSyJzOZDrZUD5qkYFcNoq9/P5EAhiXUmNpVbiKs1EV5l5uziZj4/eBz2jrkaouzVtDhJ02upqFFT32onUGuhuU3Tr+x1tBvQ2A1Y84Wyp6ajw4DFY8TkUVPdqCPHqKG6ULTCZZFnMJNntJBrNJOiN/w87PUurtOSEvlEZWReUi7FBmH0NeB5AjqacugU7WF2NUqjmvb6oMIogC5Tq6atThV043TpZNRCQ5mKMp+KxkqVXIwL6OouTkVvMZIqzCwS0tkbnkyVOwWTQz1Y2dP9B8peXSYtzRpKRPh83eCZvd8Ce0LxqSrIDAKAhL1sapu0soTiJmGsPkvOBwqArZTvGYS9vtcQQNHkS0erVf7k/hbbIiJT4t2hnJK0j80VudKwQsJkS67ch0LdE/v7v4G99qIUUmMSaPAK85ngcV6ZuJvPDm7m68NbZc06sJ4P9BpeLirhcY+HJwZWvpeJJjs+Ww413gzMRiU+Tx5KZXCeSyzyB7Vx9r930OxGqJp9Kq54rmhvFFmQYkwlOS6GyDgxr/kTQN/b1inUUvH/QY/1wp611cAwl5OaKrXcn1K9LE+huVPDdy0iW1cvIbcfxsvT0MeEUaqLk+pvv5JYmkp9UTp6s4IopS4Ie01ZtLdoaKnTBNXbXtirqg+6rDZXiwvZSjr8aTgUeaiUQQjKMOhJN+pRqtVyTm9gCXCKExdzajTUNqiZUeMgpsPM101uQkpr+azJjaNby301RTzSUkSrJ5VvDqVwt6+Qu4t8vKo1MftQEk9bbGzcGsHyXbFMdlioKUonLCaZcSYrC8uN1HRqUJo12AtFPMSPyp6A12KfmkahwFcJRTBVqqc/BXu/trQqJW1F6Vxe6iOkvFI6kn64OZKrsvWE1FUTUlfDwzsTsUcdhNYstAf2cUNoOiENtYRUVwWdO0tKpFHQ1RoLn26NGgR7wqX9L6UlbGm20tCjZXWTnZOrKjANgb2YmI3SHd1mi+X++286AvZWrvyaxMTNxMZukLB39dWXkJ0dc4SyNxD2ugIpVNkjmPvdB7QWJVFtC5ewZ03bDDU5jP9oNLacPcyfO4U/n3gSYRun/CLsjXnnaSyqw1x1w828/vQ9xO6cQUjIH/hi4hhoMVFaXUVsVCRlRQ7mL1jMl59/ht+eybDhw3n5pZcoFR0ILR56am1EHT6Ar1TM5rVIDLj93ofYPH8CH779OCedfhb7N80DShk18i3GDXuWTQsncsrpf2fT2tm41WHcdv9dXBRyD18en9n7X1YIn336Kbt27eGa668DKimxxPLEy69z/RUXoIxaIp/zxeQvafTGcyh0L6tXraCq2MnBA/spra2jpzVAXXMDM+ctwpC8SUrkNOXy+H3Xc8VNt2FRHCQhfD0vvjWC+MO7SIjYwZpNG+VJUegysH37diLDD1LszGXKF++xcvUiMsMWcfmF//jZmb0qRyxXXHQ2jz7/CsXWOLIillOg2gMdJu655XK+Hv+aDPUMC91E1OEt0G3mi7Gv8dLLNx21jTMbF38sLWd+o0Mas8xrdEiF74whyt6CRoeU9Jc2iVDTUlIHzOwdbrWwo8XC5AanVPVEm8dlpSUktxml5fB/CnuXVBRJoBRZfuJqkoBOscAS+X1/KC0npzdnLyFhFU88cRf33nsjNlskERGruOTcMwmZNIM5yR8fh71jrfqUvd6ZvZndVbh6rAzbMokUZyj7jPuwliXxRewa/jh1PJfN+UAqe/8QCl2fsjdrOJfO+ZCz534u64I5Qtl7T9YVs0f3K36izpwziSsWjGXy4fs5J3EtXx6+Fb0yhPOLUxixPoUzdF7WOm+iTBFCW+08YjuLcXXpebEun++bnBhEFmRLAxOOt3Eee9Wv7AVz9nIUmbgL8mjvsPL9D18yfcZ86uvVZCvTcNpzOezYwwHVbjoaRUu5kWTPITZkb6ZD5H4V5BAXEwc1GXjtUYzeMo9RW+fw6dYlbA+NJ8eopVMYtAxdOPfBXmkKersIBteQodVRNnQRLiCqMZs97TZW19oIqzazsEWMCKhpaVMTW21ierubskAOsZGxMpf0rVovD3ryGdvgoUkYRYj2Sn8Sn4WuYMHWUHbsjpPqXqUrmbjoWNzaROl4mJ4Yx+K1EViVCXLmauj29m9PXQZJzWbedDgpKdP8OLNXkU5HZxDGun7FzJ7cFwIAylIocWVSVa2Saqp0y+yDvd7oBaHuSMfMIbAnSrQMCsVKqFxDX1++h6h2JeVVJna3FmDDQk9NRvD1W3IJVGspr9VKJfU3w14ghbpABsP8bgoC2UF4DaRSYNZh1plR6i1oDRa+8xZwQnlF0DZfmPoMrMpqnvO75Oyf35ONxZZHQ1H6IKXuaLAn3780qPIJ2EvUaEnRatl5IJ61myOocKQQuXUPD8crianQSeVt6PYHX+PHts5BJWf20inu0fF9u4tPmzy0iIsJvXmEVR0a/lxZikrkUYrzZ4Dy+kqOgoO2oOPsoPcqT5bxC8IURsJeYwYxHVbmtrqkKoY/mZ5qoSSryao28lWzOxj3EMjiVbeLw1odab3zaz9Xfcp9Ra2aKRYLCTUm0quNfGh0EllporFeSVLAQEKPlarCLBbEZDLc7WK4x81ErYHVsemMN5rZfjCBfWFJGNQKWv0Z5Jp0qNUq8KdAl4KKeq1U1kW7aJ+yV12pYaTdyZ4GK7RkUJUfzGUULbdDt/PXlPi5Y7RaXnO78JRkcSCg5MzyYkIqq/hw0wDYq6rkrSwtZerg77ldkcTsNIVUir+22XjA6w2ed9VV3JJnGAR7N1f4qBZjNS022dElxntE59eeDhe1rQr+1TuzZzDsY+XKqZx44glERCwiN3cfPl8qY8a83L/W3Lp1Gl99NVyO3jid2Xz77UjWrlsCPUsGwV7SXWX4LJGsXL9UAp0tcxunn/Y3qeqJ7Mwps2dQYY+RFwv+cfpfSD6wgLtuupLn33ibgD2BnOSDR4W9lbM/5YcvhjPyjcdZM/MDfn/CXzgQto+qgIfdu3cRfmg/FkMOU6dPp0OIMz3VmNxuTv7LH8nP3cLmpZMY9sFoAsZDct6UkkTpvzFzzlxMing2rF7CzFnzyHfoMOry2L59G3plFJtWfcOIVx4iO2UtXlMcdzzwMC89dhvhm6dzxvlnsXJcDF+FRB+Hvf9dBWf2IsLDCfn9H/nqi3HQaeDAnlVceMF5lHiN7N69R+pxzdU+VqxYiVplo63Gx7w5s3hj2DAKtfuZPm2SfK19ayZDuw5aNDz90C1ce8vtmPIOkpm4mzPPvYBPhz9G4v7VXHLVXWzZsgqXMYvlKzZR6PZBR7FITZcQWO53EBN5CHvm5v6DX27cd3TYe/pZ/JYYDmyYiil1M7Srmfb11+zdsBi6tWzduIjd25ZKxe+LD1/9SdgTM3t/KSuTapoArZ0tVgl1Q5W9XS1WAl06mal3SiAgZ/z6YO9Qi4XYNqNU/FTtegl7N5f70XTo2fgzsHelzsJnG2MJKW2RsHdxeRHV3TrmNjr4Q6CE/F7YE68htlHk7PWFqj/22B288MKDFBYmkZW1i5uuuICQz3/g26RPj8PesVb9yl5wZm97eyH+Lj1PaqKJqswh1babwsoMEgwTmLfvOu5JmMmTcV+yIuwmWa/EjuX09GQeiJ/KsrCbWB52E2OiX+P01GhOT4vj6qRVLDh8k6x5h29idtgtrI24Eo3xdC6u0JBn+yeF2sE5e30GLW21i9nfVoy5w8C7tV5mNzrkfOqNDU2MPG7QcuxVn7LX68ZpcajIzIijocHEtdecz/sjhtPS4iQyMgJlTiI5RZFMKshgX7do1dehK4nhe2c8WyjGZUpmx8b9ckYpz5vA7+P28LvEPZwdvptZC3Zz8GAc7f6g4jN08dwHeza7jhyDjXiVIRi3MAT2ehqzie+wsKvaQkyFkR0i4wmRcacmsdzIhk4H5WW5JCQkyjaryfUu3nK5mN3spEW6cabT5k9meuRmVu6NYNf+BLbvi6fKlUJaWjL5phSoSUWdlc7OHQnki0XhL8BeVqOJL+w2WqvU9HQElT0Be+0dQRjr6vh1sCdK/Nx6Ux7OgE7OI1Y1DFD2BOxVCnjR9KqJR8Jen1I69HX7q3dmr7RaS5lfJZ2dRXton7InFJhqMYP4X8KeyID7vNCBv6Q3OiOQwiSvlVdcXlLcKny6XGaaLIy2OxlpDdYYu4OxDgejbQ7et7oIFS3DlYmypdZkzaOmMOM3w96+iGS27Imj0pFCXloSw3NNpJQId8yjw95PltjfVRnSIdtRqmVpi5M2oWD1tiM3tav5xm2nqHdmT8KebLFNZrrPRoZfecR7isdF+26U2oDHmSeNeLI7zWxrt0tVrA/2xIWN7HIDy9scEvbKApmMddiJ+BWwJ2b2xLyrSqeW83qi0jNVBIrVsn3bXySUQxUVTXryDHrceXmyvVYh2jgNOqkaCvUwxWCQxixiZs+gUUr1ULiDCsWxvkJNtV8lle0+Za+7RsVUm5WIOgu0ZFJoziZVrSNH5HEqg98vjGX62r+HlrhftO72KZUqtUpuR6ZRL7/va5sVf3EmlCawyG1ijMPN+vgMpiq1jHW75Hm2xmihUij25UnkFypR64I/nz8vTwKjmBl9xlfINQojn2z9sY3z1gqfXPOJC/3Ce6GsS8eqJjtL2ryUtyq4cgDsHTy4klNPPYXw8EUcPrwKqzWKsWODoPUj7A1jxIhnUauj+fLLYYQd3gndiwbBXvI95bi1oUydOVk6btozt/GPv59CqeEg1OZBZwFU5dLlT2Lc6I+wZu3n1msv5oHHnyBfF05eatgA2Mtl9FuPy9f+7qNXsRkSUOVlYFKlEyEu0oFci8+aNZONa5djU2dww00P89nn4wkYQ3nx9bd4+81RlOgOsvSHcdSV6aE26ARMWTpffPkx19zwIJa0ndx53fk89eRTFNpVpCVGMn3aNNIyEjm8fxd5mUnyvWKi9nPt7Y+wbvFcQtd+xV/O+CtTXtjGZ8dh739ZITJM3ZWfz6jx41m/SvQOl+F35LJuzQrZlmn1epk9YzpWZZx8/qyFa2gpSGT4+2/L27nhi/jX+X/ntvsewKU+GFT2qlLZtmUpvz/hZJZOeZ9Phj/Baf84l+TI9bRV2rnrkVd56dHr2Tz3A0J+dwqZqQl0VyuJScti0bxZ+Oy5LFu2lIpCI7Nnz2bhwgU0l1uhKoeO1gbiMiJproph/rrvCDk5hMyEmdx6zwWsWy0CG1VoHJnkiw8eNLzy2s0Mf+8ewExUwjJ2xE+jaXcR7w6AvcceupUSrCxsFnN4dvydelY12yRkDVT2XB0G1jTb5JWddU025ggVsEvL870ze2GtFuLbjFwYKGF2gwNlu16CX0ybiU39sNfGO94Z7LPdQEhpg4S9i/Vulq5bxQjXD4QESmS4e0mXTqqM4n1qu7V09GhY0mRncbOLkh4Td916NeHhS4iL2yHbBrTagxw8uIIfvn6PZdmZZEW/TU/U2OML8GOphih7K1p9FHTquLu+jLB2O9s7vSh7iukoeoQWTQjPF29kbOEU2vUhYAphTskHhHTAW+WrwRIi62Dh/YS0QEgrXF+bTbs9RFaLPYRmWwhVhhDydGdyoQxVv0iGql/eD3teNjlulMqeyNm7rq6Blc0O3qv3sLDZwScNHq5oaiE96h16wt47fq4dSzVQ2fOtk+6Dc+eInL0sDuyfw84dqwkEdERFRqDKSURZHM3FYasYZY4BLJhL47gzYhXPmyPx2dPZKWCvPInMchUhdU2ENLXwB18p02bvYuX87bQUiva6I+FJzHIJCFwdvYH3Ns0nMS+axkD24PY5AVdNObQ1qrFZ9ehMRpqqVfLzvbJGj1JnorFCRW2TDn2BkY42NXUlajorjNQE1FJhC7ZxpuFyOMix2ci0m8iymWksySI3Lha/aB2tyWBL8haeycsgqswUNEoZutjv3R6Zs9eqJqfcEFRg2gfP7KUbfmUbZ9/+EAt/Uw4lgaDhjFTZemGvpz6LjhYN5cUqiiuPDnu/VH1unCJyQZiZiLnA/py9llzpMCqA779S9srSaPOlkHgomnoxsyfbOFM4p1yEX9eSXq5gRaGBV5z5JDpU1NgzqHFk4jbkkatQU2jKxanPw23OlXOU/w3sDWrjNBqo9WVS5c9GpVVLg5CfBeOjlWzjzJDAlKrWUFWipkecX2XB9k/RMtxcpaarIxi9IM4Jkd8n5slcxjwq3cEg98H7K4UCTx7bIzPITYmF1hyaGzXUVaqlQUt/G2eDeE81taXBNs52fzpqlVIex6FwdLTqU/YE8HmKg8qbN6AhIltDfkmvcYtJg82no7wwk2kRaTxTUMAYh4MstRqtaBcVsGfSk643YNUqqPFn8IbXxTMeDxWBTOhQMKbAxfuVXjzdBgm84rxa2uYkrsJIe7MaGjNZ7TfwaWIe3yXl8HJBPm+7XPxgt6HRadAoVWhUg8uoVMp4kXddLt72uHnfamfboUR2hCYwwmJjrMtJqYS9FPz6XOw5CkxaDXaVCmeuggpTNiqdEreYia1JxZIey6eJuXKeT+Q6vuB2M9Zu59EiH9cOgT3RxqlrN/L7QIAfGp3yQvw39S7+VFWBeUgb54YNs5g1awI+XyZ33y1m9qZJoOtbay5b9iVabRgq1UHmzh3PBRecTdjhHdCzeBDs5T5eR1bKLM68IATaEmiojOC7xV/S1RBHV0M0c2e9Qa1/L/Skk2XOoaUhg+VbphJySghhez7HYo/E6SuEJjs9jUYSYw8xa9YsUuMPERsfwX5hYEg74fHJbFkznz3LP5Hv/f13H9NTnsekaUs469QTUUQslPfvC4ulzhPPm8PfYfTbTxAQUWhCtQ0kcvrJf+DDiT/QXaVnw5o58vnbF03gjadu48TTzyIucreQi9i0J5Tt65eRmhrBwkWrqK+uxW3O5uknn+biE69j9/js47D3v6sQ3nn77eC8Xe9Xj1gF9H51NxeTpTUwa8Z0Am4lq1etpKy2GrpqpNq3Zu16fA4VWzeuxenzy57dnoZCWeJrV2gEirRYkqIOEJMs4Et8NZOUlU3kwV2YVals2bErqOh115KrM7B4fhD2VqxYQfeAbZFfLWV0trYR+r6JxOEmVN+0MvzkZex4JJ4Jpy1l9Z3hZI93kTq+lLSxRWRPcPP1eev4/uJNZE9wkvNJOcpva0i7r5z3Q9YPgr1irCxodrK2yU5xp15C3dFgT+TliTbPDU02qW74hsBegoC90iDsiVk9AXtC7euHvcp6ntTsY1rclzLDJaSmmr/qiwld9im5+j8TUlbMqZXl+Lt0fN/sYm6LU7o/Cdib0eLk+zYPRZi5/orzOHhwPqEH1jB65DMolfvYvXsBo8a8gC3nMKS+Qk/kuOML8GOphsDe3PYiaRJ0U3WRzPXZ0Gonp8tHQ8H9lOeG8Ej+St51T6JFG0Jkwl+5J3QMf44L46bwSXy/5zqm7LmOVw8+z59j9vLn2P1cEDmfr/ZeJ2vinhuYFvovPMoQVPo/cHqxgL3TKdSEcLY/jdGb07hE52CpYy5WxSha60OZW+wlo9bIlnIL8TUmdpaZiWwqgtSX6Tk04vi5dizVkDZOnTGHLbtj8Jfk0tbtQaPLpDSQSY46HZczj8yiw7y/Yy6HlQcBG9qSGD7YO49d2bspCaiIj0uQbpDeklzG5hcx1udnosPDzvAUImKSepW9IxfPfbD3WPoeQg5uJMoeJRfJg57XC3t1TSY2ZhxmTuweymtEO6mBvPw4vgnbRmm1ntKyXCLjEmlt12HwZbFWsQlXQEmnCFXvVfa+C9/Ast2H2bE3nm17Yql1JjMmO4toSzrUpLMpYRNPZqQQGTAcocAM3B4Be01tGhIqjcxvdf7fwV5pMvPdBrbW2GitV9FYo/kR9mozye02s6jOLsPcj9bG+UvVB3sBAXuaI2FPwOX/BewJg5bw6ARqPT/O7M1zmRhrc+IrymJOvomX7fmo/HnBdrCKZEoc2aTlaKhwZckQc2G2IlocB8KeCEmPFQHrItdNqZbB3j8FexlaNTlKjXxunkpNglJLRb4w4kmi1JslcwGP2qr5czUU9gJHwl7TUNhzBWFPa1YcqVr3wl6ZK4dD0ZkoMuIl7IkcxfqjwJ5oe5RxHJ1KWovTSdWIGIQjwU6YqgwCJqWKdI2O8nodjaJF2CdUXbWMXBDKXkmxmo5mNQajOgh7/izmxWTwrtfDFOF+qdXyvtvNeJOF/Qfi2HEggW8cFgIlWUxw23nX6aSqF/Y+KHDyWYUbn5hbFLDXmsemFjtJ5Qb5ngL2tvj0TIvPYU18JtcV++U66D6dRapxIzxuRjidg+oDh4Pn3W5CREyHmK8r8DNj4R7mzNtFiLeIEAFesmU4iRkeM8Mdrv7vHe5wo/bnUV2QHnStrU7Fkx7DtPhs+fOJbR/tcMg4EDGzd/OQNs6BsDej0SHXY982OI8Ke5s2zWbmzPEUFh4d9pYv/xKN5hBKZaiEvQsvPIfw8J2DYO/SkHsJO7+WvU+m8u4fZpL5npHcsR5yv2pFMdZNwhtqHg/5goPPZpI91kXou15S3negmdzKiL+uYP3d4Rx83YgrpRo6auhpbxy0jI5PSOHArvUS9g7Hp7BpzXKchiw2bd0RfEJ3rQTFDetWU+LRsmrVKmqa66G7hpbuLn6YNZcSt46eznJ6mv2sW70Cs9sNPXXy27ft3odRkUxk6E7ScsVFOdGx18j2fQfZuXG5+MszaHvyvQXsO7wTS5nqOOz97yqEUaNGYbfbCQ8TQYhDvhoLoNlPQ2sTdFTQTg/r1q4hkG9k947tVDU1AaJg974DOI259HRVyTq0fw9+t2g/7JCPJ2fmkpMWR256DOHRsb1v0InZ5WH/ri24zXksW7GKjp4OeYJt2rhJAuWgr9ZKOtvaOfSOnegXzYz+/VJ2PuMld1QpWR82kjEiQNq7bsb9eRmzLtpD2nAPmWNqyRxdTdpwN7MvOcDXZ28k+4GmQbA3sI1zR69Mv/0obZyuTr1s7xSS/t4WK389ShtnTG8bp7q3jfOmMr80belv46ws4x6dm3XRaj5wORnjdjFRayMqag+JummMttuZ5HXS2amRH8TiQ660QydblurKVExwOLC1m1iyZDpWeyRzFk0hLP4gXbho685n8dKFvHloH6mJw44re8daDWjj7CnZTmO1hc42NbN9NjSNBqlmdLaY8BYuQ5P3CfMs0aww7SPf+CGrkucyYssepmydw2fb1/PGrnBZo3fuZsq2+UzZOo+vtq/grV3hsl7bGcWYffvJVX1Ctm4SX9iUJOu+R639lPF2Bd+uieRvehtTncVkKVxU1BtpqVHS3qLG61XLnLPmehURTX7iooYdV/aOtepr4+w1aClvdOKr1NParkXr1KBz62jt0MqFnzBoaWoyUF5hpUHO7KlpatYHbzcYKavTobOqJFD5HDF8vWcVX+1ZyQ/7NrLjUCKHo5N/GvZkpXBLdQkh9e3sLdfLOZBBz+s1aKlpNBFmPMQW1Y5+2DOWxrAyZxNl1QYCpbmER8fT0alH5clk/L61OEsUdHf1wV4SXx5azbyth9i6M5bNO6KosSfxVamTZNHSV5aIx6klQ2mg3HWkAjNwe0T0gsgi06pUcnE/tI1TKG+/qY0zkMyGEi0Hmo1EdJgJ67AFWyp7oxfi6818ZrdTXvvbYG9gG6dHqjna//s2zt7ohci4JGqFQUtv9MIst5lRdhd2fzb17jRmWC2k+YJtjaK25ut4xlbI7gKtzKPrm2H09cJeVUGGDIt3O7LJcigZ6XDxqcdGl3AYDfy4reL9u0tScLtymOC0k+JQ8ZXLSoRDRDIEjWuCrZVHbvsvVm8bZ2u7GnW5nsVD2jgb2zWM8zopaBGg0zuz1xsjIlRIv/vIuAfxs+8s1jE6TYchPUG6cWZ1mtkypI1TKNYVxSqpygaVvTS0apU0RFKYLCiMFrKMBmmMNMlbyKhCP2NcLj6w2xle6GV+Yg41hVlE9tgYn+8mp0pPdIOVYTYvCeVGcjtNbK6ySgOY0pJcVidm85XdzmSrlec8HjnPdrLdww8L93BPdA6nlfrxBbKYYzfzlc0m3UEFhFKuYkuNBU+XgR7RytqSS0SblTEeN/G1ZmjKINSjZpjby0SXk4fFvFxtFQ8l5PLuzjj5fwl1R6tAQELYKd5Cli3YxcJFezjZU0hIRRn2Xti7tqxARlj9+H2VbCwV85mJwf0dSCaiSMvHTjdfiTxHm006vD4rYLK6SsYvDIQ90cZZ2qVjUZNDigFifbiiyc6yo7Rxhoau4G9/+6ts44yIWI3NdvQ2zvfeexaNJoYvvxzOobAdg9o4Lwu5l91/LyNzuJ/sCa2kvePm0ONK3gtZRMxzejLe8ZI9oY20t72kvWZF/Z6TzLcdcj285QkHqg8r2f6IGldiLXTW0dMeXKP3faWlZ5McF0ZeegwHdm8BGuQ63eMv4eD+XRTa1WzcvKn32Y3Ut7Wxbu0qygrM7Ni+jcaODuiuo6epmJ6WUpo7O1m3cRMecx6Rh/Zhcef3r/tjElPQZCeQHH2AvQfDpdgTrOBXH/Z1VMCmcQnHYe9/VyFMnDiR3bt3c9JfTiIuOoyKIitLly1lnWjprHdAg4fqxlpqAyZeH/4eN9xwF470DZzwhxCeevkVql2xrFg5T77W3pVfymFQmvO466ZLefCOq/CY9xN7eCN/OuVMPhvxBOFb5nPpNfcSeXANpoytXHnLA3z47utY0jfw9bdTaOlsocCSwcwZM6j0W6XCt27dOloqnf1tnAlZ0TSWR3LBZSfw+LvPUlsRw4Y989DptgFKPp74Nps3Tga0bNozm52hwg3IwsTPnubZty6l53DVoDbOgQYtoi9btHHObzq6QcvCJoc0TFneZOcEadDyI+wJg5adLRa+aXDi6DVouby0hJQ2I5v7YK+inPvNdvYlZ/G9zcZ3dhuztGZiEsJJ0q7ga4uFKR47rR0aTEVavrZaqZSwp5EZU99YbXjajKxYOQebI5o1m5eyJ2I/Ta0mKmtNbF69nHMOpzMxfPTxmb1jrfqVvX9JN86CCpu0kV/os6JvNEjL7IZmEwWFq1DnTWKROYYN1p3Ex20hI3ED+13rGVdYwwpnDPmGj2TFWpcwrqCUcQXlTPMocRg/kmU3foTV+DFqzSTStVOYbFURp1uBSjMHhyKZ8IhUxumMbDV5SVa6qagz0tmgpKtNjcejprhYDc1KXqup4o39Hx6f2TvWqk/Z64W9olonJdV62juDsKew6Whu02L36Sgs01JXb6C83EprSxD26huEkiZuGykdAHseRzSj9qxk5N7lfLp3PZt2x3DgULxc/P/czN5cj4l37B7URblHKmq9yl55nQZ/qYGyCiN+mfcnXEH1lFeaZARCbaMWrUtPW7uIiNCSpTPLTL6+Nk4RvaAxmbA5NeRatHLuqL4oE5cxlypP5q+KXhAzezmNJj612vCVH2nQImbqfq1BS1/JXLWmTDmztanNHlTZemEvs97EFLNVwuRvgb0+ZU8cUxGp0dI2IFS9z6BFZMf9N7DXq+wdCo+jpl/ZS+GDAjsPegrR+nOhPIEvCq0cKhLmJmKmL5ndpRqGl7k5KNoUe1toB8JeRX6mjKcQ35tRnkdISRVveJ10lwyGPfl9gRS6S1MZ7nVgK8nms0IryhJxbiUdsb2/qnphT4C8u1LLDw0uWjs1/QYtDe0a3ih04279Efbk9pQGfw4R/dDnwlmZnxm8XZbEqhIjozMUFKQfpqc5i9gOa1Ax7oe9DPK7DaxssssYA5GzV1GazWiLifFhW/j0wDq+OLiJLQejmXxwGycm7CUk+QAhhR5Caus4U2vlg/n7CBgS2Nbt5MSyMua0uTjkVfAHnZdJrR7S2g182OAmvsdGmT6BV7bEBFU0YVxSUyXXLheanUzaEEFIWTnnl/lxB7L4i1gjlZXhLc2Syt7+Dhvj2vyYus3BuImWHDZ0FvBMoZ+IuiDsbcnX8rrTw8VFRUEgq67k4WQFo0W4eVVFEOp+qspKOcFfzMsR6cxccYBT3AUS9jxlYj70Z2AvEDz24t8vS83y/kEgWVoqf96hyp4waKnq1rKt2cb0Bqfs7Pq+wcnuDhc1QwxaVq+e1m/QkpOzl8LCFBmNNRT2ggYtWdKgZb0wYRli0JJ6fxnFRQeYv3EqkInHtIG/nhlCfckBaElm1pop1AQOQ3cqHnskXY3JXHzlX3lQRCoUR6DS7MNZ2NfGaSYzNVaupXPTYwmLCCV093qSo3azelnQKdOctZ3Lb7iZf11wKpbkDVx5zV3MnDONKkck730wjofufwxbWnDN/PI771Dnjgkq8oFEasv1PPbUq+SEr+beGy/mgiuuwZa7m9Ddywj5/Z/5duIoDu9ex7J1m+jqrEWTHc3GTTspdIv570o0pmhGP7iET0OijsPe/66CM3ter5eb7riLR+6+lsxDwR7dDyeMhe5GSqpqpfNmSb6ZceM/Q6120lXnY87MH+Tzcg4v4soLz+Jf116PKXsv1OdCbTab1y/klDPOYem0sSRFLOPNN55n14YZtJTZuO2+53ny4TvQZ8cwddoCSovKgDrKamuJjgijqtRLemoCjswt/Qe/YoBBi4heqHHFM3XqJP50wokyG/DBO69jvcjZ61Sj1WjwWPJk+8uOFV+zb+130Kxn/44lrN3yPbVHiV7wYuObxmCunYg9EC2ZR4teEEAnruxEtFiYVO/C2akbFL2g7NBzdZlftnGK+T0RvZA7MHqhupK709SMEj3h4oO0tpoQQzG7F31MpPEk2cb5jN8nrw57q7V80uSmtFtPT4+aQLWGz5s82DHz0dh3yVXsZtGCCRwIW01zq42aBhsb53/CP7fv5vPIscdh71irIcpeeb2NtnY1owMuUptMVNUL90EbRYVfYMt7mE8de5nlXERKxNckh3/DcsdU7ius5Uv7Dpzqh3GpH2aX8VPuyy/hvoIy3nalYtQ8LEvfW2b1w2RqX+Ildza5+hAZqj7LEsbmVCMLtUaiDCtQKr+nuT6KdUVOVDUGtpeZSaoxklFh4CxfE6NDjxu0HHPVp+z15uw5XUp2hcZTHMijtFqHRpdGVWUOuZoMHM5c9GUxfB6+hjBdlLxw5qhMZHLMGnapDlMSUEpjFNG2FnDFs/jwDhaFb2dV5F72x6YTk5zx88peaQrbnDq+M9mx+XKOCntCaWps1WB0GVBbjdQ0BGGvokZPrtEk59tEbIDGpZefnYFKLSVlZvmZORD2hBFGR0kaOptGun82F6bLjpTKXwt7NRlkd5nl34CgyvZfRi8M/Xmbc2ht1NDaoPnRoKUuk8QuC9/WuWTo9W+BvT5lT7iFpuo0QZWot41TKDBC1ZNxD/8N7PUqe+Kq/sBQdas+j+w8NfX5mbI902LII+D8cT8HjVwSB81Kynk2VzY6i0LCntoUVAIdpdl8XWSh1J4NIk5i6DYEhLqXSrk9m7aiNKwGhYxw+Mlj+p9Wb/RCYbOOsU4HO5ttdHWp+5W97g41VaVqOtqDbZwDj89ANVH8X2dW4HQE5xILrDkUC3OWyhR66rNpb9bQUjsweiEDRYuRV9xuyoRDa6eC0rIcXrGaGL59EaM3zWLslvms3HaQkduW896W2YzZPJsXdUqe9vtZcjiZnRsOk+/LobVOzYoqK1E4KIg6yMV7MxnXVYi3S8u/q3z8u81PszGOlzbHElJdzenufK5XGmWcwUUmB9NXHiSkqETCnieQxdmBIglhPgl7Ks6tKOYLzUGq60S7czY97SrSHfuxmKLpqNfLaIkEl5K5JmtQ1ROQ9VOwVyYA7CjwV1HOn/zF/LAylL87PBL2sorUcn9P9Zp5w+mWBk2i3nB6yCwShiK9FxBKkphUYSWkoioIdJXlhEgn9MBRYa8veuHE0hLZoSWiF4Syd9JRohciI9dLtc5uj+e++44WvfAVyclbSUjYxNy5E7jqqovJzIw6wqBFRC+k9UYvdAdSKLdF8dkXn8johRpbuDRrMaVukjl7MQlZVHmy2Lj0S34fEsKelV9jyIsbZNAy5u0n5Gt/O+EV3LZ0FLnBsSqrp4DomGiMeXFMGD+BxQvm0NEQ4LOv5/OP0/6CInIRv//dH4mKz6LFn8Gwke9JdrClb4EGsU9T2bbkUw7v3EJjcTbTvv+Y994fiVWdTNjeLXz55RekJUfL91IZTKhyUpk97SvOOv8aTCIipklJTu5mJj/+HV+FxB6Hvf9dhTB61Ciqq6t59rU3ePSe6yU4nfy309mxeyN13kTeGjmK34WE0OASf+Qb2H9gP5UBD6kpyXz80cc4tEnMnTFFtg7QYofiWPmBdfjQFk495wLmfDUMVdYG0jPiaG+rgZ5adh06xPLly8h3GDiwfy/KvAzKAh4ef/ElLj3vdLLCFnPlJef+ZPRCTEyshL0dezbz19P+Tsr++RL2Niz4HDqN7Ni5hrS4nVCrJC9qBerY1dI9KD1xLzFpm34yVH1Di0Na6wpFT4Sni3mpocqeeNzdaWBGg1M6MpUPCFUPb7Wwv8XMWSWlEvaEuidgb8/AUHUBexkaxu+IlR+eZ5YGGK21E3loCxH6T3ndYUdl0sqWDXeRhqYqFT1dGrq7NfIqdV25Sv5Bsfgd1DQa6MSGt9REbaOakgo1DXUW1lDLjgOvwfE2zmOrhih7njKbDKa12VTU1KhlcHRdk5ipsBKtcJOtNpCpNpOst8rKUFtQqRTy/gSNW1aa2oZKpZSVq9KRqHEfUUkaLwpVLibN6yh1z3BysZ7hGxL4h87LOufN/QYtN9Y1sLTFwbpyC4frzGypsvJEVT2hEe9B2PDj59qxVH3KXu/MXq46m1XrD+MryqYLNwpVBkVFmWTmpmC35ZDq2seTa75lc95ewI6q4DAvbviOpZnbKPYriI4QQegZ5DpjCNm/nJDQ5fx912qmTN/KykW7pNJzVIOWXhXm2nJxdb6WXaWaH6/A99nfC4hqFqHqRrZnxrIsIYziCjEioEdflMzsqAMUlekpq1AQn5pKc6sOXX4OB817sRYppdLWB11ywR1IITYhmU80JrwlOaxwG1D4grNjwqgmPO+XYU/Mz4mAc7Gw9waEytY7s1ed9n8Ce32h6hLGBoaqt2moCKiD6s5vgL2Byp6IcBBKXv/MXm+oejDu4b+APaHsFaawb38U1a4+g5ZUlEYlkXk6qnphT0CcyBb8ubk58Zh4TpEnS87Z5RmEg2bwGIrz5CePUf+2iOelojAqJSz+0vN/scQxrkrH2Wrgbm8Bn9R76OiNXuib2atu0MoxDBHR8FPHR2yH0ZKHRxiGVCRjt+dis+UFgbcxW7bTimM0MFS9rkFNnkJFqV9k+ympKc7ge5uVL9z5fOkt4GtPPrEmI0qDiTyjyLo0o9RoUCmVZOm1JOn0wbw7EaouAs5btZjVybwdo2BHg53MDjNP+QtZWOmgNj+dRZHJ3FdXxAVKM1+uOihB6A/eQu6Py5Wu4aeXF+MMZHFCoFiCUpGAvU4V51UU81TsenzlsVCfAx1qNuSsZaYzGnO3HepS+aLEFFTWBOgJyKqu5JEkBe/tTySkvqYf9E71FnCN2nwk7JWVcqKviOeiszi5wCdfZ1VMBjji2e/WMcNkZbbFIkv831T4Y8eAiL7YYMrmDKuXs+0eLjXYgmD3M7DXF6o+rjdUfcRPhKrPmvUZy5dPorxczV13XXcE7C1Z8oUMVHc6E2TO3plnns7mzSuOGqreB3tdxUlyLb5m81o6S9KosgZD1S0C9mpzWb5mKQWGCPIS1jF+2LPkJa4jLy38qNELK2Z9wowvh/PGM3dT5E7lhjvu4t47bqbIayU7I6W3qbIZpcnE9CmTKbRkMOaDD/hqytfUuKKZ9P1kQn73eywp62XuJyUJfDJ+ND5bhlQIS6vKOByTSL5Dj06VTXj4YQKOFNRZoZx3+VV89O7jbJj7Ef+8+DKSE/biUIUzZ9l0Qj/czifHlb3/ZQWjFyIjIjjxpJNZNO87fPrD3H7Pvdxw1SVoE9bK57z17pt0BTLkh+64957Gnr6BC889C51V2F+3y9MjNSMTv8iQqTZCu5f5M7+V4Yu5SQdYv2wWoz/4CJtJg1mbR7oc2oSMiBX886KLefSea8g4uIA//vkEpkz5EkXMGm674cqfDFUPRi/EcdWl53Lr3feQrz3E9Cmfk3J4rYxYuO+2K5k84Q3AyZwZk1gyT7R0Opnw/gs88dTVtO2sOWr0wunlpSS0manp0pHQZpKum6cPUPYE/CW2majq0sn2zbNKS0ga0MYpQs+FKctHdW6ZrfdpnZsHKnwS+oRl79Fg7xK/n9UaIzEpseRqtqDQiRYqvVygBCo1qDQq2lo1so1TOGmJ2w0NauwlDuqaDDiKbdiLTLR3BG3INR4b1a3FEPvMcYOWY62GKHtVjTYZTGt2m6iu00mgb23X4C0ykqW1yD/mYk4j02iUJYKs+/7I/yeVY7D0wp4ThQy3LSFGV8EIh5fvNoRzXm/0QokihI66xaxoCZDSaSKpyEBWhYGWKiU9jS5Ifu24QcuxVgOVvYK1FPg02PJVsh189aYl7N6/jbY2LUpDNm5nNirsJNS4pPulcDw2d1uIrHdTWW3EF8gjNV0sYJMwB/K4zx/gvkAZT7vyWbMtmr17o36+jTOQwqeFVu7z+Mjw916BL02VBhoNvt4Fc2MODS1m9mj3sixrIzWNRpn3pyiKZEbyKmoaDJSU5BAaFkNnlx5dYTrDdy2hoFxBd7eWnj7YEwpMSQqh+6O4R21DV6bgw0I7kWIBXZZEkSdbOjgKB8WfBIPemb1AjZZ0vUYu7sXMXntRqnR6bG0TLfdaOjt+O+wJZa2+uS/gfHD0Qroh2LL6W9w4+5Q9sc2OouDr0Dez15wrQ9vrxRyfCFr/rbBXmkp7SRpqh56m4mDbojjOwh0zV6+S5is/zqsd+f1DSx6z8hRqCjKCboo/A4dDq0/x+y2wF2zNHPJ8CXsZdLaq8fnURLdYJOz1KXsd7WoJ+vVNmv7ohaGvK1/7Z2BPKHtNbVqpVPe09sJeTSatLWoMfi2hYo5TRC+UZPKk180D3nxuzPdxR34BoTodmUeJYYhXa4lVBJ04heum1hiMXfBV6kjM1eD3q2lvVVNWpKK6Qk1JrQ6/NQ9zWS6vqE0sOJTE/d587vUW8G9fAc+6PYz0OCgvyWB4wM4pgWKqSjNkG+f0RhdL2vMp7jFK4BUdVlk9Dv5VWcaSZjuWBgXPFrskMPbDW3Ul96eq+Gb9YS6yufoVvetUJr5bG0ZIaeBHMOwrcV+laNcsJaS4hGfD09lhy+GiSr9sMx3YxrlpYBtndTrWg/u5OzpXAqZUE6srfxL2bqsslF1eX9a7ZMeXyNzb12Llq5YC/C1KruqHvb2kp+/m7LPPJCJiMRs2/IBKtY/x41/vX2tu2TKNb755j9GjXyQlZTcfffQGmZnRR4Sqp95biS1vN+M/GS2jFxxZ2znnzFOpsobT6ktizNiRlBgPyzbxf555iszZu/X6KwnbtwZwkBy956iw1xeq/vGoV9i+bBJ/PfV0NqyahSJ+A08+8wQZkYspNYVzOEK4Los/Ek1U1tfz4ZhRFJqSefvN13nllVcoE062zQ56aszyadHxCRQ4TUAX4z/5hIjts9i8egZ/OumvrJw5nmmfvsnf/3E2UQdWoUrZycX/uoLXn7mHmB2zCfnDnxj/0mxWPZxyHPb+dxWEvUMHD3LmP88jKSmMhqJMRn3yGddefj62jO3cefcjrNu6kSp3AsvXrcFnTKXZE8eZfz+Nl4cNl7S/dv1i+Vr79h8Knh+91wcGfn0w9iPef+Vewrb/wJ333k3U4c2Uu1N5bcQEJn74Pol7ZnPqGWcRFRcmYe/WX4C9SnssV15yDiMmfEJdYTph4buxqiKgXcWHI95m7fxvoUtDfNw+UhL3Q4eG3au/Zeni96nbVHYE7OXi4neBcvkLLZQ9YbIi2jbPHKDsOToMva2bIlTTxR9KSkkfEKoe0WpheZNN9nP7uzR8Uufm3JIA4a1m2e99BOxVlMvbp+mL2LzqayyKMzkYl0xsRq609bZ5NEy3WKjqndnzFaiYYbJQ0Gpg194NeAuS2LJ7NWFJ8bR02KltdrFsy3bi8qIg5bgb5zFXQ5S9ogoPLa069iiicZVlEig309hkJMESz+yogyyJD2NR/CG2xyfIEv8X9/0ntSg+nNVJBzDo56IxLmKxWUWSdh152qWsN+SyYF0U5+hF9MLNBBQhtNTOR9ldRHG3jifrC/iqyYWx24AGP8Qfh71jroYoe8np6Tg92XR02hj94dtM+Ohramu0pGUm4dQksaLLxbxaB02ton1Sxa5WG1/WuGhq0eJwZxIWGgkVqTT7MjHqjBj1RoxCYTDbUNgMdBQHjTGOWPT2qjc2Ux5peRqq84OtdqL0FgVOe05Q7WgOKl2FAT2llQbyA8ELYF1dOsqrjHKeOdjGqZOwZXBpSdcYseT/2MYpYa/3fXNMWgwGpWzxEy6Q9eJ9BXyUp+Bz5UgV6YiFfl/1wp6IKRB29p4SYZihoDo/nXSjTl6gqW/WSJXnt8zs9Sl7IkDdL5wXe5U9AXvF1VrilJr/WtlzFWvlnGNbx4CZvdZcfBXaoEPnb1D25GvLY5dKqzBoSUyjtreNUzzusOdKV8pfA1yDXv9o8PUL9ZthrzSV5qJ0ecFhUAyI2N+V6VT2aFne4eDdhnya+0LV/49gTyh7Ym4yqBgHYU/MCZb26JjX5uL9Ri/dnUoaSjKYIdUrM2ZTHhq1ipTeTDoBeCJuIkGjk+6lov01Ra2WLaCBKjULDCZSa42UlGo4nKWVv091tWqKC1R0NaspqdFhtitpEOe0Wkeu0YBLlYfepGCpycQik4XFVpNslRX756yyIuaUGanrVJPTaealhnzyOk1QFTyX5zU5OaW4TOYUT25wEVJcPhjcqiu5PUvL7ikbGb07PghxVRVcrTHzxabIo8Pe0BLtmKVDXldWOdvFvhRKsNi/1Wnowg9ye5yCB1JVDD+Q9LOwd1OFj4ZuLZGtFsbXueX68MM6D/GdDhrb8ri8d2bPaNzH9Okf8cc//pHIyMXYbLGUl+cwevRLg2Dv66/f4913n6a4WM/UqWOYPWcq9CwbEqpeSpE1ipWbVstQdZGzJ2CvwhxGV2kGm3dvpdaTKOdSn3vyabSJW7jjhst48Z0RlDmTyUkK/UXY27TgU8677Eqys6KpLczkleEjue5f52PK2sKD993K/MWzKNbvZ96yJUOX84O+Fq1dz9nnX0HqvgUkhC9ArYqnrdFKblYkl15zI/O+eY8tS6Zw72OvYNLE4rMl8vTrI5n6xXhC133LGWf/k1yrBpPvuBvn/7BCGDduHBaLhcuvupqnH76NnMgV/PFPf+aD0e/QWapi8crdXHrheRgS1/KXE07ghznraPQmMeK1R3jg/vvxGhL5/uvPePXVVzFqcqClkp7WSuHfikprwOex4rDo+Ozzr1i9eIZ074wL28Ky+d+yaf44TjzlPAxqNfacHVxz403cfuMV5EWv5vabrv5J2BMze9XOeMaNfU+qgVmHl/LIvTexcdEXEvByMrOx6zKhR8s7Lz/KB+88DaKHXsxWoMW/1DOojfOph27Fip1R9flkt5lkrl1Wu3GQsndyr7KX3W6kpltHTpuJkbUeDB0GXu6d2TvQYsHeqeX2iiLmNThk++an9S6snVoZ2XBU2Kuq4J96H9s3TEGX/k/mzN7KutWhNLap2Ntp4916LyVderp6NMS2W3i7sRBLj5Xbr72Y8PDFzPjhU76d/B6Fhalo1AcZPvxp9u5dDZlvHoe9Y60GKHsC9nJEf35LDi/s/J44Ryi6QCKljTl8EbOIv057lwvnj+Ef899j+PyFssT/xX3/Sf1z7liuX/Iue2JPZ2Pa5ZxaqifPehqVhhDOL8th9JYMLjIVsto7gRLN/fQ0bGVCdQVRTTYW1bgIbbSztNbN0o5KSHrlOOwda9Wn7PUatDS0Ock0aqmoVVNWa6G4yiRVZEuBVoJFV6savU2NVQRdC8hqU+NwqzF5NVTU69BahHFGGiXuBObGHGBe7AHmiooKIzIpjQ6/iFg4yqK3F/aELX2MUkd574JclDDlcDuCsCeUppZ2LUa3BoU1qE6I7QhUacgwBOFKzO0pbBrZFVFWrZHbKmbbusVM1QDYE1b9YmEtFvP9ClPvdvQZbRwNTPtLGrRk0tiooSBfHVTHOhU0FqbhcCvlQj/LrPmv2jiDM4paGoTK1qfsNWTJkHVboWjn/u+UvfomLZnGITN7zbny/cT7/hZlT7SYCdOR7lKRs5dMTOgh6txJ/e27fft56Pf9L+u3wp54ngAx8X2Dvkcqe2no24w8XuilVsxOdqr6lT2h5jr8WlrajpzZG/r6YmbPJc7voyh7ze29qm6/spdOdquJpwu8tDSI91RQXJLJVQU+7vTlSydMtV5J4oAcwrDEDHLUOWgsSlr86RQ4s+Xvd32zmq9qnGzttNNcoSBZoaLQr8HbY2B9sZVov5FAqYLcnDSpzCrVuWxKU7DLY8Belh1U0gJlPF7oobUkja5AKi/mu7g9vxBvu54RfheZZQbpn6CoUlHRokbbYWRMnUea1X1a7z4q7N2RpWX7tM0M35/0G2Gv4ieeU842CXvx2ALZuKpzsYaH/sew1zez9/eyYiJazTT3aNjfYuXM6vJBM3s63R5yc0MZOfJFtNpDPProHezYMWNQG+eaNZMJDV3Knj0LWbDgE2677RpMpkzoXjBY2buvCmvWZia8/5z8/Sk2hPH2u2/QXJBArT2C887+O+a0zXJmLzkll5r8bCZ+MpI//flEIrZMR58b+7Ow9+GwZ1Gl7eKiy/7Fuy8+ROyOGfLxkSNeh24j1fm5fPbRWFyaWOnrUVNfD531NLW1kpGZRUOVHzproa2aTz4az/oNB+lpKGbypE+Y/MkwfJ44XnnyTk7622mEbZtDU0UBd9z/El9+8CJr5ozn4ivvpNjrRpO8mStvvIYHb3uM2NV5x2Hvf1chjBo5koaGBt4YMYp/33sDaaELOfWMf3A46gANhSl8+PlEzj7zVJyZWxg+7F1UNgs0uYAimatHVwMqRR4KhYL6/HR6SkVmTirp6RGcfdHlLJ8+ho/fe4rnX3iJyjI/5SWFZGZmYrPpCd+xlFEfTaSppZJKn5o3Ro3hxqsvIuvwEq6+/PyfhL2+mb2d+3fw19PPIvXAAh66+wY2LhQze3oiovagzAqDLiNvvfgwo996Uv4/K+0giTk7j5jZe+TB26jHzN42OxPq3FLBE73ZImqhT9n7W6+yJx63dhhki+bWZit1PWqeri6QsCeu/GxstvK34jLmNjikujex3sW6Zivbfwb2zu2DvYxzmTdvGxtXHaCoVcOLjQWEt1vkh0tbt5Y36r1s6XBSi5HrrrqQ0ND5mIyJvPLyg8TGrmH27I/56rM3yHAZ8UW/dhz2jrXqU/ZWXUGXfxtfJq3BVpHAq7unkuQ6xMLMdeT6opgcv4STpr7DJQs+5MJFYxi1aImsCxaN4V+Lxv9HdcWicfxr4XgumjuBfy75mtMV8SxPuZU98WdxnmIXY1dHcnFiApMzVGyMTqSwOpdYbRw2fzoZlgSMBamo7Elsc+nJFzEfh45HLxxT1a/s9Rq0lNqlYlRZq5FQZSvUUlUnXC01FJYG27/EjJe9MAhZlXUaqSKY8zVShVAbFVCZgdUazsNrv+fhdVN5eP33vLlpOlu2H6JDtHH+1MxeL+xF/wzsCaVJZMCl6TQyRFpsk9gOAXVxiqBTcU2DBpVNQ1NLEPTENlsKNHQcpZ3yaOAhWkZb/WmDlZyjlYCgmkxKegzE1puwF2n73TgFCPxfzeyVVWgoK9MMmtkTbqnC/dPp/++UPXexVu430Yo6cGZPxGyIVtFfq+yJ/SmAwmhV0N6r4oqf/Weh+f+B6ldyDar+c2voc45W4nlC3ZXnX/kQ2KvOkMc4TeT85WulgjswZ08Ac1eXRjqz/tTxkTDpyKFY5O5VJGO15WKxKvqVPaEau4ViPGBmr1aEqivV2AuDOXvCaMhkUKDSqeSFC9EmK2AvRRvMUNy4I4qAOR6qfmyXpj0PT0CLv1hNp7gA3pKFy5JNcZGG6A4z5wUCvNRahM+UxJ6tB6A+g0pNDCNXh/OC1YilNEeC18n+EtZajXQXp0rYW+sws9JsprpVyzaXkSyzlu4WFTdV+yQYTW90MKfRQXG3hiV1Fs4X2XqBAWD2X8Le70oCXGB2yjm+I59Xzt6ACJBP495APlOrbZSE7/9VsGfsndl7rcZLoEsvfRp+X1WJddDM3l4+/3wEGzdOobbWxF13Xc+2bT8Mgr1FiybKdvPi4mzmz/+Iv/3tZBYvnnmEshd/Rxl1nkiUsSvk71atN5FdB/dIVa/Kcph/nnVa/8zezgM7CNjjiU8M5+9nn8eBtZN/EvbEzN7MSSN449l7KC/O4/4nn+PZf99DbsIuRo39iLqmKhpK9BLoxLq+ub6CqLgk1m/bTH1BIvOXL5Eze6ZkMbOXTU8gCXVOMtk52TTUluFyWHnjzWHE7l/D0tmTmbVsDV2tBWhzDnHlLXfy5ZgXWDd7PBdddR3KvBjqirIZ9sloLgq5m69C4o/D3v+ugm2cUZHBwcjPJgzDnr2Df5x7Lv+65Hzy9XHce+89vPHqS7SWGegS/mdqJQ01ZZhMRuqFRXJVJi8+/wQhv/sDMTvnQIuwZFfz6jP3849/nkfy4VXs3jCbv/39TOZ/N5q1cz/ijyecyLQfpkn1r6muApVCgVaTy6OPPsoXn47Drorik/GjsKZvktslDGIqTAeOUPbGDn+W62+6EUPqVj6dMILo3Yuh28Yj997AlM/egR4XP3z3EfNnTIQeJ19/9Davv3kHrTuqB7VxPt87s3dBRQnqdiON3Vo0HQaKunSDlD0h32s7DNR3a9F3GLmk3C9z9t7sbeMUH2pC2RtV6+FQi1m2hD5bVUBRl0bms/wS7GnT/8nCRTvZuS9WOlgVNeh4yueRCqNwnmtoVPNCUT7aTgvjRr1Gbt5OPv7sfXbuW0lXt5P2TjczJ43lpMWb+C5m3HE3zmOtBih7YmavudUp29QmhS0hxxtJS6uFzk4j89J28NCaWdy9ahLnLhzVD3sC/K6QIPef178WTeDyhRO4ZO57PLrmBR5dP5kn105j/obdvLtuHtPXbufVlQtRFseyLHstGfmHWZy+mVDjfqKNWzkjN5WPwj8+7sZ5rNUQZa++xY7Zq6G+UYPeHYQ8oZAJ5U6AlFAqxIxXoYAPNMHZ0RINBQGNXJhK2CtLob4wkxSNnmStAadDSVtxJtkGDW2/0MZ5NNgzWPL62zilstemle8pgLNP2RNqngDOhj5lz6qhqzuo+Il5OgGlPd2/3E4ptkFtUlD4c8YsfdUbvRDdbOEVn5sGsS0D3DjFvrIWamVL32+FvZ7GbGxdRixdxqDK1jezV6Ul29ybjyecGn8CJn6yepW9hmat3G9VIkC9/kdlr6lVKyM3fouyJ2rgMT7a8f5/uvpgz2ILhrL/4rEd+L3CVbQ4jTpfxo/3987siQsK4vdFzk4OmdkToCPOx59r4+x7/b7zv9CVTYGr91yvz5YZl1LVHTCzJ15TvKdU/DqFUU0qbf40FIbgHGQf7AlVT8CemNOTwfF9P7M4nq158viKiyIC+mjLwmbKxuHTUtCtk2HhP7R7cJuS2bc9VJ7nfmM8M2fuJHzDHqylOfxRglc5f60M0FCaQUdxKlebrIT4SzF2GhnZ4GFli53qbg03V/tkNrGjU8e1lX5mt7igIZVPii2ElIrog9J+N87fDHtlpfzRX8y3a8O4VG8LtnMOgb20gIJvA8LopZqV1SaKfwXs3VFZKC/8v1PrJa3NJFs6hbfDsKYi8ptVXD0A9ozGaC677AKiopYxY8bHpKVt5uOP3+xfa27ZMpUpU0bLWb3Dh9cwatSLmM1Z0D1/EOyl3V+FLm0zL778NFRlYc/azt9PO4UqW7hU91586Vl82lB6KjK4+PyzSD8kuttu5pJ/XYEmaTOqjIgBsJfH2OHPyNee/dV7HNy+kNVLZpIRs4N///vf/DBdxDt0UtvYhMNmITM1CF2vvPwMfkMod9x0JX896URsmVs564zTuOaGGygxCvFFqNIZvPnGi/L5QnR5+uFbWLNRRKCJlGzxV0Z81bNm0fc88vBDhG5fQXzYRv5yyim88+KDRG+fQcgffsfb133DNyFxx2Hvf1chjJ/wESnJifLkKSnz0tPgZFvoQV555SU6mmspLAyg12lpqitj7oqVXH319VhSN3L+OWcw9stJNPpS8BZqOPv8C9m3+mtoUUKzgicfuJH7nnyOYlcqDmMiV916N5PHv8yO5ZO5+raHyMmOosIXw7SJ7zDszX9TV5xFTk4OZpORhppS9HotRaZYbr31Vu6/7z5qPeIDL5eOtkZikqOoK4rGqlqPxpZMS2MO4Qk7cdkjZM6eCKxcufhTCUipOfvJyjsgndsmT3qNN96/mY79VUfM7CkQA8MVEtSE6+bIOg+uDsMgZc/eYWB0nUcqe0Lh+11JGZkDZvaiWs3MbrQztcFJZbeaz+rc/L24VLZzipD2X4I9deo5LFm6i4SsPJkVpXJpWWM0Ut+hlQsbi1fDar2JQIuesOi9FPrTiEgM5VBSIvVNBkoqjYSHHuSKPCufHXz/OOwda9Wn7PW2cdqK7fIP/IECM54GPZ5iDTX1enz+UMKzw3hxywJOnv3WgDbOEUe0a/5SXTBvNBfMG8cT678gO+8O8vTRpGmtpGq1pGm18t9ElVYumts7tHR2iQWHlnxx1blTzdvNNbxzPGfv2Kshyp612C4BSRxfkbMnVLvaxh+VPX950A1YQJ74LCqpCj4mbgt1qA/2xOxHglqHWagUZam0Fw9We45Y8PYudlUmJVFDYE+oKtIVs1fZK6rU4vZr5KyZ2BaxHR1dGukuKEBUKnt2DS2tQYVPzNMJcJVGKRU/D1192yAcIn8RCHpn9pwNelZpjYOUvZ7ydKnqCION/2pmrymL2S1Opje7oCm7H/bEPF1snkbO3AkzjJ+DiaNVn7Jn8wVdGTs6B8/siZbdIjEn+CuVvf+v11AV9z+pPnVPqG79s4JyZi9DXlAQLcJC2ROZezJeohf2RDv0L83sDa2g8tZ77BuzpSNqv3rbG6ouzqsyqVZr6e5QyfcTip5wKB0Ie8JgKFGjkWpmw8AZSQGqbXlSvRWqbr5w+2zLosCWSU1AxcZ2G2/Ve3H1mDAZUoLKXl0GRYZ4pk/fwcH1e4LKnoAgfxnX2x00BNLBl8TmXZHc77Lj7TbQ2qaWCpiiw8T75W6Sm03MaHLyr4Ji9jZaoTGdpcU6bvL7uLmggHP9fpnjd3eGmj3fb/zNsPf1+nAuMdiPAntlLA/oeS9gJyRQ9ath78YKn+yuEqZ8b9d45frwjRov2V12WobM7E2c+B6///3viYpaSlFROnV1atnW+SPsCYOWETJnr6rKwfTpH/L1N0KMWD54Zu/uAJUlMeyO3QZtmZTYdvPyS3fSWBwO9ansjNpOU3kCNCTxyGN3o81cy733Xs6wiWNpqEwnN2svzgIfiM+PZjWLZn3FLbfcwuoF31BYaMTrtlNZ6iM7JwevNZsKTxIvDXufO2+8FG3sGi678ia27tlKY3EihzdP5aUn78aWvlF6dXw9cyYtRWK+OVn+XuwO3cklV91M9uHlct3/+CtvUu5JkV4Ze7YtpsSZQXtrC3qDFY/TQkt3K9/PXcD3X3xA2uG1PPTiI2z+KpOJx904/5Pq20G/vl574y2gFRqdQ8YuW2gu1rB48Vaef/YpvJow/v3oI6xdu4/GIgVPPPoA11xzDS5VGHQ7eeOV50g4uBo6rNBuZfLnH3D99dcRF7qKratmcN1117Fhybc0FLt4693PmP39BGL2Lef9d18BPKiSdnDDjTczdvQwjBn7eP7552lrCzp9iq+enm6otdLR2kTUukwcB9J58rLnSFm6h2qNk8cufpYNnyykXGEibH4aGWszKFeZ+fjxCUx67jPKVQX88Na3jH36PUqm1TB8QBvnMw/fghYHz9UWYu4w0tStxdxpwH8UZc/SaZDKnwC+56vzUbQbeXWAsufr0vBoVSFLG+2sarLJdlBx35pfUPa2rZ+CPus8Vq3dz/bdMXS1qfC16HixyktRVzBnr65Zw+vVBei6rbz35jNkZm3l88+HsWvvIjo6HbS0OZj11fvctGwN6+I/OA57x1oNUfYaW210dqp5tSyfuGYLza1qaaBR6x/Ol/te5a4Vs7hvzbd8vm6LrHvXfMcTq7/h0TVTuH/tTFkPrZku7xP12Jrv5H0PrvmBx9d8ywNrZ3Lv6uk8v34aiblZZOn0sgVIAJ74t68E7ImFtFjYlFZpcBRqKSrTUFOi5t3CCn44POo47B1rNUTZa2qzk2sOtnEKoBKGDcJopE/Za+sIglNfG6fIshOzY8IApb+NU8JeBgaLon8BO3RRO7T6YE8sqONVWsqO1monla4caSYi2jM1jqDSKLajtFoEpGtobh2g7HUFfw6dS5i2/OfKntiGgDBmGfr+Q0ssyGsziG638HqVN6gyDlD2Gps15Fh62zgretW0oa/xEyVbH8X/m3Lk3JaogTN7opXV6NVIBe6/UfbE94v9NjB6QSh7QvURbby/Vdn7/2r9J+fif1S9bZx1jRqyTb2zkwNy9sSFBaNXK8/HXwN7/SX2eX22PNflMe5T9mozqW7QSFVXKH5iTlBcPDka7GUbVKRoNdT7egPcB752r7In2ptlu67IU5TnVg5tnRqWltv4rMFDkTOd8NAIqE2nxJLI4pWHiN57GFcgm0tKiyXoLV+9n86CRDoDaaRmZdHkS4MuJUqbVsYECSAWv6ui1bq5LahKyrbhRnEBJ4k8l4LNehOvej2EVFdxvcrE8gW7eG9fYj/sXas28c368KPDXkWvm2cv7H214adgb7DKNxD2Hk5WMnJvws/C3t2Vhejbg51cme0mWns00oX90poyzE1qrhsws2ezxfPCCw+Rnb1D/rt37xw+//zd/rXm+vXfsXHjdFaunCwjGh555Ha8Xs0gZe/ikPtIvLWWxMU7eeSSpymOyKIySUVTup6KZDXOvYncd+4TKNaHUZ6iZfeMNBwHFLx03ctc8rubiZy1iYxNaTgNAWgppKdZ5Fj/+LVoyXJmfzeBtKgt3Hnnncyb9jmalJ1cc83VjHz3RdrLTPwwY61c09vzQnnh2cdpD+TQWpzN3XfdIdf1xaZYaDVDjZrXXnqar79dTHu5jYnjh3HttdeQHb2JJbMmSUbYs2EmVT4XL736ITO+HgVUD9qe5Ow4nrnufWZeOFDZ+601lI3+L+qIO/7fqhD+8Y9zuOCCSzj//Iu47LIruPjiSznvvItkXXrpv7jkkssG3L5c3he8fSGffPKp/OPf3t5JW1vnoIPQ1dVNQ0MTdXUNNDU2U1/fSGtrOy0tHTQ1t1Jf30Rzc6uEspbmVpqb2mhpEdVOc3MbDQ3NNDW10NzUQlNTs7yvtbWj97nisVYaG1uC793aImf6LGYjdDYN2o7gxrRCZzOdbV3sv6eIbRfnM+ePeUwJSWXTOXZ2X5rP3kvy2fuvIpaeomftGRb2XlHC/D8rWHiikr1XBFh1uomlf9MQfk4zo0LW9Z8gDz94G82YCGuzMbzWK0Hu3drgFZyzhih74nFTh1Gas+xpsdI0YGZPKHvCjfOk4jJp0CLVvXoXS5ts7PgFZW/L2u+wqC4iKiOTFKWKllY1Vo8Ga4uetp7gDIDdo8bUaKAZHVHJEfhKsigqikZtzaa6wUhRhRm1KYGaChXEvnB8Zu9YqyHKntNnpbFJQ5THQGG9joIiNXV1Oty+WJLyDnJAm8VhXSpJuYmyInVJbDOYOKjLIkMdJitWG882vYFteiN7dArS1WEkaKLZrVeRqj5MiiacHXoNu4wmEvVGUjQWMtViNkpLsjY46J+gDKomBreGksrggl/8MXcVaXBXeiHluBvnMVdDlb0Su7RmF5AkwE5AnIh66VP2BOQLNcDhC0KWCBJPVAVn4vphb8DCcuDi+j9ZaAfbKJXBGaZe2BqkdjTnSLVDLGLF+woAlTN7NZqg0jVA2ROwJSBVqNECjNpFO+UvKHu/qnpn9tq7tRRVBZWW/pk9EarerCHTpKWtVU1rICPoWDj0NYZUn5ujMDRp8iRBaw6+Mi2FwnVzwMxeZ5dWqqxW33+n7Ak1Uhxvmak3YGZPOEAKR87/f1P2/psadP72wp5Q7sQMq84jVLYBM3tdagnoAnR+amavr31z6P3yMfH6TdkSwh1CMR4wsycuXIi5WlO+iPo4UtnL1qvk57VQ80RrZ/XQDMNeZc9ZLDozxMUcLT0NOSCOfXMO1bUawkQbaLGBQLmKrDwxT5hCVX46Yel55KiyqS/KQG3TUO5MZs+OMGnE0+5PYffOcOpdSdCtItuiJUuvoblFg96poaJGg1co8qUaOsV71mdDcSLLSw1cml/IX/ML+1s5H0pRMGF7TBD2Ksu5zGBj1J6EI2Dv9yUlMuz998UlMmbh90NhT4DaUDgcAHulYXtl9MLtOXpeisz4Mbj9KLAnZvbMHQb5+BPVBfi79DxQVShz9mzNqkEze2PGvMb27TNoarJz9903sH374Jm9hQs/o6pKLWvBgo856aQTmTHz20HK3uUh97DzpFo2n+NgWkgaey8tZOdFXhb9RcOeSwrYdVE+34WksfU8F/su97HwLxq2nudm0UkavgtJZv1ZFjZemI/rUCP0dNDT3jh0NS1bLCtKfahUKhwOJ60tbXKNL9bzYv0u1vl9t+vrm2lv75D3i/W8WPe3tLTSLJ/XJh8Xj7W0dsjnB9f9Yo3fQn1do2QI8X21tQ20tLQM2oruHoK80NqKzqjlssv+xfnnXyj55MILL+Hyy6/kggsulrfFv+K2uF/c7uOdiy66VD72+9//4X8EfEfc8f9OnXnmP9i3LxKv14dabSMqKo3kZBVmsxOdzk5MTAYJCbmYTE4MBgdxcdnExmah1zvQai14vcXU1TWh0Tjw+wN0dYjJvG55cFvbmnE4isjPL8Nm85OfX47B4Makt2I0uLHZ3Oh0LgzmAoymAsxmV/C23iEfd7uLsFrzMYjHLD5MJjdGowutzo1GPM/oxGJxotZ4qCotRpW4TV4laC/XU1lRTntrE76iIooKvXSVpENFdnBmLyKRckMCd113A2efcSE5YRvprjXTVZhNZ5WGp++/hx8+GU1nk4dJY0cx9dOxdDa5+X7CKIa/9QiNGwa3cT738C3k4OT6Kr8EuuZuLfZOvVT2Thui7In7hfInQFBY8qa2maSkP1DZE7eFeYto5xQtnqXd6l9U9voMWsTM3oYNYXS0q8jpMHFleRH5nQbZkupo13NDVTG53TaevO9GEhLW8PrrjzNr1kc0NuopK8/juRceZuK8b2nMee847B1rNUDZ6y7ZjqfTSXO3hvsqCglrsVDUqaO2201Z/vOU5J3IS/nr+bTwc9L2vErq7tf4If89TqiAN7wrKFefQIX6BDZZn+SE0gZOKGvhlqIEStUnEG26iSv8edi0J6PRn8kZATt/Lqlih0JFjiqWA3oVkblBG+9UvY4kdVDZy/epqarV4CpQ4xetfaVqjDX51Ca+eRz2jrU6irKnd2ulCYSAF2HgIVt284Utu1YCoNOno6AkGAMjlL38gI78Yv2PM3u9C8ufWsj+XB0N9vprgLInVEehEPQpe+J8NDvVUjkQ56jSrqW7W0NljQa1SThl/mfKntyG/3Tbe9s4hcqmtgpVUThj/qjsiUWuuDAiFD+FWU1LkWhhPXLRP7DEbFhnZTpJkeFoUqKgI4+Wjl6VbUDOnnDPVNqFUvLfKXtimy0u8fs8eGZPvJ+YF/v/N2Xv/6z6DFqaNWicwgX2yJm9PJtWXnD4KWVPHuuSI82KRAkjo47aHAli4hjTqoDiXoOWxuB7CrfUoyl7fbAn4i2Eui5aqo+m7LW2a6Xq7RVtnALqxbGvz6GiS8uUeieftnopdqQSHRomFWwxszdj1i52bQ2lriAdhSqHxoI00nKzafen0VmcRkp2tjQ4Esqe3qOVFwXFBWp1r7In2r3Vdk3wQoJoSy5OoaM6A2VUGPeHZUplT9QNuXpePZQy2FmzZIiqV17GqZ4CJq4N52R3AedUlvAXv1/evlgfhL1T8gv5c5GfkFKh/g2EvnJWVRlxxR7irtg8fl9ZIcGx//GjwN6dlYVYOgw8UlUgO7laejRyfOfR+mIczSquGQB7Llcyt9xyNfHxq/noo7eIjl7Jp5++3b/W3LRpCrNnf8TkySPZvn0ub7zxON587ZEze/dWo4jcxBMPP0KnLwt7yh4uP+8SKnTR1FkSePr++3Fn7KejMItrLr6M9L2r5H3/POsiMg+sRZkUg9Plh5YCekoSqPabKPT5qK+rprGhluqaYg5tW8BNN93IiBFjcHvK0BnE+tyNyWSX63yLrQi9wYPXW4ROJ9b9dkymfPLz/ej1Hox6O1qtC4+3CLPZK28bDS6sVjcGgxO11onZUoDVVoTFUojTWUxFRSMdHR10drXT0d5OTWU1Or2TipJq/M4qIiJTUCgskgsyM/VERKSQk2OSt3NzTfJ2RoZe3lYqrURGppKWpsFm8/HSS69z4oknHsFI/30dccf/0xXCH/7wJ3bvDsfrLaXMl4ff5+TOm+9j8cJV1FdZqCr38szjL/HZx9/QUO2kvtrNyOFjeePl4dRWeeV8QklJFbW1LVhMCgpcmTiNWgqVseS7bdDtor21gdLCUtpamyjylmAzuWn36XDbnLQ3ufC4rOyLiiM9W0VDvRZvgYlGjwq/w4DTlkW+Q0VkcjqRiRlUlBmoKtei1NhRaF2U+t001dhxuwN0d3dTW1NNQb4XRU4m995xI/asHZx22mmcc/Y/qBJunLV5wZy9xDiqPdFcc9W5fPT9tzSXZ5OrSaTInQw9Kl56/iHmTftQxixk50aiUEbJmb2vP32D19+5lbbdR87sKXtn9t6u9Urge+snlD0xpCuu8ojZPgFvWQNm9qJbzUxtcDCtwUltt4qJdW7pzLm92fqLyt5AN84ta0MpbdVwS02R/AAq7goatDwtIh5KK1D22Hnoln8RF7eSF154kLP/cTrZWVtZumQSJ534Z0KmzmdB8kfH2ziPtepX9i6nq3g7LzeWomk3cn9VoXR6/bjew8EOPy2FjxHIDeEp72rGFnxEys7nSN7xPN973ySkEl70LKFMFUK5KoR1locIKWsgpLyFq31xBFQhRBiv5PyiHKyaEFS6k/hLwEaIv5YZG/aiz7iY6/yJjN+aSnRUCvF5SiLT86ioVlHWraexR0t2gQ5TQEttt4b326v56MCY422cx1oNUfZMfjtFAYV0rlRZlMTnqahp0GJyKfH6lRSVadHn51DdnC0/V4srtWjcuVQ2ZVFaoztC2fu19UuwJxalYqEoYE8oW2JGT8CeaKk3VetlS2lVnZocg0K20GVbtexU61E7/7OZvV9VfbBXpyVeocElWlsHzux1Bxe3AkAzDZpfhL2gGY1CBrp3FCfT4RMqW46cqZJ5egNy9sTMXkyeRtr7/zfKngB6U42ehm4dPTU/KnvCtKOw/Liy95PVO7MnLihU1WsweI4ys2fSyiiQo8Fe/7E+ihGQuO2xZ0vVtbpGg9unCQJ9Ye/MXndQURdtolLZKz8S9oQxi4A9ES8iaui2C2XPWxqc+5Qze72wJ86tlS0OPqx109SpobspN3geVqVRbEpg7sJ97N0VRpktkb27wim3JbJr52FahbJXlMLO7WFUOZOgRy0vGIiLHXVNQTgVrrhCSRTnrZwH7YU9kXfniA3jhbBMzqws458lRZzrK+L8Qh9nF/s5I1DCmSUlnF1czJlirm8A7J3uLeCHLeHc6XGirVRwpb+Az7dHc5nZIddYY7fGcK3CxN+rSjkpUNwLfKLK2RLQsqpYyx+Ke81hBoLkUWBPzOyJ1s3sdpOM2RLrwOdr8lF322hry+Oy/pm9/Ywb9ya/+93viI5eSllZLo2NOkaOfKF/rSlm9iZPfp9hw56hrs7DjBlj+eyz8UfM7CXcGaCqKJHw5EPQmIMzbyvnnXc6FfZDsrXWq95JZ3kS3eXJ3HbLNeTGreTeO65kzKQvaCrPITtlH06vMGjxyFD7rz56i5NPPpk1875g6Q/jGDlyFFXlJVhtdunGX1PXQJ7aQWG+m84mF7lKE/ui4jEYtTidcdjMBjoKFTgsRrzOFHm7rVCJ22LEZo/HZFJRm5+F12aksdZNabGbHKWDQEU5iL8zXZ3UVFRhM3opD1horLYRcBlpLtTi8Klx7TXy0UkHuPmG23G7rdSU6YiNjueqS69HpVBSU6pBq1bJ25ERsfJxr9vGzdfewdpVG6RKWFJSzQMPPPo/UPeOuOP/6RKw90eio9Nob+/i/lfuIylzAw+9fDv7w5cw7NPn2XN4Ie9MeJaFa75k8rwxLFjzOd/O+YCPvn2HdTun8sa4x+jsqKOnq4cdobN5afSjJKRt4L7nb6a+MZfytiSMtjDueeE2dOaD3PHsrTi9Xsq7AzS2NVNLFe3YePa5f5OUtBW6zHQ0aiivjqK+Xc3rY59k2eZJzJk9iR9mTqSnx0lPfS71uKnqrqWxq5EaquhsF849sGbdLp594n5yotZy07WXYUnbLH/OE0/48xGh6sKN898P3snfTjsdTeIGXnz6IXau+l7m7EUdCEWVEgE9OiaMepUvJ7wtnTlnfzeWsROeonlrxSDYe1YatDi5u7pIxisIZU8Epx9N2RP3C2XP1Wng3qpC2cP9ei/s7WuxyriFF6rzWddkY06DgxG1nl+l7M2fv5316w7R3q4io9PMbZWFFHTq6UEtIfPuaj+KbhsP3X4VsbErGDHiRWbOHEdtrQa/P5MPXnuEv8xYxrT4Ccdh71irIcqeo8tFY7eGOyp9hLZYye/SU9XjoSL/KUpyQ3jGu4bxBZ+QsutFkne+xBTv24RUwMuepZSqQiTwrbc8SkhpPSFlzVzni6NEwt41XFSUg0XzR1S6v3GKgL2iGqat3okh/VQuDMQzcmMK6xfvZsXqgyxZup+KwgxGNhdwsNnKV9VONjbY2NBo4y9V7Xweehz2jrkaqOwVrqO53cGB0Eh8vkwSEmJR61Lp7DISGx9LniKJ9g4bc1M2sCB9LWCmvdPMNtUeJicspa7R9H8CeyqjEv9PwJ5QmoTa4SwKqmZBoxgVh1qsPFvmlU6d/qIsdu8Np6tLjb7JwP3lBZQ06+jpUv1Hyt5/XANgL8epJdChH6TsCadGMasklD21RUXrfwB7AnSlOUxFShAam3KkwjZU2RPtfWIBLX7e36rsiflCAaLPl3vZ32qTJhzHlb3/sAa0cYpMR+FqOnBmT8Ce2qENznH+BOwJ59mjub6K2y5btlTTG7q0VHTo8NXqSDMp5DGSyrWIFhFKcodKzsr9FOwNfW1ZA5Q9i1sYHQ1U9rIp79aTETCgK9RJZVmcs+J1qrzpRGQq0BpzqS9MR6XLkf9maxV09KqU6SqF3AYRCaFxBs1/BJzqnGrKq4NKvFAThZtsP+yVpZDvyCZMqcXkzsVakMNmvZFtJiN7tDoOK1TsV2nYpTcw1WL9EcxKyzg94KfYl05DSSotMlLBi8KXzV0BLyFlFUzeEcVlKgsHqnSMCNj5a6AP+irYHNCyqNQQdAMd2uZ5FNi7S0QvdBi4rdKHst0owU8oe7fXBWQb57X9yt4e3O4U7r//FpKTN/Dee88RFraYzz57p3+tuXHj9yxe/AUzZkxg/fqp8mJ9YaH+CGUv48Ea8mJXceed10vHy3zVXm675XrqXNE0uGO44+arcWbvkIHrG9fvocScxPNP3S/Xwymhi9FmRw+KXvh4VDDYfcn0ccz9djRj3n2Owzvm8NZb71Fd1UJTTxOVPdU0tDVS3lNKdraSF196CqPxMM8++yiVlRmUN8dRVJzAdY9cjsb4/2PvLcCjPNP2/dlu91vrtt92d+stNSrUS92pUhdKabEWp3iRUqS4u7uTQCAEiBF3HbdMbGITm7gnk5nI+T+eZxIaAtR29/c/6Ed63JvMm8m88868wz7ne93XfR2jtCkER7O435tERh4Alx5XTSlVVMq1vVjj15FFdU0otW06Zi0fy8gZn1PbKjpIwqmujqbcFY135Eoev/VdRiuO8cyHDxKvPkyfz54iXulBr5fvQqk7xoufPI5S58UDr9xNXLIHr33+DLHJh3jqnQfxOr1aDv6srGzmtdf6/lZh7w+c9gmVbZa3Gu5kl3k3L1pfYGv6Nl4wvMwS01I+tX7KvIzv+dz4BWOMXzMpYzLDM0fwrXEmT+meoaHQATWw0LCIxw1PsjtlD/fpe+GT403fhtfwSvHiNn0PjpuPc4v+NnzS/Hmz6U1OZwXyVNGzJLfEYM1Mp7a2TA56qcip4MPqD9hStJ0B1kFMsE4mT5tPUZENaIa2JtY5VvCFbTDrszfzcv5rVOXXSdhbsWo7jz9wB4l+m380VD0gIFDm7IVGn+GfN95KxLGVvPrcI+5Q9WYtNdYQGnNC5ck36ONXGSVC1Vv16NVBKFN8KduSe07OnvDsNWHidHOqVO6EZP9jyp7RZeTL6iwJd43tKt7u8OwJZW99Qxp/LnB79irbVNKzt7Yh7WcrewL29u04gc2h4d2aXPmPi7Ndg6NNy0dVOQQ4U2nCwBOP34+PzxqKi3WyFcDPbzPz53/NlgUjGVFewVSvoZdh71Krbsrep/V2Geb6SkWu9IOKbMeTznwa8976r8Dekj1e6GLv4fH8MCYejOTMmUhCVSoC45RU1aiJydGRXaFFl6/FWqqlsEjDc9lVjPMZfRn2LrXqpuxZitPxi1NSWqmmyaHClK2mrFqL2aoip1BFabmWU3EJ6LITpLJXXqUlMDGJ5Mx4ymt1aEzKHwWanyrxtyJkuuhCA1I6lD0BOqJNTXj2xGRaoezZqrUcUeokBFbWqEk0KmULnS5bS2adDt1/0bPX0qbmdH0KH9fmSoA6z7PXrKbFHv2Tnj1xvMaUJAqyOgBAHG9Th2dPjMfv7tkrc0c7/DvKXppNyxGVjtwa3bk5e0XaHyDgMuydX909e9bzPXsCmC/m2RPvrzjPbReBPWtqPAV5ag46U/mmzop/Uwrv52VINUe0cQrPnvDTiiEt2hQltbZoGfzeCXtRarUEwAt+Fjs9ewVaUuwCKHWyfdN9ISEWz+ZUbiks5suqbGhOPJsbma0N5tDBk7TaRY5yJK32KOpt0cR1gT2lSUVjYYyEPeHZE7EnQt1sqYilzZEkp78K76+r1e3Z64S9NEsCJpOYdhrKsSI1/ywo5p+lJTyvMnF4+SFmHwrk7uICbiss4C9FRe4qLOK2wnxqSmLcURXFkVQVR9NWEsWj9lyp3sXmJfBRYQahxUoGFqezpVjPxGILfywuw6NYw/ZiHX8q7vD1dZaIgbgA7HX17L1eKaK09PJCf3fPnsFwlOHDP+Hw4cU0NqZ3ePbODVUXnr2qKi2VlVoZqv7nP/+RBQu+O0/Zi+tTQ8yptdzZ4zpaC0JpyI/iVLAfbSWxyJy9667FLHL2apIwpOqpL0wgKi6Y626+/Udz9jpD1Qf1e53qkjC0MaexastZm72FvkVvcyTvOK82vIbZlIE1PZ2mpmrSUtMoaMvkVdcrnM4M4OGcxziRfpq3mt5ATwLpaWnU1pZ3rP+reMX2OmuzNzG08CsWZS9kWulkvi+ZyyjdaD43fs6inEUMzP2cbYVbGFI3kM1567l19bOMv9+bJ3OfwCPVgzsNd3M81Zte1l6csJzgVn0PvC0neMDai2Opx7lL35OD5sP0tvZmk2UT1CFbRPv0efO3CntXcvpUmBx68sKAFwiJ3cVrg5/jWMAGBk19H4/Tqxg67SPW7p7JzFUjWb5jKnPXfM2khUPZ5jGP/hPfoMVZK5W9AyeW8tHY1wiO2cMzn/ampj6RfEcQGpM3z3zyCEr9cZ74+CHSsnzJb/SjtCKKB966i3iNJyNGDCQmxgNaLTirK8hvKaTcUUU11Yj/nTl9HstWTAOyZS3cPIlBU95jv/diXv78MVzNJbS3w4ZN+3j95SdJ9N/yo7DXqey9/foLXPW3q1EF7+Djd17GQyh77Wl82f8NNi4aD+1WRg3+gEmj+ktlb8W88UyY/D4NF1D2lGTwcpXtrGcv/SLKntgulT2XgT4VecRdQNl7tzKXrQ2prKpPl+2exa2/XNlrbnYre8+X55EnpnGixuQy8HJVPqouyp4wBC9dOp6qKjX5+TGM+/x1rlm2mYVB4y7D3qVW3ZS9tA5l78nKArwdFrI7lL2K3LcoTVLwXu52JtgmEeXxIZGHP2J+7kAUFdAvZwPlagUVagW7La+iKG1AUdbMgwUhlKoVBJjup0dhEmnaK9Dqr+IqexoKezUHk5Uo1afxMig5naAiTOn2gIgBLWISXFaOmvJKNZY8DbklGpqKlbydU86Yy7B36VU3z15dkwVVmpbKWq0cwGPNV8mWTlOWhuxCNXUtWvS5eqwFbs+eaPVKKdSRadNhr9Kg1HUZT/8rS8QzXNDL1EXZEwNi9Jki+N0Ne2WVGnQWtVQOOj17YqEtvHz61F/m2fvZ1aHslQllL1OLzWU4T9lLTtXiktM4f95+zzl2cbwNCdS06Khx6c6ZxikGqgiF5N/27DVr0aUK1eXcaZzVLh21LbrLyt4FSvo5O6dxNmhIsnR49rpO43Sq0WZq5TlwMWXPaE6m4EdgLyVHtMjrKG7RkVOtI9ikOqvsiX2KNmUBe4kGlYS9pA7YS9KrCNRq3QrbhT6LHcpek1PNqHIraxozJOR1evaqWrVMr8nkI3HxoivsqYPw2Hfc3aoqjrMskqrMMAmAjbnhUBIlfYgSdl0qVOk/KHsikxCxz2Z3a2ehUPbqO2CvIpqYkADCA/yhMpydxTppUxHevZ5qM2sXHuDQYR9yy+OwFCRyTK/HS5ROj79Re052p4xnKY6kV3GehL34kmSq7JE4iiN4tdgqAW+8PY0p9lQaiyNoKI5gRnGKXJP9rlCs8YrkkBex7+6wJ5Q9g9PIw2U26dkTyl5Ms4mHa4plqHqnsiemcWZmRvDaa08TGbmHgQPfxtt7Nd9884Oyt2vXXDZunMny5ZPZtm0O7777wkWVvcTAzfR+/H7ZGp6r9uLZZx6n1hpIbWYAD/bqSWrsAahOoCYnhJaSGN558yX+ctXfCDu2+jxlrzvsff3VRxzf8z3vv/8xTQ0t7D1+iCc/fIjq5kRszQEkJB5l4MB+WCyBfPzxu1TUqLC12ah1NFJBOXXOJvJb83GQymefvU9s7BFoS8fVnEqfgU+y99gihkz7kDmrx1PSkkiZK4lpS0cxfflINu6fzSdf96WyWUWRKwKviBU8fEdfJl59ghc+f4w49WFeHvgk8WpPHn7nPpJ1x3j+s8dJ1nvxyLv3E6fypM/gp4lOPsRznz7GMX+Rrw2lpQ2/Zdj7Az4+wVLZsxpCybUaeeiux1i5dA32HCXFthRee+5Nxo+aTGm+jrICI4M+/ZKP+n5KaYGZVE0whUVl1NQ2kWJIIMsYQlKiBq9jZyjItUBTGmlGNSlhXlhMGlJ0fmSkGqFQR256CrmWSJxNJVjTM6itKRMrVfJyi3HZzJRmZVBTmklpfjoGYcAsKZS/F+peRkYm/gGx5KRryTZHYMu309TYTEiUmvCYMyT6b6L3Q/f8KOyVpwVy/103MWn29zQUJxIe6U+WKQScGt565SkWTB8GLTpUyhB06hCp7H07bgCffvbEeaHqXT17YgqnAD7h3buQsjekw7Mn8va6e/aE+jK/m2fvmp/p2Tu0ay7GmOvPKnslDg1Pd/PsfdjFs/fak/cRHLyFDz54iZtv/hcJCQfZtOk7/vaXP6GYu5KlYRMvw96lVt2Uvc8aStG6jLxSlo1/k4lv6rI56SqgPvdtbAlX8I51K2OzJxHm8TGhhz9hjnUgvytp5ePMdRQor6BQeQXbza/zu6Iqfldcx4O5gdiUV3DS8AA98uIwqP+HeM3fuTrfxBW5pSw/4I06+klezAtnxpFodm7wYuNmb9asO0ZOTgxNLXpcrSpGVGSxojaNllYlw5sqGHn8MuxdctWp7G3rJds4/YIiyMiMobVVz2m/QNasOUpBQRwRUSGkq0JZ0pLFgup0XMIrhIrtjWmMrLLKoSmp6dEcP3LKHRtwgSy9n1sXnVL4I549MUSmc0Js15w9EcEgcvZEZuB/07MXmqwhO/dcz57wczkFjP2CnL1zjl0ebxyLGjP5vkHkZJ2fs2f9dz17ecJ3KV6/Ljl7jfHMaMxiuQi+ro+7DHvdSnrgunn2jL/Cs6dMUZLzI7AnJq2KyZh5BW513SAupFS6s/2E/00oewIyhZomYE9pVOKwRRNg1NIrLw9LsTubsvvz71T2hMJ2WKVHX6aXn6vOaZzF5Rp0eVrs4uJyU5L7udsjcRVEUJ/9w+OJ51mfF0VEQhyOgo5ztzMgvkV11rMnLrSI5y32mVnk9pqe49krjcRsiEWni4XSMHYXayWoSdhLNrJjszcqTYLMc2u1RRGnVhOl0pCsVeESw2C6/FtDcYTc/xNFOfyuI0Sd4lD5OrxVbOVwsZbhhWYWFOpl7IP43eKKFB6P1PBecAJPJBsZfDKSK2uqePQinj1xYb9fh2dPdFmp2tLO8+yNG/eF9OyJnD27PYG6uot79qqrs1i4cCzfTBXCRDfP3lPFlOWE4xsq4i8SSYs9wE3XX0uZ+SRtJXGcDPKlLk+ckxG88+rTqIN38PLTDzJq6gxqCxKJCzn2o7A3ccQn7Fg+nocefZa83HKSkkyc9ovCnp8ODWmYjClkWNJpaqwizZJGu6saSlLJybDirMkgx5oFRRZorSI9Nc29/sdJXm4+WeZIcjO0BAUnEB6RRFOV26PnGxiBX2AEWZZELNpwSrPMtNh0pJqVlGSmcupgEPfccj9pKVry02PwP+3Lbf+4g6T4WPLTolAmxcnbp06coiA9hoxUHffe2otN6zbJzsDfvLJ36lSoHJM6YNDHxMYfos/rz3D02HqmfTsMX/9tDBr6AavWzGD1uhns3LOQWXPGMH7SYI54rWbC5AE4m6tpbWnD22c9Y8d/RnjkQd764A2a6tU4HUrMJj8+6/cWBsMp+vV7W079dDrrZIyCbJQll34D3iUq+jAtrRYaa9U4yiJpajIyalx/Vq6dRjtZ4DLTUq+lpTaZVuw0ulpoaXUBLhn50Nrazs7dRxk44H0S/Lfw+EM9SYnex+9//3v++pc/nwd7lRlBsm/5xltuxRR9gOFDPuHEvqXSs3do9z6i/L3kJKnWknhZOLV8P/VLhnz1Ek0Hzx3Q8kGfx4knk/vKC2ULp1D2LB05e92VPbFdKHviA/9AWT4RzSY+7zKNM7dVw6DqLA43pjCnNpP+lTk/W9nTxtx8jmcvrCWFO0rzye6Yxql3Gbm3vIiEtjReffI+OaDlk09eY86cEdTUaKSyN6DvM1wxazlLQi8PaLnkqpuyl9KSIQcofHRyDUHZvlhdKZS3pbAifDG9137KAzumcP+O0UzZsJQp65fy4I4R3L5rAQ/tmEyfrYPos2UwT28fye0758m6d8cMXt06kOe2DaPnzpm8Iu6zfRC3755Dz12L+X7Vbt7bNhJFlpbxB0LYtOQAK1d4sHTxIexZUYx12jjdbGFobTYrGjPY05TK32tczDg+8jLsXWrVVdnL20FFpZET3qek7+3UKV8iI87Q3KxBY0nCmpOErd1AVKEea0fkgb1VR1yJUPoEbKmIT467sJrwn6gOZU94yayF7sWu8JyJ5yHiFUT+3zk5ex2L4jiTGwAvpuxdECx/RtEBe2IKaXKKhloBdl2VPYcGbbZWLvwFAHff709Wx/HmthrIaTXQXv+DZ08oI4nCK/ZvKnvC92XIEsHgXaZxNiTKfRaIfdZdVvY6S8BNaU4sRkuyW+3qmMYpFNYLTeNMtGjl77vDnnvaazifF6Szq1AnoaP7frKEsperxdXi9rkJuFfpk+RaRqiJhkzh2RN+UK2MVxCKsKMwitqiaB7KF6qWnbSLwV6HstcgYCxdg82u+cGzJ3L2XFoJmLniQkpzB+x1XogQ53Hn8yyNksqeGNDSmCugzf07cT+h7Blz3NM4xYWY9ooYCY5CSValnjuNU6iGsaEBhAcGQEU4e4p1EtR+V1FOL5WJ9cs8OCWy/soiqc+PkV0mQSJHUK+W4H0u7LnLz6zhurwCzpQoz76+BcWx1FYkMN5vI+uj9kBFvNxeXhqDyhyHd5yS40o1UbEJjMzN5h6liUn7A86ZxpnqMki7TqLTKAPWo5tNvFtXQGa3aZzp6WE89NA9nDmzmalThxIUtI1Jk744u9bcu3ceixZ9zYwZQ/H0XM2gQW9jtarPU/aiX6pEE76Lvn1fhvJYrEke3HPXbVSl+9GQHUSfPi9gTT4ClfGsWLqJLJUfRRm+vP1WH4K91qKO9TsH9iaN/EQ+9oaF41kxZzTjvvqI/eun8+zzr1FcXE1ziwsnbTQ5HDjbGohPUPPFkI9JsQTwUf/3qK5MwlUXT1F+OK++9RQGgw/O+gTanAb6D/yQmLgjtLSYaKwuldP8W9tacLS24WgtpEW0vLdYWLhkOouXzuDg4WWMmzwQR5MRR1k0zkZxAbGYoPAQnnruYZKVXgz68j3iE47w4KP3otacYMCgvmi0J3josXuJiz/C4K8+ICn5GM+88Chex9dK2PvNK3u+p0LJs5Vym/ZO9lh28ULac2xL38qLupdYZl5Cv/RPmJcxhy8Mn/O1cSyT0icyPH0YM03f8rTmaRrtDqiFhbqFPKbuzR7zbu5T3cfJrOO83/o6tQ47JpOJpqZKjBoTyakGXnf0JSA3jPcbP8En24d7ku5hm24bA+s+4aBtNyOqBrG9aCt9le8wRT2V7yqms6BoNouKZzO9ZDzr7euYWPsNOwv306/2cyry3DkgJSVlpFrMJMRG8diDPbFE7+XKK6/kqr/+hfIUH6hJlrAXeCaQ6qxgAsNPc+2NNxHpvZJXX3iYPeumQpsavTmZnMwE2T/+/dRBLJ01DETAp9KfBNMJyred79lrwIxPcyrDqrNkzp7w5All75/dlD3xe5GzN6o6C49GC/XdcvY2N6Ty146cvdI2Nd/UZsrsvR9T9u7WpTFjvzdPmsNZutKTgzuOke/Q8HFNDvHNJpo7PHuiXfS0M5UGDDz5+P2cPLkGm03JwIF9CQzcypIlk9g8fyRf2UuZ6vXlZdi71KpT2dtyD60FB5hxZhOpJcEM8ZxHpNWH1ZFbSMr1ZXboNv66YAx3rxjLTStG8eXqjbJuWjGa+1aMkNtvXTlZ1h0rJ3DfipGy7lkxWm67feVEbl/2NU+s+5I9kb24zhLBX/V6Zm3z5l/JopWmiG/2+bNl+SFWrz7C8mUelGdH8WpDAXsa0hhbY2VjQxpL6jJQlLcyy/sy7F1y1VXZs+0gODKKxYsPk50dQ12dhsBAf7KyYoiKCSVDHcae1gzusxWyuCJdKnuibTxapXbn8dXq0Jr/Pc/ej1aHstc1Z09M95M5e5UdOXsFXXL2mkRkhDsz0Jjzn/XsiQV5sTUWS46allY1fnVmPuvq2SuLkhE5zxXlUunUur1cvxQyO5Q9cUFlSRdlT3j2XK1qjtSlMKQuB5xJbjWx+9//SHUqe5n5Wpmb2D1nr6BYQ3FpBwRchj1Z4j0XXtIko8r9Hlf94NkTMQPdPXsCbH7Ms3c6TYM+O+lHlT1x7mYXatyxJgL2RBtnh2dPZF8KyEw0qqRnjpJwmoui2GM2sMtopKagW5h65+OL5+5IYEJ9Fhtq0nC2qKEhjpzUOAl+4mKJ+GwZskW+3w+w173E86zLiyI8/gdlT24X313unL14g2g1/UHZE5mB0rPXkbPXqeyZ9DHotLFQHk56TgI79Cb2GI0c1mg5HZFAfFKsW0m0RROi1hKjU8uIB/Fan/OcOpS9D2yZXFlUQoRU9tywJ39XEiVhqCIrgPaSaPf2ikhsUX58diaRjxJ1zPYJ5/rKch5KNp7n2TM5jbLL6p3KHNlp1acilysukLM3duwADhxYSH196kVy9r6hvFxFWZlK5uz99a9/ZulSYT+6gGfPby133vEv2opDaSiI4HjACdrLYqhMO8lNN/ydlJg9UJco23erbTHk5OtJjjxMpfUk0aHHO6ZxCthLYvKoDthbNIGVs4czcOBAqsrtWK3ZUuwJJJCBdYPxsp3m08bPOWg6zh3Jd3DE6MktSbfgl3aa95reIDDDj9uSbsfH4s0HjX05mX2cnkk92a7f7l7/5x1meM1YthfuY3zlZHayCVrF+t5BQUE22eocRhlG86bybXYWbWd49UA8K/bwbugXzHrXhycyH8cz7TB3au7CO/0496fex8k0b27ViHkh3vRKvQ/v9GPcpbmbw5ZDPJ72GJtTN0IjlFfW0+fV3yzsXYmvfxhNzmYeHvEI/onbeHXqMxyL3MAHs19jT+AShiz7kLXHZjJh4yC+3zuOOXu+ZtKmIXLb2zOfp9VZBy2w3Wcuvb96mlJnJWmkU9xQgRod1uwwhg4dQEZGGIMG9ifdGkhy0z7yy0O55YPrCYzbxdHUfZgLQtHVHCK/JgxTlQf59SH4mA6SmHMaX+NB/IweZDf4kVHvQ5jlGEe0O0jKPsm2hJU4G200N7XKdk99ciyNRWrSU1NorqvEoNdj1GlwiWDR0lhamxsJCg6iKiuILz5/n//58x9JOrOJvq89yYFN3wKpjB7Rj21rZwCZfP5JH0YM7gtksHn1DGYtGEjD/pJzlL13+jyOnnT61eRK9UyM89a7DOS36vh7N2XP4DJQ16aVQ1r6VWWjchn5tJuy93J5Hmvq09jZkMr4Gis5rRq2/4iyd68uha8PBPPXjFKWrDzC3u1eNDW7lb1PKrNliGcbalROI/1q8jC0WXjpifsICNjId9+NYdmyCZSWJpKZGcq3I97nli0HmB849jLsXWrVRdlrLzqIpSye+uZkPvWcT3DGCbIqYqlqUjIzaD3/XDyCe1aP49bVoxi+Zr0s8fM9q7/m5uWTGXnodTb59+LWFZPlts66e/V4eq4ez92rx/HA2tG8s3sAPQ4t4s4Dq5mz/jCP7l3NzXvn8936/Wxa7XUW9kptCQyL3I535mlmxe1nX8pxdqkPooiJ5lu/CZdh71Krrspe7nbKyg2ExsVRWqEix64nLSuRhoZk1CmJWLOSyGs3cMhmJqJAtJS7c/YsuW6oulCo+n+0OpQuoTwIuBRAJ5Q8qTBWaIg3u9WOTmVPKAoiEF60kgmvaVs3Za8TtsyWJKrzYs5bdP9YiQXk3nwNo8uyiHaZeLs6F22LUcJep7JX3qRlT4aJRuHZu4Cy93NgTxxvZquR9FbjD8peXZxU4mLydOhbTP+WstcoPF9mjRx609Wz19CslaHglz1755ZQ0MSUy7OevXoNsUbRqtjNs+dSY87Vus/PC7RxihItiW0F53tTxbm1Kt/A11VZOF0qqb66GpU05EZCVTSxDjOvFuRQ36iWF5775GdTWxzthhl7JM250Wh1ShpsF4Y9+X42JZHSYiQ6X09RhQYccaSZ3IDpbFGxuiRVtul3evbOewwJdRHytUgya871zXUoe0LZFAHqImevU9kTSqT47MqLC52evZIIMjKSSE1PhrJwSqyxRCs1JKpUxIlBTDo9uhQB0hHycxrbAXoXOjbxGgi17/YSG5vtBurl9m4wXSo+627Qc9+OpNwQwYfmdO6L1tD/WBj/SMtmxXovxh0KPAt7z5bnoXMauaW0QOYqi5bOMw4zt1WVYG5Q82AXz57JFMinn75BYqKn9ON5ei5l6tTBZ9eaO3bMZv/+JezYMY9166by0kuPk2lVnafsxfWpJi5gHffeezOUR1Fg9Obtd16jIe8M9Vn+3Hn7DaQn7IeaON55tw/6iD0MHfwxT/buhSZkC6p43x9grziIwrREdFotZcX5lBTbyM1Lw2P7IkaMGk97G+wPPMgDX9xJUVM0mmYPghJ389DQe4nWenDP53eSVxSBvukouQXh3NPvTtRGHzQOT+y1MTw4+F5OhG9G5/SmwBHD08MfZov39/Sb/Qbf7Rgtu/9Ebdw0jwVzlpPTZiOLHPKaijC2mtgfMZ8bbnma0Vce5/kpjxCpP8Bjo+4n1uDJQ8PvIcF8lAeH9ZTfHx5+LzEGD3qPfoAw9X6eHfcIR8PXuNs4Kxt+w7D3uz+w+t4YAp5oZKkigYN3prLq94ns72Fhzf8ksedmM+v/omLn9UY2Xa1h2z90bL1Wx+ZrNHLb0j/Eo5pbLV+oCns+5uQU+XPXr/r6UlSqJOrqSlApk3E5q6QZkvZGUlUpNNaW01rjpN3VKLM0aHdAqwhmb4HaZnA0Q4MoB+AObKfJgaumifbmRlzVTbLXV2xurGqkvqzc/Rjdv1x14KqXd/V+xcbh+7OYqwhmliKYQ3els/KqBHbdbMT70SLm/y6EtVcn4P1oMev+nsyGa1Vy+5prEln65wjO9GhihGLn2Q/gB688RlKHZ29UjVvRE548MYSlu7I3piZLSvqTaq38rqhEjuDt6tlbXp8mw9TL2tRMqbHyzyI7Xk0pHPwRZe9WfQ5bd6/kSOIbrFh5iP07vClr1vBqtWjLKJawJ9o4hY9QePaSu3j23nvvRe6882aUSk927pzP36/+K4rZyy979i7F6qbszQrfSVpZKIO9FhOZdYp1cbtJzg9kftgmrl00kp6rvuaWVaMYtnoDX63ewM0rR3HvylHctXwMz20czOvbP6fHiolym6h7Vo7h9lWTuGPVBO5dOYYeKydzw7Kp9FzyJY8uHsac1YfpkRDPn40JTNtxgs0rPCTsLVvmQXZ2LEXlIdQ2RDM4V8niEhXV1cH0L7Uy+sTYy7B3qVWnstcxjTO9JIOyWj2tbe4BINEGnVQPxNRGkbtWVqqmyKaiTQAMGoorNKTlanA0ayiu+u/A3lkfW4eyV1DubuPML9XI7+J5iHY3MQxCTOM869lrdgc4C8+eAL7unr1O2EowqCjLcSsH3fd9scIejiorkVMFJrLqdWzSGbHZ1Od49tpbNbQ1as7z7HWFzBqxIL/YfsXxNiVgL9VQXKI5L2cvNElNgTj+X+XZiwBnMkOF/7fWjEs8x07PniNRZq/ll/82pnH+O/7R7iUVUXF+d3j2hHInLiiIYSrdPXsxRq1U/jphr7sXVUYaiOq+D3s40ZnJ+BWbKK9Rk1no9mVSGEZ7RSyV7Toi6k3Sn1ri0LErzYCjyA1bErSKI+XQlrqLwV6HZ89eoiE6SU2eyHBsjsNqjie7UCtbn2MK9FjajHKoijhXznuMLrAXp1edA3vydy1uSO1fnU2cyyRbNWW2X7GWM8nd2jgF7KUlYklNkrAnMjaDVO6Ju6KCVdqOKb+RcnjRxUBP7rfju4dFT7lNfKYv0Mba/W8qotBEBXIkLIxTcaHsP+FHiDaCHd/vY+zhM+d49kTrZlizmaEdsxzEWiy2NY2m5iTuPuvZ82L69OFcccUV+PuvIy8vkqoqFSNGfHR2rSk8e9999xWDB79DWVkqCxaMYfac6ecoe3crnsXzr9Xsvz2V768I58RDuRy+K41ZCn+87rVyulcei/8nGo+eGXg/mMtMhT8et1lYfGUEkxQ+7LrRwL57s8k8XQ9tTmiu6r6all95WRbUGh1t7e1UlVSRoUt1T8xvb6e+pgxzkglHQyXRykhebXmCN1qf4hlXL/4U+z880XAvFW0C4hykqS3UVZXKvxMLdKsxnerSYvIzsinOzaO9vZ729gYyrSmkponOkHO/aqsKiVqbympFJst/F8/hnuksU8TJ41uqiMXznnO/i+3i94fvTmeFIp79PVI48VgFpx9r4Kmr3/ttwt7vFFeyQJGIdUMrn941Hr+FPgzrNRnvWcf5uve3HJp8iOkvz2PbiJ3Mf2cZqwdsYNVn61nw3gq5beSjUyjXVdMu+jipPPcdaGkCRwo52VGMGvUVWdYoxg0fRbnohXbaaG1OY/zIUaSmhJKVYqa6wgKNVmjJZV6JFy+nruS1rA28av2hXs5Yz8vpK9liOwlt+dgLzRQYTaib43klbQWvZa3j9dz1DDTtxDP8JK9Z9/JyaSYf5Oyjoc2BqzaNAWmbWb/Yj8ztat67YSAPKd4gdN4phj08kb0jd5J7KoUT3yUQviSR3NMWpr44i1mvzSP3dB7z317MpBfGUTK+mhFd2jjffPYBYsnkhtJi2Ytd06oj2mnC1qI/R9nLatGjdBmpadOidhq5taRQ/gPQCXvHm1JIadEyqsaKr8PEtBorfSvENE0N2xtTLwp7N+rz8dg1m4zoq3+YxulUccJp4dqSwrOevRiniRvLiolr+wH23n77eSZO/JyKimSs1lD6Pv8wimkLWXIZ9i696qLstRUeRG+PodaRRH/PBYRknCCtNIryhmQm+W9h1oE7+NCwnIG6CXjvH4zn3mGMUg7hz0YLfzGm8FLSOkLO9GBe7Hv8xaDnz0YTD2g8CAy7iXXRz3GH9iTHwm/lYGRP/q6P5O+6WI5H96FHsQZFleO8Ns6irCgWteYT4bLwZX0eK5usnHSlcXt9C99c9uxdetVV2cvbQZ0jg5DQM9iL4wkMDiJJE42rVS/9QznFWpwONXk2NcUlbthzNmsoLFRTZFdjF61m/2HYEwvB7IwECq1xbv9RfYJsj8su0siJnNIThRvw3AMrOpS9VLeiIDxDUXrhSevw7HVR2DoXhokG5S+HPdHSlx5HepaGqmoNOoMKR4PmB89eWbT0OmbnaeRkxq7KXud+4/RqynN/ZL8d0zjrHVpZXXP2BPAKL6KYxtju/OWw16nsxbWYpbojlM+znr3GRLk/oe5dysqegIPWoihSUpPcmXO/8rzsBLxzoFFOqIyRSnJKrjj/3J49CVylERL24kw/ePbEBQAB91XdFGR322E35akkApsljswcDc2uDj+gI5l20dVUFUtjo4bsbLUEyYZGLXq9kpYO2BLlKoqSFzAuCnudnj2HmhH5mayrFcM4olmYa2B2dSZNTiX7K1NY2phBU7WKjNSECz+OUCeLIuUFi67B7fJ1cqlIL9ASUGuitE1He3m03KdQ9oSSLC4cdYW97NQEMiyJPwl7Z2H7As9F7rvju0GvpPrHPltdqySKivRQGqwhpEb5EXLChwr9GdYtPHgO7D1Znoe1RS8tPGK9V9umJdBhZkSDjdwmJfd3aePUan25/fab8fNbz4oVU4mJOcCECQPOgb05c4Yzblx//Px2MmrUJ+j10dC2ii1r3Pe5U9Eb35vsFB8z0hhoJfeAlrh9sby/ay8xB+J4bNEKHv7Hx6iWBZHracRzaiK9l2yl53Vv89Cobzl1PJqYxfFk6cqhuYi1FXm8XFnDy2Vl+ACHtu5i9cKpBPvsYNyEqbS1QWxkHNMnjXercHWZQI7QyijLVfLW0L4o6hR0/y+n9gy0FTBpzFg0Sj/5M+Qz99tpRIV7sXntUo4e3tah7OWxbftyVqyY6RZ3unwlquIZ+sh3TFNEMOjerwldFcint44iYk0QH980gqh1IXx843D5/ZObRxC+Ooj+PUYTvDyAgXd9zfFZR8k93UzAQ608pHj/twl7Vyj+wJLfJZIRVUnPtNs4mLODp/WPsSN7A68anmeNdTEfmd/h+4wZDE0ZwKS00UxMG81Xli/4PmM6L2ifoLmmCWqdHCjZzaTWqfgVhfIlw8nNKgJXNXV1xcTFRpNRreUqv79y0nyEzxv6EpjlzS3Bt3BQt48PCz/gSOYhRlcP4GjhLt5Sr0eR3A+FcvD5lfAVV+c+y8KqKWzOWM/g3E/YZwpGkfw5CuUgFEn9uUc3m7AsJQrdTBS5av6g+4aa0niai0O5VjWWpYFbZfjsHu8t/PXma4gPWcFrbz7A/p1TACX6zHhyC2IlIA0Z8hJjx7wJ6ElRHmZs9DHeLm/gxoluZa937/vQqbyowSC9eOJvaHcH9oohBNd0wJ5Q9kTg+pRaq1T2ptVksrcxlao2tYxaELDn50hhX6OF/y20y0B1W6uGqbWZ7G60cOBHYK979MLeHScodGj4si6bEIeZpnYNzW1aRtdkcbQ5jZp2I0/1Fp69taSmRjFs2AeEh+9h/fqZbJ43nE+y85l47KvLsHepVRdlr63wAAui95JRHsYgr0VEWE+yNXEf6oIgZods5eX1b/L0sW95xmssMzcsQHvsLRbnf4GiClkf5O8EjYKD6S+jqHShqGrnweJwanUKQi330KNETa5BgcX0J/5cbuMP5cVEpNzIPYVhKErq+Gav33mevVcaCtjd3bNX1sbU45dD1S+5OqvsuT17ETHR0rMnfHrlZckEBviRkxPr9uxpwtjfnsGj+QWsKE+T/8b6NqfQu7CAaeUZ1Fer0fwXYE+fkkxGWoJ7rHpjgmwXFfldYiFoE4qXaOOs1EjvWU5xh7InQqebNKQK9aNS5NFpZITEhdopRWuYaM/r7v/50bJH0mSLoq4sQS7yw6pNjKjPPsezl9ms57WCHKq6efY6F6RiwMRPwZ5Q9oTCJqcXdsnZE62s4til6vMrYE8uml1Kigo1hCWrpSrb1bMnFuNyPP4lrOx1KkHxRg21QuX5Feel+JuK3FgZWJ6T0QV6ukQvCM+eaNlsb1HhKo7CkpYklW4BenI4SYdnTzyO9NZ1qHnifJ5hN3NQDEjpMkhFKl2WeMx5IgJFQ1ZRx3ssYK86VoJ5sMqtYosw97OevZ8Lex3KXrZdg1+5CUu7SUYv+Kcr8Ss14apVMtCawSv1eTRUqFEZLu7DvRB8dcJenFmL3qTG0aR2e/YcSViLtBQXqWl1an7w7NnDWZVvZH6+CUpDfxL2uj+H7s9HfP/Jz1b3vxMThGtjUIX7E3DiJDZ9MOu7wd4Pnj27zF8W00rFNE6Zs9eg5qE7fwhVnzFjhGzVrKoy8MwzD3HgwIJzPHtr1nxDfn4sNlsMK1ZM4JprrmLDhmXQvoEt8xUo7nmYP/lEMzrWjlW7k4nj+kJdODn1p7k7exIZTae5WjUExa2/o0C7F0ggMTWJ61KnMeL4Am5JHEdwiyezvv6EIz4nodXG0Hyte+1ZWMzsskyydZGkGNXkZ1tISEimrRrmJizhztN3cDLfg6+qP+CMzYdRbf3x0/ug8FegcCpQtP9Qv2tX8HjznYRnB3Fn8J3s0GxldP0gjhYe4GHfh5mXOJs+YS8zMGIArjKRo12PxaJHr1PiwQG+b1zE/qKjTKybxlrNFh4/8xyeEWd4WHcvx20HuUdzO6dsR7hLcyt+tmPcob4FP5sXd2tu42TeEe7T3IFX7gEe0t3L1ix3G2dCf3hQ8RtW9pb8PhF7goO75/TkRMIWXl/5PEfjN/HqkhfYfGYhQ3d+wpqA2Qzb/hnTDo1izvEJTDo8jMUnpvHSwidpaXC3Rq7ymckD39zNsdgN/GvENdRV6cGVR2FBIpMmjqG8SUcYkeTVl+DTFkhGpY1bx/XgdOIOVpoWkZBzmoCa9VhqAumXth6FcigKzejzSzmKVzK/IqbamxSHVT6mT74BhforFJpRKFRf8ZxlAVkVMfzJNB+FTc8/DTOpLfCj2R7G7dqpLPXeiTMrCtqs9Lznbs4cXkafZx9m9+pp0GZh5owxHNqxGNozGPhRH0YOfBva0wnasZC75i1BQTuKQzvka/jOOy/IKw/CAzG5JpN2AXoS9tQUd4G9qzqUvUinicpWHVHNJrnoNbfo+UREIhSU4i2VPR2PleazvC6dE01mGapudOnY8Qtgb9cOH+qbVXg7LUyssUrobG3XENRsZlxdDuntKbzwxH34+29gw4bv5fhe0TKg0fgwdcJnzPX1xBg2mHb/sZcX4JdSdVP2knLOUN0Yz4CDswlNP44h/wyltbFMPbMFxdxJ3L5wFP9cOJI3Fx9Ae/wtd6h6SbOs97K30ZisYJf51Z8MVf9rUSZ/LMolxHAHPQsiUJTUXhD2+nSDvem1mfRpqsMS+AXtJ7+8fK5dStWp7Mk2zh3k2TRs2uQlYU+jDicu9gzV1UqS9XFkpsdjxMRSWxonC8UFMRWZrQZWF6dxqMAkFa7/hrJnEpNA092w16nsiYy9RDEBs0PZE+2kAgDF4rtT2ROtncLLJ9rdSqs1cmhGV2Xv7D66qzY/syTU1UQT0WLmo/ocAlwpP8BeRRT2Jh1LMi3UiyzAC+y3Mjf2bC5Z98eW1aHs1TaJEf5dlL3aOCrrRGuthirhFfsVsNep7AmvWbRBQ5EAuy6ePbE/qRpeyspeSRTOgkiOHvWjNC1MerO63+diJcGiRAwPCafAGseJRD0Gc/IPbYEdsCdiBSJ1opVTC60qmgqjie0YSiLUZwF9wr8pzwkxZTM9gao8N3gKyNmZaSA0WyV/Prt/e6SMNKirSKKlWYNDTJLtVPaqY2XUg1CrxUWNzpy9XwR7HcpeTYMWW56a6iq3Zy/PFEeuTUObU4N/joHjBSaZU/lLL+CI5yA8e/Fmd0SK+BwKz54YEFJdr2ZadSbHXalykq2EveIwRpSl0jsnl1prtJx4+mthr7N+8rN1gaIyGl2oL6Fe3uSdB3t2XijPJ9uZzS32Wnwa8+W60rOhgNsqm7A1pPHIdbfKtaRGe5jgoL0MGdQXrdaHPn2ekKHqE8b3Pwt7GzdMw/v4Ojw9VrJy5WQe6HUHCQlnoH05G2coUDzyPArgZcqIPLKSf/7tL2ALx2oP4AHDDCx2f/4VMRLF368kJ+aQzNn76qvP+cvxL3hyUn/+4TGIyAZf3nm8F+s2bhdjDxlbKALhS2WtrE0naO8SPPZtJTb4KAsXr6C2zEF6S6bARtLr8vBtCcY7dht/G/Q3bKWxHGImf2r/H7ee1wF7V7T/juX1o8irSuSuST3wiNxAgGML5jIf4okgzZWDCg16zLSViQmd+Rw8tAlPj60s9J3IMzMew9R4hmDXTrb5LeTlVa+QXBXHs4sf54x6Hz2n3kGk8QiPfH8/Ucaj3D75VqJMR3l0Xi8ijEe4d9pdBKj28dySx/GIWydtYDEf/oZhTyh7C38XT0ZQFfHhnmRaknj87t5sWLUGY0IA2anJ9H2xL1PHTSFdF4HVFMvwL4bx2bufkW1JIDbQk5LSMurqnSTFBBJ6Yg9JCfFs33iI4kIDziY1KnUci1avwZohWglbKC2qgLIiinLshJ+MprYyH2d5I23NteDKpKkwlTcMK1CoLwZ7A5mW6wGV7dSIk8DRwK7U2B9gTz2MZ02zSMs7yp+M81DYDG7YKzxDsz1cwt4Knz04MiOZOOwDls0agT0rkN37d6CJPQ6tRp56pCczxn4G7SkcP76H0yf3QZuZlWM/RtHndflhUmzaLF/DZ597GLCQ32bgaJNFwp4Evm6w97cOZW9OXYaU9BfWZXBlkV1CX2cbp68jhW0NFnkf0bo5qcbKrcXFBDhM7P8FsLd3hw+VzRoG1OZIz55oJxXPZ3JtJr+zl5HY4dkLCRFtnM/x6KP3YjSe4OjR1Vz7z7+zfsVUUA2h3e/rywvwS6k6lb2OnL3pLRWktprpa44gsCKBVc35hLfZUBuHsu/UnbwUs5yP4sazc9dYYjw/+K/BnvDs5WZFo2tNoahVy+fV2SysTyetRU+RaNEI60e7z1eXz7VLqbp59nIqMknLjKOxIZmoxBjClUnUO3Sk2XTkleqoKldjt6lwNbrbOKur1BTlqmhtUFP0X/DsdYc9mQNWpSWr0K3q5QpVBHe7m7jdVdlzON1ePeHZE0NkWkWb3QWg61eXWKjWxKKpNzLfmEJJkRpakmmwRZFhTaa1RUNLrfo8z15nSZj4scVoh7In/HmFwj/XxbMnVDdxXHkl/56yJ1QjW6l4/brk7IlpnOVa99CWS1zZcxVG4hscSYXV7aXrfp8LlTh/S3PiUJuUlOTEUpIdS6BSS7RWTa7IxRPnt3i9K2JwtYrhNkJlcyt7jqJokkxqeREi3qQ569mTsGePRCmG4eS4s/VE5RsTKE+LO0+BokgM4onFx5nKHGGLEd65gnDaK2MlPIn2ZDGl85xpnF1gT0yrrL0Y7HUoe+IcElM3szs8e+nmeDIKtTLGJDdPTVujmvwKHck/ouxdtFpUVDdopbIuW1k7lD1bmYYVlgxiai1nMxwF6Ibl6jmcnoIjP5Ky3ETiNEaUSiWJAva0ehkv8Utg7yc/Wxco8Te7MpL4Ol1HsSqAtXP3MvxAIIryMvn/nf9TkcwTbc/xe9fLfMRT9OVpPuBprmh9hadan+GqmD/xze45VJcqKavLZuW2naRlnsFoPIrdHkJojA9LN26RZU4LJjTaC99gT2y2ACLjvamoz6W2Pphgv82M8PJGUVrBS+V5FJv82XdwNxTFkFHgK2HPVHiK25OnMHbdYhqt4fJY/yHmNGx+DcUtf0Cx8DniXUH0e743m7ftAeznwN7mlkIWfvUuwwa8wbalY7ivV2+yskooLqimrLiZ8iIBZvXUVBQQFxCDHHNJOVe3X3WOsndl+xUUl3hRk51B+MlwKkvyoL0V2oQlzIWjuprigiaK8huoqzBSU61j/5Ej7D/iiTEphJigY9TkW6DYjMEUTtyWYBY9f5IHevQi1ZyIMvQ4QQGnuOPaO1EmRJAU7IU6OVLeDjjtgzLUmzRzEg/c+gA7Nm+Uyl7cR+2/XdgTyt6iKxIojG1k3bLZGNT+PPfQk+zbsZaDW1eSHHOSfm+9y4LvpuF3dAehvgeYPHokwz//gtjQo2xb9T219RU0CVCrE8NZiogMPcnEUd/QWGkCRwYmfTiTRn2DQRvCjDFDyUoPhwodVcVKlny7kLysZEqtNppq3D2+DdW1vGPegkI1+HzQk7A3mG+s+6CmBGeFGqoteOaflJD3A+zNJs3mfVHYW35iN00ZERzeMkvmjlCbRGOZFldpovyHOPz4WowRe+Q/kM1laprLVNCi/QH2XK08qY3F88hitBoPwOpu38QdGOxW9pRSUbu6i7InIE8MYSlv1RHkSOFae9E5nr0TTSnEOsXwlkximg0S9p4ry5dq366zsFfG01FGRu+LQlFWgqKilBt0hezdtgxt9C0sXuLD1i3BNDSr2eJI40/2InI6YE8oh1eXlhDbxbP3xhtPy6yWoqIYtNqTPPvwXTw0cxb+0WPhsrJ3aVVXZa/oIKedOZS0anm6tgQfZ5rMdMxozaEp/zUa1Qo+KNjJlKLJJBx5l7DDn/zXYE8oewVZUexxZkiv6tDqLJbXp0sP6bj6ao6f/hJODr18rl1K1dWzl7udysYMbOVGmpw6DFk6zLl6nC1azNlukBKLVxFvINomBWSJhVxWkVtZ+2959s5R9oTS1aiVkQtiOItQ8cTzEM9LtLUJ1UNsU6ZqaGnRkFvsVgdEcPjFlL1fXWKhWhtLRaUGlVZFRa1Qd5KpyomWfi3h2asoVrkHd/yK/coFf1O8XDSLEopbV8+eUHeEwvfvKHvlNVoyCoQiqpUT/aSy15QoFcMaqSZeurAnqq04ior8BFxFYvrizzsOqcBlJOKdqCcjPVH6OYXSJIBP3Rkt0uHZE0OAMkU0QpWYxulW9uIMboX5HNjrUBpP+QSQpQuVkxUF5Ey1Wdifrz1X2RMlXvPaOMwtJkKcKVKJ6/TsORwaecGlqUolPXtGffJZz577mCOlOiYAsPuxnX3sDmUvzqjBWiwuGMRiTYkjLV8r25/FxRRxgaGhXkl5Tsz5j/EjJZ+HSyUvRIiYBXHRRSp7jiSaaw0sO7mTAPMJaFa5P0MVcZwI28uR4B1Qn0hEwiFe9D3EM3Y7HyQaOXk8kAqbyO88f1//yRLvQYxNhYfNSEV6JD6B0RyOTmCJJYVFxgyWZ8ey3DGFb/Mns6p1Cmv5hpUtU/iu8BuWNE7k9zN+T+/3XyTXGkJlbRrDvh5LsvIo27d9i1J5gO27l/HGu+/LCg7bzQGPtWzfvYLwsK2sWvst1fW5NDsOcGTHe/SeMhNFRQ19qgvJjPdkqghcL4wis9BPwp7O5sP9hm8xi+zoUvfEVN/9S7gtYjQz90/jwZCvCar2uSjsbXTms2pcfyaKifXLxvHgQ09RW+fg9IkgRg4ZSVONEVozyLUms37hKkpytAz6eihX1v3hHGXv9+2/J80RR11ZPUu/XUW6OQraxbDHClZ+P5UQ3z0snD2XzRtWg1NctLCyecN6tm3YQJj/AbauXoizKg1qUolXefL9aysZpjjKE/c/hEkfxIZFs4gOP869N9yNRhnAunkz0aoCuO/GnkSGHmPT4jkYNUE8fvdDHNq7TsJe7G9d2VtyRSLWkBpu9e3BAe02Xgl/gb3GrTx/8jlWJCzki9hPWaKZy+dB/fk6fCTTkycxNmE4s6Kn8tSJ3jjKm6DBhV/FflbxHTsTNvLPHdcRU+THlMZh+FuOctvRm/E3eXH94RsJyfBhsuNLovP9+MvGP7E/aQsDMvvhmb5DDOiUX/2zd6FIHnQ+6EnYG8cdOW+wqfI7TpbsZ0HteI5mhKNQD//ZsLfEexeOjAggDcTkqNJoaEiGyjjaC8IAMzg0tOeHyhwSWZWxmIIO0FdcOSmrYhyVlOScln63uXNHSk+fpcXIt7WZEupmdHzvnMYplD0xhUkscsXAlJX16WxoSMPepuH9Sncb52lHCicdZm4oLmZpXTpml45ptZl4N5nZ1wl7ZXW8ZzzMmqjxKEqqUJTVcm9GIvHBj5Oa/BeCTvchMawfZc4kZtTncKTRQl27Fme7Rk753OHIoKzdxNO97+fUqXXEx59k/PjP5KjfgweXs37OV7yqszDBe/hlz96lVt2UvUVNBWS69LxYkSfPrW0NacS15FGb25eiRAXvZm9jXO4kIjw+Ivzwx/9V2BNtnC81FLKrIY2va6xsakhjUYdnb+Jlz96lV109e3k7SFLFsWOfH/mFYkiHkbj4UGx50aTl6yQ4CZASGXci40sqex2j503Z/53ohe6wR0OCBByxkI7UuiGz07MnvFMFZW5lT8CeWIgLIBRTOkUIvJzG+Sug66IlFs3VsTQ53f65XKGQtCRTlxNNpllFdpOer3Iz3W2cJeHwC/YrXsPCTAGSKqm0uFW2Hzx7Tc1aqWr+u8qerVQrX7eu0QtCQRRqosh2E6/3pQx7oqTKc4HtFytxf5HPezLpXNgTJfyjZ2GvI3ohVO32Tra1qGkpjqIkN04OaHHWqGkTLYydbZz2SIKCw8g1iWgOsZ9wdlr1hOZ0a+MUJS8kxBHqTGFDY/pZZU+EqhsbDbyUncvsxkwynQYG5WZQX+SOXvhZx9yh7BWUad3qoENLXVkSao2S7BIxfVeDUq8mI1NMek06/7n9RHXCnvDsadI1NIpWVqnsJbKoKZtp6X6YSgNpb0h2H2dpNJP1AXyp8Zcwq9KeYETIaYZm5zJPqyU3ye8XteD+2hLH6Z+nYr3NRHlKGB6eZ9gQFMMgq5Uv0jOZa8sEVxaUZ0JbFrRnQWsWVIqIikxCjmzlwO65lFeEk1NsxvPoavLzA9i+fwtq/WlOB+5n4szZsuKVJ9DpDqNWHSAyzosVW7ZSWpVBQ+NpfL2+4+PNO+T69M2GUmKOreb26/8O+RFYi91tnAL2ehmmYyvyBbt476PkOvipzO+xuiL5OHcFJ+1HfxL2hg94iwydHxt2HaIkq5ZVyRt4+NgDhJWcZEbjaLmuv3rrX/FTeqLYqkDRdK5nT8BeJvlyvf+/u69lc9RyZjeMxs9+iCePPsGKxEV8ENSX6eGT2Fyzgt3VGxgV/BVDwj5jdux0XvN5lVMVh1nYNJ1tKSu5fvSTTLj7BM9EPoG36SC3HbkNP4sXDwb1IiDlGDd63oR/yjEeCuolt99+5Ha89Ad4KqQ3uwwb5KD/2N+6sidgLz+6gR4b7+BI8hZePfgCh9WbeXHrs6wNX8DgE/1YGT2HQR6fMvHECL4LnsgE/2F8H/ANz25+HFdto5ieymL/mdz43S2kNIXhzVIMZWfY1PAdoSlH6LH8JkKMR7hu0T+JSjvOhrpvMJQEcRgPUuqy2cd+1HVG2d5JWx79c8WAliHng56o5BE8XjSREw4fokoOsq96Hl7ZZ34R7C332U1zZiRr5n/NyM/fJCvxMGu/H03cqQ3QqGfn6mmEHF0FDUb2rJ7KoY3fQoOe2CPreXrTVhQVtYxpL6O+PJTVqyaze/dc2tt15LYa5IK6oEXP1sZUqaj9owP2OpU90epZ3KqXmXqiXTOrVceHHbDn05RCvNNAT3uhhL3IZqOEvRingd2dsFfSzKDsRXilPozCXoeipInHbKexGRRkaRVk6RUUp/2FmpY4NjdmS+9fRZsOV7tGDnmZ32Alr93Mc73vx9d3PUePbmbWrGFYLAGEhu5lxfRBPBIcw+SToy7D3qVW3ZQ9j+ZcClt00iB+silFDgBKac2h6v8n2HuxoZCdl2Hvt1FnPXvuAS2WtGRWLj9MZmY0ZlMkEWH+lJQkYMnTSWVPKHliCqQlxw1ZIrhcxBwYs/7fwJ5QmoRPSbRpCsjsVPYE9AkFT4BRp7InWjtFPIPwThWUu9s4/9PKnoC9Ooe7rdQugMmVhDk/ngn5GSS5TFxdXiQHec0qS6G8KOa8yYsXK3HcBlMSGcU6tw9RKHidsFcbJ9VNAbJSUfoVsNep7AmvmYB3AXdnPXtNiVTUad1+wN8A7P3SEq+9NT1R+t5qCqKxZ7sHhlwI9sTFDnHeCaVVTuMU0QulETS2apjttJLfqqe9LOos7GktYnBIHEVZcbhsUSzPNeGdpzkfqDqUvcRWM4edaVKJ64S9tAY9QzIz2d2cRl6zgelZFhq6wd6PVoeyJ7IapaeuTs2Wugz6ByZjUYVJT+z6nBS+K8kA58Vz9i5W4jiFZy/WrMWWpaLVqT6bs+fdbCG5zEJLk572uo4BLUWhjCjP4uOKXLAHU5abRILWRGKSihxLElReRKH8D5fwDi62G3m9OpfSJH/WztnDsAMBHW2cZdxXkU9uq565DdnQLiZV6uS8iNmOXPKdGnYu+pbvpg6msPAM9opUVqz8htRUbxavmkd0nAcHDq/lwwFfyAqJOEBoyGYCA9bhG7CLWQvnUV2fg8PhwbE9n/P87AUoKqrPwl6PH4O9Mrf3ccXs0fzTbwifzPuc27yHEFZ7+idhT8yxUEceYs6i1VQUNLA6bCP3Lb8bZflptlXOwVKfzVGOkVmTzxJW8Ef+eC7stV1BWn0wtBdxhEMY6jLZ7fIgqcbAU2ufZ1XIbN7b+zrfeI3hRP1O/OsPMtpzMMO8+jMvcBqvbnmZ2NpTHHCuYpd2Gf964wlGXeXN8wd742vYT4/ltxEicvW29yLU5MVNS28i1HyUR3b0Ith8lDtW3M5JzT6e2dObA8r10rP3m1f2Fl0RT054Lac8t5BmjOLJe55g2/o1RJ32wKKL4P1X3ua7yd+gjDiJLj6AMUOGM+jDAZhUIfge2kpFZTkNjU6So33x3rOeMruVZnsBVXYTNFrQqSKYPmE2Bm00J3Z50VyfD06RjVchqb6usp7ygmaKC+txVmups+t5y7gShepinr1BfJO5H5zN0FohH+tMfZwczHKOZy/34p69lSf30JwZwR23Xs/zb71HYUoga9ctJT74oPTmPdLrLqaM+lQGrO/ZtZZD+zdAu4UVYz5C8cprKFrbuDcqiLnfj8DXV0jAogX1x9s4hbIncvc2N6SR36JnR0MafyouJqJLG+cpRwrHmszMrM0gxaWTw1XusxfK1k4xudMNew4+t67gsOmZs4vwR/ICyNIosGoUpKoU2EzXUdcSz+S6PH5XXEReRxvnivp0/lBSSnxHG6fw7L355tO8+uqTZGYGEhS0i3tvu57X5swiOW705QEtl1p1U/bWO2zygsMLFXny3BKwr2zJpebfhL3Txge4Mz+WApUCte5vPwp7K5Z7sGjBQfIyozjdlo6lVc/HNTnMbchAI4Z0NJcT7Tfk8oCWS606lT0ZvbCdwppM9MYoamuSCIuOIEqVSJNTL2MNhLInYEosEIV6JiBLgJVo6xS3RVDyz4W9H1Ueut1PwF5OhvBKhUn4KK91Ry+I5yO8S+J5iPBqAaOiXbNT2ROB70KBFMqVAKP/imevNlYet1B3xIKfliTS8uOYnpsuvd6ezlRsLj3js9IpLbiIh+oCJY7bbE6UfirxGpcKla1rG6fwW6k7FLlfAXudyp6Y8ilet0YR7dDRximUPQGRZaIt9f8o7Inct7S0RCgPk2B2IdgTACPOMXFBQai6bV1y9oSaOzY7g5wmvTtjrgP2VEbRFhmL1qSkwhrHthw9YSIrsVw8ZpfnIc6tunga6zTUlKmh2T2gRVhSWpwaaopVVNvdbZzmbm2cP1kdyp44pwTol9nVeDakMio4mVR9pBza41tq4qTL4m4f/YXnliyRs9eQwvw6K6ZWg7uV1ZHIYUcan2bn4F9jPsezdyRHy95sHZSGnZ3GKcrQ+Xp3f/z/Qskw+2IDH1ZmU6oMYMPCA+dM4+xdZsPeKiIpYpnRPhJbewBT2kawyqGm1KXmuh3X8PqkTyi2xVBUkcKMBYswmH3x91tDepo3R0/sYPj4ibLik7w4FbAXzxM70WkPc9BjDSVVmTQ2eXPSYwJvr1qPoryKlyvzsWlPsnb9CiiMJqOjjVPf0capLkqCCiXt+WFce81fUGx6DUXPa1AsfYk455mLwp7w7C348h2GffYG6+YO4YYb76K+0Uleug0/jxNANVTXU2pvwFENDeXN0rN3Ded79iz23VTkWCQHNNU2QXkVdfYKju/1JydVS3xwGLrEeKCA1tpUtm7ayvZN21DHnOSUx04a7alQZkGZ7MexlV5sHuLHwz0eIMUQjf+h7YQF+XD3P+5CnRSK74GtaJJD5e3gAG/8D+/AYojm4dseZM/2De42zt+6sidgLzeiDq+967AYInjq3ifYsXEtwcf3YVKH8kGft5n1zTfEBx9DFX2ar78czuCPB6BPDMR7zwYqq8tpanIRGXmEfXsXEhRyki/HjqWyNB1anVSUNtJaB9mZdvav3U9TXQ60iuB0O5sXfYsm0Z+kSBWpKSqot9Banklf84/Anmoo35jXQJ0V2irB2cCZ+tgfYE/1Jc9aFpFWqe4yjfNbavN9z07j7IS9nj2u4+2P+2FPC2L7ttUkR3iAQ8XxHXOIP70BnGo8Dm7iuOcWOaVzlYC9lzoGtOzdJF/Dp59+UA5oSW01sbgu/UencWa26KVCV9iqkwvvvxQXE94F9oT6csphki2g+g7Ye7CkkESngT2/APbyTNdT3xLHzLpcriguIrcD9sQExP8pKT0nZ++NN56ib99nycoKJiJiPz3uuJlFSyaDaujlAS2XWp1V9u6mteggW9pLyW0z8mxtCSedaXi2ZKFuL8SZ/ypNGgUfFO5iSvFk4o+8S5zneywt/AJFDbI+LNwFWgUeGS+jqG6V2x4siaBRryA2tQdXVRQwI3cKesv/clVFHldWlJKQejM9y+JR1LQyZV8Am5ce5KBXEEdOR1BYkgR1JmjWsrssE7/qVNoadeASA1o+vTyg5VKrbp49e10GxTUmnC069Fk6dFaDbFNMtenILdXRWK2m1KaiscY9oKWh1n1b5HHZa3ToLKIlzb04kwtfESjddUHVMQ5fZOe5g5h/fCEnW+osCVi0STTlRMqBIfXCl1egklVb3pH316SmokBFXZlKKlLqTD1tLo0cHhOh0lBeqHIPSvkvwV6YpmOiZWsy9TnRpJhUclHeWKGSHiuzQUlz/k8fb2d1wl6WXSvhVagw53j2Ktz7/LeUPZdSgoR43ZxNmrOwJ5Q9odIKde//qrInYE/k84nct66wp5PwIVpyQyXsife4WoKXWsJeewfsiWxFnV5NQ9cBLaURcqqkgD1jSjJV2bFsLTCyPCKGcm2AjOs4+zzEa17n9mt2Aj1FYVLZEx440cIrLnQIX2WMXn12QEv3Y7lgicduTqKxWkOiVk1eqYZyu4rwRC25JUJJVnOyzMRRVyrtjl+u7LXbo2hzKfHW7GZOURIZLSm0i38HmhLZ50zjs+xszlR3gT2RK5iaQE63nL3/P2CvU9krEcpet1D1x8tslLaa2dwUywa+pphAVjOW7c0qylxq7jt4K/3mDKGkIJZ6l40Z8xeiM54gOHgzmZmn8Pbdy7jp38pK1vjgfXoHh45uwWA4yvFTO2hwFdHQ6MPpIzP4cOtuFO1tPNmaT57qBMtXLDoH9sxFp7k1cRLvfzOG6pRAqe59NWQ0f/YeiuLOP6JY9uOwt7TCjD54P3HRIeiTwtm//zBNzU4yTVa894j5FdXQXEtstD9Tv55JhjqGGQsG88fGK8/x7F3ZdgWlZSdpLMxi3fxvSYw5CeVGGkoNeGw/iNWsJtI3AGW0sFW10FZbT11lOw2VcMr3GLv3LKaiWEtjWSIxoT4EnTpKUkoUD9/6IGZdBN67NhAefIKeEvaCObZjHVplCD3/eTehgcc5sXsjKfpIHunxIPt2rP/te/YE7C29IhG7oYHr9v2doxnreN7nYTysa3jq0AOs1XzHgNC3WKGfygC/vowL+4Jvk0YwNuYz5saN5fH9d0NbI44mJ/7+HmzYsJrMzDiWLZ1HAUpWutaiL09hbdtaojLiUUxXEJpymBUNX5Nk8+GPM//E0aStTE4fQ0jOUTZVTyO2/Aifpmy8OOwpx/Jwdj88q5YTat/L9qrpHLUG/NDGKWFvIekVyVxpnI8iV8O1xtnUVRncsKeZwsqQbVAVzqIN01D8WUFc6BKefv4Wdm0bIxW51lY1tCZKla5f/8cZ+uVzQAqhASuZ6LWYaemVPPCRO2fvvfdeBGxkthhZX5/2k7B3oMlCYaueQ40WFtRlkNuljVPAXpTTwJ32ItnGGec0yDbO8GZjlzbOnwd7Va541jRmy+dU2aaVbZwivmFZo5X8djPPyjbOdZw8uYtvv/0So/E0AQE7mD59KDEJAbSH9b8Me5dadcJeR86ej/4o9uoI+mrPEFAeLz97uWXRBOknsvjIwzwXtJA3g8exaedENu2YxEdBX3JtRKAs8bvNJx5nhG9/rg335doIf+4P2cxqn8eZcfpVrgn35X/DfZh+6jV6+G/nBv99jDn+Dj391/GvwCPM2OzJppWeHDoWzFG/SCor1eyL8UCdFURI8jE0aX74a09yMiUcogZdhr1Lrbq2cebtwJSSyD6PQAqKEimv0ZOsCqekJJ54ZRQZpmjCsPBlfjZ7i8UgLxXKFhOjirNZX5pGUX48ZwKD3ZBXFklDVgjaSD/aBFh0LEQ7Yc+akYDj58CePZxdeXreTcvDO0cNDTHEtKYwoiiLQblZHHOKK8oqkmsNDMjKYndLOmX2REKCQ7G16lnTkI66VM/KpnTqROZZl7y7f7s62jhFALlQGiXstSRTnRON0qKRfq4Es7v1NcmspukXwp6+o41TtAoKNbNrG6doZZWDcSp/GvbcmW5h5yqp4v7OZHY60/k8K4uEWqN7FH4H7Am4lK2j/0dhz5qZTGqGUsJHuTWWxGS1rHxzAun2OPYWuSHO5jDwZW4+S5sycYkBQOI8F2HuLWp5PgjlrzN6oTg7Tk70bCiKI9WqhpwY9hTomXAmmcykEOnjO/scCsPkNE4Bc2XVGhrqVWSZ42ksjKe2QUeCwSwHqDQ3q8mzxsvw+J8Le4j3symRA840vMrN1Daopbp7Mk4rvYcibH1jlpnv7em/ro2zJIpWp5KHwj0ZlaukoNXshj1HEnUVGsrExaEGzQ9tnCURpHeB607YEwNx3JELv2z/v7bEvzUhuUr2FJhoyInEY48vYw4GnpOzp3MauLK4lFV1dqrbjCyqLeWPFZWYGlQ89Hd3zp5ac5gd2+czeVJ/MjJCee65R9i/fwHjvu7XASAKVq+eTFSkaOXcw/LlE7nxxmvxPr4PWMGGuQoU11zH1fP3stSzkvjQJfzrFgU0hFDg8ONB83SyHb78K3I4ir8psOl3ypy9vKwI7tHN5NVFg7jh5DDiOMn7r9zN2q1b5dDFwfkaFIV2FAWFzKkuIDnYB1/vg9BeS3ldI5X59SzwX84N8/5BQtkJ1jV9w9HkrVy74G+Eqj1RzFagaOiIUj+bs/c7hje+gbE0gqtnX83uqNVsbp5DXLUP9yy9nYUBU3lp65OMOvA5nnVH8anzx7fBn32O/XgfCGDrNpGNVyJhdLd6CdePupctC/143Ptu/PN2ct3mqwkvOkTPwzcRUXiYv2/4M+GFh7jH42bCCg9yw+b/5XT2Dh49djcHM1dI2Iv/DB74rcLe7xV/YL4ikVNvl/Hxqu9Z93UM4zduY9O0WL78fh2LJwYwY+UhVsw9w8SZe5g+zZOFC08xd8kx5k45weffr8ayvZGmRgc1teem2meTx7eO2ajKDaxgBdpyE8tYjaY8lRWsRV2RwgrWkVxpYjkriatSs8ixmpDKKN4x70Sh+RSFcggKEQCp+9Jd4nbCYHqUfMY+1wH8KiJY4VzLwXQViuRPUWiHoNAO5NH077FUxXFt2jyGVlv5R9oc6nFBSwHX6acw96sAsmYVYljWzIgbNhMyNJ7vem7H66MwclaXET2jFOUsOzlrylj22EFWP+VJzppSjIuqsa6rpuxtF1MUR+RreO+9PfD1XksJJoKa3QuZi7VxigEt6xrSpNK2sT6N1fVpFLZqzw5oEa12/g4TN3cMaNF1DGg57TD94jbOclc8c+pzZWRDbZt7QMvS+nQ2N2VQ0m7imd73c/r0OiIivJg06QuUymMcObKGmTOHkW6MhLBPLsPepVadbZwdsLdbewxbdTSDDs4iIv043qbjpJaGM+3MNq6cN467lo7mhqUjGbxqs6zrlo7m/iVDZYnf/Wv5NG5dNpH7l37J/Uu+5J6lI7lu+TRuWjZFbrt38VfcsPpb/ul7gJsD9rhhz68D9rZ4snnVEdnGuXjBQcpyY3ld483evFAmpASwJS+UySY/pmRGQfQXl2HvUqvONs4O2FNp49mx15f8ApHvZiRZFUlxsRv2Ms3RhLZZ+Cwvh60lbshKchoZUpjD0vIMirvAnrMkBqMxnhO+IRL2ui9Ef3Ybp4C9XD3vZBdwtEAL9TFEuVL4oiCLDwry8WjJlv9Gx9UaeSfXxpb2vA7YCyG31ciK5nzS69JZ7LRR23puuPm/XV0GtIipg2LYiYS93HNhT0xkFFMPG38J7NkjKLbGUlmplBNGhYLXdUCLaLsUC3QZtv6jsBdBfXEUG0r0lBaLqYodqqtQp5zJrHRk8FZ2LtFCre+APdHGKdRKoe79n2zjLI9CHR9KfEwoVEQQbUtmQEaWrL3Zerzsav5pt8nMO011HL+L9mNyfSauNuG9c8OeGNYiXj8Rk9AJeyIP74xKR1JUEL7H/ViVomJKQSbLIpTk6sLlBRL3c4ggrCgJrwYjlfVuP2pDnZJDRi2L7VaySiOYc+oQuWI4T4tKfpa6H8OPlVQZmxLZ6MjgYEUKDU1qOcAoVp1MVUWyDGpXGzoGtDh/eRuneA1aXSqur67g1ZpCMltFK6to4+wYClOkkRdIzoaqXwD2BOjF6VQUZYspnL9s/7+2xGciwaZkrVaFNjQA/32nGX3w3FB1vQxVL2ZWXYacoSDyk6+sKMMsQtXv+iFUffPm71m5chKFhQkyVH3//vlMn/5DqPqGDdMxGv3R631ZvnwcN930L7yO7YH2dWxZ477PvYrHUP4LIkaqGHP9KmzzConcaOIe7SKCthq4MW4Wb972HboJFnKXlVC8rJAHtUvYtDOdJxO2sd0rggV37CD+eLpcy0fhZCnIEluSo+I4cXibaL6koLyG0uwaolviOYgHkSXJzHEsQVuXyi72YCzPZAzj3KDX+Z8APhQMYRj6igzWsJH4ah2b2EF0XTLb2ENQXTTHOUUU8Wyv3se+Kk98Wk6zg13QcA5qYMLEjNCNzP1HMmO2bmLz1wl8sngBO8epGb5tLTvHqvlwyTx2jFUxQtwer+aTRQvYNDaB0Zs3sX5qNKqZdZy6ycXDig9+o7D3uz+w6c1ITr1VStqwZkI+rGSywovVPZJIG9lK3IB6Zvz+FAuuDcf4lQvt0GbmXhXEd3/yRzmoieSB9cQtKae5uQVHs3gH2tBqLRw8dITGGod8I/Kyijm135+Kkhp5u6K0Vt4W28VXc72ThqJmKu0d76CzjfnGE7wft5pJxfsYnbOH9xM2yPratocJ+VvYJLwhRU3Q0ib/JM5uZaR1H/3Um/g4aQXTjIdQFmQyzXCAzII0xuv2YC3Ko7C0lDGaPWzvr2OkYi/9FSsZodjOAMV6vlJs4wvFRj5WrKK/YhWfKlbLn4cqtjBEsUX+LLaJGqTYwguKgWc/gK883pNYrPyxpEQqcALyRFSC8Etd2y164YQjhdJWnZyOeI29+LzohfBmA9/UZpLgNMg2zidL8zG4ukQv/AzYE8peY0scqxqy+UOX6IXDTRb+WtI9euEp+vd/nYKCSJKTj3HvfXfw/Jxv0caNuuzZu9TqbBunO1Q9MDOQ0vo4BhxZQGimDzE5AdiqY5kdvIF/LR7OPWvGcduaUYxYs06W+Fls+7l176ox3L1xKlfFh/KX+JPMDXiMG2N2oogPZ9KmI2xYcojlyw6zeOFB8jMj2U4+yW0ZfJkWyoq8SE62ZTOeOqL8Bl327F1q1a2Ns7whg7xSPU3NOiLioggMDqG2NplkXRyZaXFEt6bgX2KktlL4mtWonSaOlZuoq1CTW5hEWHi4VChKMyLY5RVGUKh7Mdcd9n5uiQWYh03PguAkbPFB4EggwWXmTFUqerMf0enHAANNDXoMaaGEp3pSWq4kPDaW2qZ4DsTv5pvjOzmh3o/LlUx7acx/FPYEIIncP+l9EnAk2jjzokhOcU8DFZNARbB2TlYizoKfD3uiOqMXKuu1skTmHmLKdEf0ggjzFnEPP6bsiaEdlUXRfJqdSU5hnHvITXEkJVlxNDvUNFV1tOGKdsMubZxC1ZNxD/9HYU8ZG0JsZAhUhHOmQMVzWXk8a7WxyGZCV5DIlKwUqI6nsDqCbVGbqClV0i6UYxnGHimncUYbte7ohSq3Z0/k9oVqdBz0DmXfrpN8kWTg4+p8Jh89gz7wpAz1lvu3h7MlW8d3pZk0OtTu88qZQFR+IpNKc8guD2FVzDbsVRp3a/IFjuFHq2NAS7PwturV5JdoSC/SkWaOhya3migGDsn20eZfD3tLHRloS3W4mjsGtDiSZGuwiCkpLtFAw8Vhzy9ZR4oYzlL2yyaB/jsl1O+1VWb+FWdk5trjjNkfwPhDPyh7vcvzpHVncX2GtO+UterkOnGZIxt7k5J7O2BPtGX6++/i73+/htOn1+DltQ6T6RRff/1DqLqAv2+/HcqwYe+TmHiKqVMHEXjmGLStYctq932uU9zJQMVaBig2MFyxg/6K9bzx+/lcPewd+vxxLteMeJfP/3cdnys20k+xho8Vq7lm6Lv0+ce33NDvE3rfNonhit0sG76Tbdt2cmjHLo7v2CFr37Zt7D9wgEOHPdm2fafshGhqbsWkthDgGUK7070mz7TYOH0wgLoqMWK/nY9zB/CnfVfxTt5HzGIMA8oHsfPAXjJTbfL+7c1t+HsGo1emujkACPGJIiFcCCfur5igZCJ9hYevVT5mTIySo0eFTxDQwmKFnokKT/zfKcU6up29vdMYrziM10t5ZI1u59grNnl792OpWEe1EfBOKZMUR9jYU0NY/2oiBtbz7M3v/kZh7/d/wDcsmEpnFQGnt5CVH8WDve5hy85lJCUcJisvgjfeeJFp347FaDxJanoAw0d8zqf93yMjO4TgwC1UOcqpa2gmIfIkYT572L11A7defQsmbSQBHlvxP3WEa6+4lsTYM/ge3ExS3Bl5W2wP8NiCURPB3IlzCD/jS+DRreiSg9g8dw3Rx3wxBHhjjQvBa91eTm07RHpUAKbgU/geOMKaBSvRJPhzYt9aKstK3NN0/BOYNnI8k0eMZeSwEUwZMe7s9+HDhjPsq2FMGz2Rcd+M5I//+P3ZD9CvL/fr+GGfx0kgkyvspTIsXQxEWVCfQVaXaZydyt6i+gyyW/TuYSndQtUFAO5ptDC7TtxHK3P2bi8uIrjZ1BG9YEdRCu9lbcLD9PRFYS/fdB01LfEMqck/J1R9Zp37OSZ0CVUXfr0nn3wAs/kUJ05soMcN16KYsYS5YZMuT+O81Kqbsrc5dg+5FeEMPjSHiAxvPJT7SCk8w/Sg7fxBKHvLxnDDsh+UveuXjXareEu/ukC5lb3rl0/l5uWTuXfpCG5cPpUblk7mkYWD+HrnQgYc8GDcnpVM2b2InUdP4nk8lIPHgtjreQZbUSLUioEBevZF7CFA4wWNWr6qKufzY2MvT+O81Oqssuce0JJXmUFxlR5Xi44zoaEcOHSasrJEouPDydBFsLstg/VVqdTJUHU1J5otfF+VQW2DlszsOHxPBsjpeSVpYWzddRrPY4GU5MSdbeP8qZL5YyKAvPO2PZzFxRY+9U/GEh4gF70Hm9NY35BNiNGb7UrhRzHicBqJzAhkfdJ27PZEAgJCKa6LYbzvSt7dvYTvgtfR2CwWj/952BMRBWIIjFBaXE4VmWkJJKVocLaIKZoaqfII1eaXRC+cffyOEHnRElhbq6QyKwoa3KHqYp8/peyJhbezMAqtVkmDLfosbOq1ydTUackrEfENIgutS6h6U6J8fKHu/Z9U9soi0SsjUSYKz2kEJZlx6DVK0vRJZJkTqcmJIUWXKHP22lp1VNeYsBZq3XmKHZ49AXsxHbBXXpiAsyBStiQGq7REGXREmfTEqrSQH0uY13GiAn27wF4kNZnR1BQnywEt5XZ3BEJFRjSpqWpaW3VUVpnIKtLKiINffCGlY0CLgLkwtThvNZRWqCjOiIHGeAmXIrNS5PD92gEtQnF01qqx5qnPCVWvKlWzyJRCcDfPXl5qAtldPHsC9kwpSb9Ytfx3SsDe5koTvaK0fHYyiptSM5m8L+As7D1WZqO6TSsnsX9XmynXh9NrM/FxZVLjSKbnnbfIdaTR6MXatd/xxz/+D76+a9FofCgsjGbUqE/Orjk7YW/IkHfIzk5m7twRbNy4AtrXn4W9/5f1/PN9qKl1sXLheu654W4s+kiCvHZw5NBurvvjdWiVYQQc2oohNIa7f3c3xrA4Eg4dIU+p46Y/3sjRw3s4c3QHKfoo7rmhJ6uXLiLa/xAp2jBeevx5JowYjSrKB12CH4P7DeDdV/piUgWREHKU77/9lkfvfJjMvAgOjzzMVwoP7rnnVjLyowgL2k54/DFuuu6f6CxBhARswZAWzE3X/YuQmKOEB28n0xZNzztuY/eBVZIXq1vqefXNNzqOrTsv/Tt13ob/1yVg70pOnwqjtraRHjPv5njiFl7b+DxHEjfzysrn2Bi8gCH7P2F18Gy+3N2fbzxHMvvUBCZ6DWPhyam8sKw3LfUN4IR1gd/z5KJHOaXezXOre+Ov3sdd391BuOkIjyy9n0jTUW6dcTMRpqPyttgufu+n3sdjix/AO2kbTy15nH1Rq+m7/iU2hSyg35Z3WeDzDaMPDGS612imeo5i6K5PWe7/Lf22vc2m4IU8PO8+muvckz137Tx83sn449X9Nfk1paDvK73JJJUpdVkEOcxUtOo402yWH+q/d1P2gprdoeohDjOTaq2ktuj5uMrdxilCz8VglodKC1hWl46vwyRVPo1Lz04Be0VV3FKYwvqUz9lnfvGisJdrup66ljgOO6wy96+0TUdLu0bC5Df12WS2p/D8E/fh57eB7duXMH/+aLKzw0hMPMbSKQO41/sMU0+Pvgx7l1p1VfaKDuJHkWzZfS98P2cKgolsyyGTLA7FT2forlfo7TWLZ4+NZdGW71i0ZRYvew3jxhN7uNF76/l1Yhf3HV/K14feYIDHp9x9fBUjDr3JkEN9uevkVr63mFGad7EpXcfSzDyORifiGxzNydAYvM/EyDafAwVmNFV6gkpTUVWb0ZbouCO3jpHeYy7D3qVWncpeB+xl56jwDginuCSZ0loTKenxVFUmkFFkJK9MT2ujmjSRIZftHozS6lCTna7CalVRLtS1dNHKFkFDXgxqg45okxGdVklrRyunO1z6Ii2c9kiylIFUZ4bS3gF8nQNalAYN5XmxcjHa4tBgSVOhtOhpdhjPRi/EGnQ4moxU1WlRZ+hoadFSU2OmoNhMbZ3pvxOqXuNWQsTiWICdmGR4OlFHskUj88piTRqczb9yCqiArIYE+fgi4kKEX+sNiVAfK/eTLkPkf0LZs0fiKoqSeXGOLsrionQzlkYDDXVqVFo1ZSKvsDN6oTFRqnoi3qG9/qdhT76v/w8X5f/tEtMz48KDCAs6A1WR5GXGY7EkUpkXR0q6ipq8GJSGZKhy5+wJhVUOyhEqW4eyJ8BPTOgU6m5Cipaq3Gh05mQJeyKqQVSgUkdFXjyxoWfQxAvPXpeLHELVrYtF32rC32WR3jl7Zgw6q3tgT5ROTMZ1t3Ge9/wv9vnqrA5lTwwyEuetu103XqrG7XUJMnpBm66R+/q1bZwiekHk7InHFxc9ZKh6UxJ+rhS+rM8mwJUicwTlZ0jk22WpOZ6lldM4hUcyPEmL8f8n2LsnVi+nUH/kH8uEA+d69rROI3+1F+HRZKG+XSuVvb9VlmHq1sYZGnqAiRO/ICUlgJdeeowDBxYwbdoPbZxbtszkzJmd+PltY8WKCTz44N0kK0OgbXUX2Ou+Rv1vlYK+fT+gsbKVndF7eX3jc3glbOWB7+/jjP4gvVc8RKjegx4zbiHS7MVDS+8jyuRFjxm3yu3i90H6g/Saey/HE7fxxqYX8UjcwKsrn2f9mfln2WPY7gFMOjyCuacnMuHol5I9Ptr0Fruil/PB9jc5rFrNrf2eZOYHx3h+fW8Ctfu567sekjEe7s4ey3oRZjrC3bPc7PHsmsc5HL9OMkxpaQN9+rz5X3gNz9vw/7rcyt5pnzAKCiq4OfAO9ul38HLSC+xK2crzoc+zXLWIAepPWWScy+fRnzE2bjRTdZMYrR3BzMTpPBX8JE2lTVAPS5Ln82jwY3hY9vFU4hMcNR6kR8AdnE49xoPxvfBNOc5NAbdwOuW4vC22i997Gg/ydOKTHLbs4bHgx9mkWcu7yX1Za1rOuxHvMiNxKqO1w+V+xf77R33KYuM8+qv6yed3f+D91NqrJezt2eP20Z3/ZnWHvAvd59eWgtde6U0VZvY70pjZGaped36oerrLINW1jBYDs2sz2NmQSkWbhnc7PHu+jhQON6VwbZFdwp5Q96bWZnKgMUV67xTFLXxqXQ1JCramvNWRs3c+7Allr8SVwKhaG/6OFBrbNTS3a5hYa+VQczpV7UaekqHqazEYQhk58mOiovazdetcVs4dzqycdPacGgyX2zgvrepU9jqiF6Y2FmJxGXihppjTzlSpJoe7bLjyX6NOpeD9/J1MLpxM3JH3iPV4n8X5X6CoAkVF1flV2cqDxeHU6hSEWu6hR4maXIMCi+lP/LnchsJuI8RwHbcUhaMoa2DCrtNsXLxfevaWLDpIeVYkTzcVsa0xjWG1WaxpTGd6nZV/1jbjcfpLODn08rl2KdVZZc+dsxeXFMfiRYewWqMpLUkiJCSAXDEqPiWR1KxE6qvU7DAYOVZskspefY0KL6Oe/XYLJSXJRMUIZS6CvMJ4VmgN7AtPYHOqEZcI/RXtXUWRVOTGyiEt5yy0xCK5NIrjx/3J0ISeXfiKx/oheiFcKl1ikRtj6Mg3K/0hVD1YqZHeOQFCmkwdjmatBL26WjO2YtN/LVS92aWVzyOnSEOTQ43KkCw9e0LV+TWwJ4BMqjViIdyU4FbZKjXklmoxGRMkBIh9CkVOqDs/puyd85hyQeu+32h7KlqXkdJiFfONKahEPm5dh2fPkSgVQ5m91/gTsGePlFNVxXt63u8u0RKvlT0ngYKcRCgNl+eeKVWJzRxBUEQUWZmJ8j0WsCfe43CVBluu+mzOXqdnT6jdAnQE+AsfZ1fYE4pakkFFbX40aenJ5FgTzwWbDtXY25nKd41WCXslHbAnBvYIVTej4Hxlr/PzJQC/+3GdrQ5lTyjRwj8n4E5AnnzvGxJkq2WUVoNewNevhL3OUHWhcDc4OpS9pkRmNGbyrQiDb9O7p7+K4ywOk+djfzEQxh6CMi+J5boUUv9/gr3bkkzsXHKAvYv2nzONU8CescOzN6w6i5JWHZ9XZfP7inJSzoG9o3z//Ti2bv2Oigqd9Ox1h721a6eSmxtFTk4kK1aM59prr2bb9jXdlL3ua9RfU93Xyhd6XAVvv/0B1TYna81bJDvs1e3g3jP3cdziwaMJD+NjPsLN/rfia/GmV/z9+Fm85W2xXfze2+LBPWfuZZ9+J68kv8TOlM28EPoCS5ULz7LHF9GfMzp2FNP1kxmlHSbZ4+2It9lgXsU7yrfYpFrP4zGPcKJ8N08lPIGX8RA9Am/nlOUYD3RlD4ubPcT22wPd7PFkYm+2GzdKH2BZWf1vGfau5NSpUOrrm5g1aQKaZB9e7P0UB/euZeOKOcSEe/LZB++xZN40PPeu4dSxrUybMIrRQwcS7LeXFfOm0NBYidPVgu+JzcybPobjRzZw7613oE46wTejBxMZdohb/n49yiRvJg7/HGXSCXlbbBe/VyWd4L7b7sTLYz3zZ4wlJuIwLz35JKuXfcvmVbM5fXwzg/t/yLiRgzh6YDW7Ni1g3ncTeKfPy4Sd2cu0rwdT31AkYW/r1gMXOEHddc899/Lggw/x4IMP8uizD6L4y/n3+eXlfh1FG2csmfyrtJiYZhM1rTpinCbZPtlV2RNtnbFOE1WtWhKcJm4sKTzHs3e8KUUOZRGh02eEqldj5bXyPLJatHKSpqLYxYdZm2hKVrAt5c2Lwp5Q9ppb4jjUZJUDYrJbDHKBFdps5l+l9nM8e2+99SxjxvSTLVdpaWd4/MkHWL54EqiGXB7QcqlVN2UvypVFRauWZyps+DRZULqM2NqyKc95myqlgg8KdjC5qAP2PN9nSUEn7FWfXwL27OHU6RSEpbphL0/AnlnAXj5XltuJs9xCz9I4FFUupuzzZ8uyg2dD1YuyoljjtMrz/8vqLAme4iqnT3sRhPW7PKDlUqtzlL0d5BfqCA0JpLQ0EW/v0/j7+9PYqMXP1xdl7Bk07WZG1WWxqVF4MlQyb3FavZWlriyyUsLx2HNMLpDDKzX8y5DOVzv9+Kc9n4YSdwuhUJdixUj6gh9aCt0LLfciMdmkpjgn/uwirxP2zoaq1yecnX7pbjVzw55YAKfmCTVNS2l5MhHxsdQ7EzlpPs6yM0cJyjiBq0VJe2n0WejqBKDui76fXV08ewI+BWQKz15dh2dPZP9lFmrkGP6fDXuihc8WQ2OBeJ5uZU+EtosFs8jck7DXGCs9eyJUXqpvPwP2updUjpzJVNVrGFNjJUioR9UxZ5W92iate4jGTyh74v0py4mVUybl7Qvc51IsefFBVgSl2bEU5CRRqA/k+PEAzqj17jzJymj5Hivzdfg5Lbi6KHviPdcbNdTXa1ClnQt7IWotZ5RaGcFAebhUsLIyEs6DPTHAxNWswVHvHpRSLto40zU4mtxwKaeldlH2Olt2xeerLv/cz9c51aHs1TdpSUxxK8YS6sV7X5dAQ7OW/AI1paJ99Fd69gTsWYvcF0HERNJOZc/ZoGZcTgaHai0/tHEWhzGx2MKQ4jQoDmZ5qZF7rTZKTAkXP4b/Qol/t3bUmiXsbV12iG3LDp0De0+W58m5CeNrrAQ6zLKlUwzjm9iYh61JyX1dYC8pyZubb75eTkrfuHEWiYkejB8/4Oyac9+++cyaNYwxYz4hOHi/9PMplaHQtuo/2sbZ476beOzJR+nV6wEeeeRR/vznv5x3H1EvvPAqTY5WtqzfyeP33UdSnBczJwwj4PQubv/XzaiTfZg0/AsSYr24+ZrrSIjzkrfFdvH7QL9dfDthGEnxXjx+Xy92b18iuSI0cA/vvfYK388cx96tiziyfxUTRw9mUL/38fXewsaV37Fu5Sxe6P0EcXEezBr2NZ5LdvPEAw+j1/gxb9rXxEYd4/7beqJR+TJn8hi0al969biH6Agv5k8fj07txxO9HsbzoMjK/j+g7Pn4BGOzlaGPOU1WuoZH7nqctSvWkGWMxJal443n32LSmMnY0hLJz1Ty5Wdf0e+d/hRkadBEn6TYXkptXTOlpfkyKP3YMX+++PxL7AV2MX6F+Gg1X/UbRVqKVd5Ot2TJ22K7uF1mL2X0wPGcPB4sprPgbKhjyqiZ7Nx8WN6m3cG8GStYNk9kYYiARicbV+9hxvjvaW9uBFclhUWV8s0KD4/j/fc/4PU3+/LBBx/y6quv0qdPH9599z3CwsJIVmlITEjixOIYnvrzp9yheJGHFG/RU9GHBxVvco/iVbntLlkvyZ97Kd6Q5d7+kixxv5sU9519HQXsJZGJorhMfqCtLgPjaqwyaqFT2bu6Q9mbUGMlzSUiFaxcUWSXcNgJe36OFDmh8/u6DOytaibXWLmuyI53k5mDvwD2CkzXUdkSz5tVhfJqUoGYaoWar6qzUNjLSOri2Xv33Re4557bUKuPsnfvIv75v1cxfOlsbAkjLg9oudSqm7I3pqEIk8vAyxV58tyaX5fJGZeNZtsbRIT+L8/HruaThPEc2DNS1pdxQ7hKreYqZdT5pUqmV+J+vM7cydKwl7gjyYu9wXezLeQB/qkM4u/KUFaFPkPPpENcpU5k+g5vNq/0kLC3bJkHOdZoMtvMlLdp+awqm/l1GZS0aYl3FZIVOPDygJZLrboqe3k7CIuOwWSKoLlZy/Hjp9mw4SjFxYkEBQVgij/DppZM2ZKe1aqTsOfRaGF4dRbpbSZSUyLx3O99FvauMaYzedspPsrJwNEF9hIMKgkzF4I9EWRdmRt79nfdYU8sSoXSJQZIiMESIn5AwJ6YelhQpiG7WEdBQTy+p4MoqIliwNEFvLBlDqNOLqNBZIZ1ePbaiiNlO57IJ+u+6Pup6oSATtgTnr0gpYaMQjfsVeVEE2dyT2IU7ZdC5ZFtqT8D9sTxas3J5IjFvzjepgTyy7UyU+2sstcYS2GllqBkDVliof5rYE+US4nNpqHBrgSxIO/07DkSySvVukPif0LZE69DrS0GS2rS2cftfp9LvTrfb5GTV20TkyJ1qIWyVxEt45009QY+q82hQUze7IC9JqeaDRkpFDfq0HaBPREpoDQqidRqsItJk2UXhz3q42XwuVRvXYmYsuPZn2Omol3HmXozqTYR5P6DstcJeyJ372KwJ4+jQ9mzlWmlGp4tpnp2wJ5Q9ooqNUQX6jG3mmhv+uWwJ/fToqK1UQwmUlEvLsh0ePZEPuAmnRFlpUF6T7sqe58JZa84mNUlBm7KLSIsXX3BY/ivVEkUjRlBzLRquUFpZtPC/WxZfICxnsEoqmtQlNfwcJWderQEtln5qqGAzBYDQxoKCCeXhuZk7rz5OrmONBqOMnPqMK5Q/A4/v/Vkpp6hojSR4UPfPwtXe3fN5bvvvmLw4HcoKUmRFpx582dC+4azsPcXxTXco3hJrmsfVvTlDrmWfYm7FS/K73cqXpbb71K8cnb7nXJt+yIPy3VwH+a8v52EAC0JCUno9QbmzJkj19J9+rzK22+/w7vvfcCrr77O3Dnzqa5x4nXoJOOGfkNdVZVcp4cExjC8/xhsOQXytk5t5qtPRqFTi4n1zXK7+H1IYKy8XVtZJf/eY/9J97rf2cjMCfPYsHKX+zbNLJ+/kfkzVtDWLjr5qtmyeR8jR4zH2VoDca18pfDk/tvvJ82iwpIcSKDfaXpceyfJCdGkJAWgSorh9mvvxO+kD6nKM6SnqLj/1gfYumGT5IffvLInPHuNjc3cP/JBTsdt5fXvnudY5Ebenv0KO/0WM3T1x6z1nsXY9V8wa89Y5u4fz+RtX7Hy6AzemPksrY5qXK5WXC75ep39qqaO2NZ47I2lKFFR2lSODgMlTVUo0WJvqkSPCXtzJRr0FDaXkdSqJbexCAMWcl2FpGElpy2fHGzYKMTiyMTgtFCInSyxtaUYA2acjW1yAWLLL8KgU+OoK0GtFjDZ7atdhLm3c7xPHj6P5RPTp5p5v4/g4J2prPnfJPbfYSHwWTt+z9bg/3SF/HnjP1Vsvk4jf/Z/ppKAF6sIucPJaMW+sx/Ad17pjYk0BtbkonYaZdSB2mUkv4uyJ/q1hbKncRmpadPJHu4vqrPRuAz06/DsCWVPqHjPl9kk9O1rtMiJnNYWLdt/AezlmK6nqSWOQGcGA6uyZK5fa7tGqoniOZraLbz4xH0EBGxk/vyJLF06Hrs9nrS0IGaN/pBbdnoyO2DsZc/epVbdlD1Vi5XqVi1Pl+fJSa8C/IrbsmjMf5UFXvdx547ZPLRnDNM3LmL6hkU8umcEPfYtpcfeRReoJdy7Zxbv7viMPjuH0nPvHN7a8Rlv7PycO/Yu4Pa9C3h152B67p3FbfuWMHP9fjat9jqr7JVlR/FWY4EcNDS2xsrGhjSp7inKW5nmPeqyZ+9Sq27KXkmZgR07jpOdHUNSUhhJSSE0NGjx9fUlKfYMue1G3qjMY3CNO/KgqFXLsOoc3nQUkG/pUPbKIlCVKXnWYGH3wQC0umTaZBvnxZW9zpKL5a63SyJksHJG2g/KnsOlxZStQZna0SLW4dkT8QYCroSnSZmmpbVVQ1WNnrRcPTX1etra3NAlWhlFu1u8XkVVXswFn8ePVVNBNA350e6Fak2snJRpznGrbCJ6QUzjtGQqZYtfvPmXtXGK49WnJJOb2XG8DW6lRXi/zip7DbEydy8lV2T4/TplTz4XpxJVi4mdGWYyqvTnePaEqifb+35C2RPVCerdt//WSrw3FTmxP8BeVbT07MUaNNTVaaBT2bNHUtui4dP6XGn1MFjUZ2FPRAoIODalJFNgjf9R2BPKnoj1EJmKYgrtaZuSIaXZqB1GPszLkgNUunr2xH7FxQtxcUScoxc6r6vzYnDYIs8qe0INl+26YhBPh7LX6lTzTXkGL9XaoPlX5Ox1ePYO5KTjU22hql1Hu4ifaEqSg52+rrJyyJnmjvrogL1VRRbmFbmVvcBCDTfZq3m7PNd9weMC+/hPl/BpWmMDGRYQz6dqA0d3nGDf1hOM2+PDX3Tx/FEVy6tpCegb1dyljybO5k9zSxJhuf7cbU4gpS6JJ996ij/dcyuG1BOkViQzZPQnKJWefDT6I476rmPWyon8T89bZO05vhwPj2Xs27eYtWunyCy+tPSkc5S9nooX8b7Ggdf9WSz5cwwBTxTi/0Qxng+XEvikHd9H81n8x2i8H8wh8Gk7vs/WEvBUKf7P1bLkr0kcvNPCwV45ZPmJSZpiYS+mX/7wlWcrICNVdIu5qGtqprG6mcL2YjLIJL/RTkKrilJXFRbSKHVUdVn3a+R3PUZKHJWo0FLcVC7X8MVOwQdG8pvt8u9sLUVyjS/W+sbmFFIcaWS2WjG0G+Uwxq5flVQRHWth5NWePD/jMcI0B3hw1D3E6D155Ov7iTN4ce/wO4kzHuXRcb2I1nny8Oj7CFbu57lvHudoxFqR2/7bV/ZO+4SSl1fGLUl3stu0ixdTXmB72jZeSH6Rpfol9Ld8yvzUuXyu/pyxmrFMtkxmpGUE3+pm8FTi0zQWO6irbUSpVGI0GqittWPQaTCRxIdN/TiTG0G/lk/xTQ/mn1HX42M5zkdNr+NnPcFNUbdy0HiAwY6POJHvyZDqfhy27WFM9VB22bfzRtxbTNNMY5DmC4YnD2dZ2UK+q5zGDPU03lb1ZbF2IT1jelKZ71b2PI+cYvjg/lgSTzB4yGDqq0vRaoU53UBLYzlUJNPSXE9AUCA1ucFkqA/zQd+nUUXu5MVnerF3w1Q5jjs4/AR6tZ9M8Bj06SuMGtJX/qxW+hJnPEbVThtDFbvPwt6rLz9BPWa8m1MZVZNFqsvAiJosMl2Gc5Q9oeiJ35tdRsZWW2Wwel27mncqcyXs+TvMbGtI5arCEpbXpWNvU8ur4VsaUjnYZPnZsCeUvSJXAv2qC6RyKPx6zW1aBlZnc9KZSj0Gnux9PydPriEnJ4lBg94hKGg7y5dPYfP8EQwpsjP12JeXYe9Sq27K3pcNxRicQtnLxc9hlpPA/F35NOT2xZ6k4L2c7YzPm0Sk50fEH36bpTmfoChrQVEiIj66VWkjD+YHU6JW4G+6nx4FSaRpr0Crv4q/2rP4H7uNcOPt9CyMRFFWL43qW5YfOgt75dlR9GkoYHdD2lnYW1KXIWHvO++Rl2HvUqtOZW+b27MXEhHFokWHJOxVV6vw9/cjKyuGyJhQMtSh7GrL5H5bIcsq0iTs+ThSeKCwkGk1WRRao/E55iunGYoFbZRaQ4hGJ71J7gEtEdLfZUxJxlH4w2JUqg0XWIDJ34mA6/QE8sXCuEPZE8MwhDISqtbIrDkBeyWVGs4ka7AWumFPtM41NGmw5Gopr9ZizhWTMsVUzB9gT+SeicXvhRbFFyvxfMTCXACohLHqWFytbuUtNU8oMEq3clIRTZ3w7Bm1/xbsCWUvr0xLYbmGnBItBoPbs+dq0ZJfqiEtX+zzl8OeeA2EIjiqPgtFUSmejlSocbdxCmUvx651T/r8CWXv/1LJltXsWPyS9WdhT0yaFP45U7bWPXW1i2ev2aGlpUVkLf4woEXAnjjnxGfgp2BPKHtiIqpUjF1JVGZFk5mroqBBxxadkZTc8z178nleBLzFeS7iDUqzY6RSKNoshc9U+D+7evZEHMc0SyqjKrJ+JexF0eZScneakl4FVowtZjmhV6iJwmeYX6yRw5PO5uyVRpGgDSJKHSRbY0vMQXwUGcrbWcnnXfz5bxWlkdjMUeyPUbIh1cJuo5FTJ8KZuHont+ydz7+2z+ETv42kVcVwy54FjDuxmNK6GIZ7LeSOA0vIrI7hrVXjuH7yp1gKz7A4bg9HY3ZRW6vio/WT8FbuZ4n/Wv4+4WP+d8LH7I7ZQWlpjPQ5r1w5kauu+gsrVsyH9o1nYa+H4kUSXq0jLmAtt9/+D9rtIVCdQE6h8NcmUpV+khtvuIa0+L3QmIR3wDHKc0IJi/bl2ptuwmfPLAyqQDKy86ExA+ozKcjPkWvpooIctu3YzuJZ42hvziclt4gCcyULtCt4IPYBjuV5MKDhfQ6ZDnBn4h0cMx/hhuib8M88xYfNb+KfcYrro27keMpR+jnexS/vBHdE381O/Xa+bPwCj6IDPBX7FAs18+mrfIspSZOYXT6fJWWrWVm5lgk1k0mJz8acImBTxLs1c6RqB/+a8zhf3+nNU+lP4Gk5zB2Jd3Ii9Ti9zL04meLNzYm34WPx5gFzL7xTj3Nn4l0cNh3iiZTebEnZJOeO/OaVvaCgOKnMffbZh8THH+S5Zx/F03M106d9hb//Vvr3f4tly6awds10du9ewPTpwxg9+jOOHl3NhAn9cTqraW1tw9t7DaNHf0xE5EHe6PsKTqcIz3VI1bC+sYmcHBt9+76JvTgaWlJpceh5770XiY07LLOXaiuTZTuIs15FW3ksrmYzEyYO5ODBJcxfOIXv5o6nxWWipcXI8lXfMW3GKM6c2cWI4Z/J9tG2tnYaHC0S+hrqKrBmpmJN8pTH+de//Jlysw/UJONqbiAoJIjyjEAeeeB2zvhsBsx89MEbeO8XsZFpvNnnMRbMGCrSQpg9YySL534NZDD7m0EMHPosjsMVDOkCex/0eZw4MrmrvAijy0hDmxZTi4H8Vt05yp6IXBDb69u0pLgM3FtaQHizWZp1Bewda7KQ1aJhaHUWR5tS5OL848ocilo1bGtI+9mwJ5Q9Z2scgc0Z3FJacNazJ1RF8Rzj29J49cn7CArazIcfvsLMmV9RXa3GZovmk9efRPHtUpaETrgMe5dadVP2DK1WqTI/XW7jRJOF9BY9pW1ZlOW8TXGigL1tEvZiPN7j6JExjLVNR1HahMJuP79KGiTs2dUK/CTsJZKq/T0a/d/4a7GVPxbnEdYJe6V158GePTuK6Y4czjjMDK/JYnVDGp5NKdxQ3cy0y7B36VWnsidy9vJ2UO9IJyAwkKKiOIJCglFqo3G16jBna6RPzuHUkGHTkNcBWc1O92CSnEINJTVa1KZkuWitzYshQq0hWKOVsCfhorPdrNtCS6hk3Qe2nLMQ6/xZQIdQ9pzuNk5L7g/KXkWNBmOW+3ZlrXsoRmubGwKFt01MymzvpuzF6dW/WNnrhE+dWemGsdpYyqq0aExqt8fNqXQvYMvdfi5TTgdk/gLY69rGKZS9Rqdb2bOVashMiXO3cVa4/VYNYp/Nvxz2xHPBqZRA/EVlNqfE/8938ewJVU+oSj9H2fu/UuK9EaAmLjRI2KuMlkqywdoRU9DFsyfe82SLVgK/2aqSPk6RsxfQAXt6s5L8zB+HPQFDQsWW55UjGQrCJWCKnMmPKnPcit+FpnFe4LmfUx2evaZmLeo0DVn2cz17Yp+2AjX5Bb/Ss1cSTaszmWm+y/GwhVHVZqa93J2zJ84rQ4qaIjFYSUwALQyHiji2BW9jtf8mqEvmiOoIf145hdlHV0F57E8fz3+ghLKXFe3PVz7R3F5ZyhsqI57rj/DNyYiznr2nyvPkhX4xdT3eaaKhXUNks5lP6guwNqro1cWzl5oazP3330lg4CZmzRpJaOhOJk364uxac+/eeSxYMIZvvhnEsWPrGTr0PdLTk6FtZRfYe4HolyrRRe3mvQ9fw1UcjrMojPSEg7SWRVFt9efNvq+Qp/WSbbI977qRWN8NvPFyb27qcSvJwdvRxPu6Ya8pWyqrk0a64x/mTRlIeUkKRYU2KkoLyc7OlWtuf79ABg3+WK6TcVmIij7Mm31fQ6U6xjvvvECp6NCoT8JeGEXft5/HbDoFDUqc9Wo++PAVgoN30dqowtGo48uvBhAQsIv58yezfdt8oJGWlibqG5qob3SwceMGxk3oj6vZRLtTi1/Yet59cCgzbvXm8SfuRaX2kgJGfLwHPe++DY3GmwED3pTfe/bsQWysB0MGv4dS6cWjj97LkSMr5THU1rby+utv/3Zhb9Om3aSlFdDSnEWJvZB3+vZj65aD0G6nvq6UQV+MYs7s5bS1ltLiLGPyxNmMGjGF5qYyqirSKCyqprKyEas1hdpaC/HJFkITdaSlplJblYJen0GyMQO9IZsWRztOEcDe2IKzWfjv8snNycGYacOSZqO20kRaegolaUqsRuGhMGLLMRERbyBRLR4vm7oaK1pTNtlFJTQ3t9LmgqYmFzXVdcTGJRMSGUhSwFaeeqwXluh9/P73v+8Ce0o37AUFU54WyH133cTkOfOoL0ogJ1dHVX4iNCXz+Ud9WTN/IrRqiYsLICkhAFoNfDtuAJ/2743jUOU5sCc8e8kdnr2h1dnSmzekOkvm6v2rm7InhlMI0BtTkyVD0uO6ePaEsrewLl36maraVEypsfK/hSUyDP3QL1T2yl3xPF1RLD17oo1TwN4nYj/2MpQdnj0xoOWDD17illuuJzHxEFu2zObqv/4ZxdwVLA2beBn2LrXqpux9UW9H5zTySoeyJ3yip535NOa9RVGigv+PvbeAjupcv/+nt7fu7m5QL5S60VKlSr2lBkVavEhLKVAo7u4uIUCIE3fPuCWTTNxm4p6J5/Nf7ztJiEBb2tt7/3x/ZK1nzcyZzDmTmTOTZ7/72XsPztjA91nj0e15hhe9TSjKSuT5ctyy13B/jj8FSgVehnu5JTcWs/rfKLUXc0GBlXMKMgnSX8/N+SEoimoYv9WLNfN2sXjRPub9tocMaziZbSbK29S8W5HJjJpUitpUfNRQwaiDI0+DvVOtOpi99ugFc34KWblxNDYqidfHERCfKI1HxLiXcH/MFzq5XDVNTe3jkyVqLFlqmhrV0qikA+wJPZxwHAxQaeS4ZI0Ye+wB9sSl0M7F6pTSQfBEoKsr2BNNqdAapeU5nTiFSYt4Hs0tasmuWXKOMXsOYZ6R5HTp1FjVTjfOLsyezpQgGcgTHfd4Jf42wTKKEOgOsJdepWObWk96tshDczJ7wghGgE3R3J6sZi/ZEkd+ejuTWR8rtXqCaRNuhpJ9qYmWo3dH452OjH+N2XNq9izZTtZQsJNdNXsZNo18nU8ze91LvD9FmdEk6hOhJJLWVhGBoMaQ0TtnL8rYHqpeGiHPCTFeGaBUywUGcf78Gc2e+EyliPdYjOoKsFcWRXOrGnuFGlPmMc3eH53DYrGhkyVr1+zl29UExaskY9xVs2cvUaPJ0ZDfov/Lmj1hHJPVrOPt8gyiG41OZq8+npx8NTtVOvRlOqnZK8iPpLQwAmVqPJEpiVAYxKoyA1eHaQnae7BbHMU/WeK1z0uPJUilIVKlIlqtQhUbzwK1DkVRkewJHyzJxdGmJrLJzIcVWbIPHFKRRUJbCvUN8dxxmxPsiZy9sWM+44wzzsDHZyUF+VFUVWkY9s07nb3mju2zpEGLyNkrL7cyZ85oJk8Z14PZe4bAx2wUZwTjGegBFXFYonZx03VXUmx2p8Uexd4jrlRmhtBqC+WpAY8S77uRJx+5hxE/TKW6IJ7owIOkpneAvYROsLdyzhiWzf6eCSM+YtuyifS99xH0hlSam6C1GRrqm6gqryPJkoXOkklGZg60ZGI2mKlIi8OoN1FSrMVkMFNmjcesM9DUmElBfjZ1eQby0pOpKG+QvX1zYxvNja00OPLIzTKSqLUSp7GSl2ehuMSC1ajDnpJAaoow/SonVhnDoIFvkpmZCa15BAVG8dzTL6PVmKA1F73eLG/7+0XI+3Oys3nlpbfYsd1Vgj2TKY3HH3/6/yLYE9UB+LYRHp6Aj08Y7u6BeHoGc/RoOL6+YdKtU1TP2+K6l1cIen2yZO+iYw2EBEeTZErBmpJJoioZs9GCSpOCn18E6kQ9wcGx6AzpmI0pGM0ZZGVlU19bRV5eLlW1dWTnFKLXp2EyZmA0ZpCUlIXZnIlen05RSSVtAtnRTGlFFWnWdOKiVYSEJWI0ZVGcl06E9ya+/Pg1Yr3X8Mj9d5EUuZOzzz6biy+6kBKzeyfY8/Pzpyw1gLffeJGzzz2f8CMrKcoOojpd5ONE4uflizrKH9q0jBj6FhNGfABtVpbOHc/EKUOo3VHUDewNHtgPFSm8XJ4jRzjrWjUyPy+vRculPZg9S7NOMn8CEL5alkVso4EPuzB7eS1qXi3NYk2NhZU1FkZWppH/F5g94cYZ1pjCi6VZ5LToaEWFoUnPy+W5qFuTef7RPnL16PvvP2PBgjGUlSnJzo5g/NBXuWLJBn71++402DvVqgezl9RipaZVzYDyfA7XJ0vNaElbOuXZr1CWqODN7E2Myx2Pae+TPO+bgqKqGkVRMYqikt5V3MD9+UGUqhX4mftwS0ECVu0ZqCTYS+Xsghz89M/xQlY4t+SVMGu/H1vXHmTtBjdWrj5McXYko2pz8KhL5qeKNLbVWNhZk8Ilpc1MPc3snXrVg9mrbUjB9ZAP2TnRhIb6odGH0yQmGdqZPeGsJxg0AaoEyBLW8iLvTbBsIq9LuhR2AXvBarV0HxSATrB3XUfMOsCexphIhcjQ+4OGtYPZa2xygk9NqloyXh3RC/FJzttdmb2SCjXqFKdbZwez1wG6xLF7HeNPlHicfKxoyCsi8Wo080pZFmli8qILs1dTJ57TyY1xduxfXDbkhtFUHSeZFsGyURsHoiGvjpajrLq0dtv8v8jsCRZSPF6ZJBhQTTfNnjieOO5pZq97yVHODrDXHr0Qa2p3RRU5jh1unE0qGZMgmed2sCfuUxoSJchr6+I2m2yKI1tEixyH2Wto1kjNpmD2JNiriJKLGcLtVTB+gtkT50t9XsTvns9VaUE05jifg9y3I57sZj3R2VonqO/Q7FXFUNqqkR4Db1Zl/cUxTvH3K7mvPJ8NdSlUt6klsydGDTObtbxbnsmWegtUh/NZvoU5NgMLbCa+sTkNWlaXm7gmwkjwvsP/PbBXFEquJYrDcSoO6HQcNBtxDYhg9O5jbpxPlmSjbzTQpziXuEYD9ZLZM9K3wi6jF+5vZ/a0WhdSU4N57bWniYzcyYcfvszBg4uZNGloZ6+5efMM1q+fwbJlU1i37ifppp6Vpe3F7EW9UEGs7xoeevAuuYCUpTrI0089RqX1KLUZfrz16jNkJOyHshgOufpSlBLOJ++/ynkXXEigyyK0sUe7gb2JIz+Q+1792zgWzRjJqC/eJPDwSi6+9HJefeU1kkxW2YsbjOlkpmdTV9+AzZZPQ10V2dk5sp83GtPlZXJyNiZTprxuMKRLcFbjcECrMGJpI1Flkr19VESCxBVJSWmYzWmEhKuICI8jJjKegKA4zOYMkkypxCQYSIwxkp9cjvuRALy8QvHzC5f4ROCZjtve3qHtt0N63Q4JiePJJ5+VQLs3Tvq71WvD/6oUnHXW2Zxzznmcffa5nH/+BZx77vnyesdtYbvacVtcP++8C9pvn8PIESNoaGhgxMQpPDvgfmoLQrAkepCcrqOuII6lGzZy7923YwjZxm233sLG3btotMfj6e/N9TffhvLoOl548iHG/TSDsuo6WtugpdVZre0lfhKNyegSvCnJSeCNj79g9NDBuG74hbvu74dOH01Rejje/u6k6w4R57OO/g/ec0Kw5+t7lHJrAEHhflx53Y2EuC5i8KDH2bXqR2jSEBrhh0EdAC06Pn/vRUZ8/oa8rlX6kWD2onhdFl8otnR+AAc+/yh1GPFsSGZoRYZk7oT5yvGYPXG/GPUUzpgHHEnUtql4vV2z51tvYlVtMuflFbKoOoXSVhUTq6ysqLWcNLOX1xTLGxX5JDQaaGxTU9+qkWMEPo3JONDzaL++HDmyjIICjaS4fXzW8uuv37Pu128ZVlzKD65fngZ7p1r1YPY+rLFLI6CX8pPwrdExoSaLI015FKW9jS78fF41r2ZY8jhidr3MK+5qzszL4N/pqcevjHzuS/HAEH0Be5SPcEtqCLFxF6LVX8iFhamcUVSOu8EXd4OaXaZkvOIS8YuK42h0PN4RcZRXqgiyRJNaGI8qI54UWwJZ2dE8ailgjPvpUPVTrnoxexZ8Y5UUl6uob1BhzFBRXKEmOUstnfSKS1QEJahIaQd7peVqwhJV0iykuEqLWow3to9xRipVcpU8XKkmUZvYC+x1lGDZfq9R7ax2Zq+oQke4RkuISkO2TbiCilBrtZPpag83T0hWS7AlQKoY8dRnqGls1+x1Ri/0bPj+pD5IsmLtz6etPIqGVjUHa5N4TzTHje2avRKnnkuwOycL9uT+C0MxmeIk65JfrO7G7AkGrrVVS1GpnpRc3d9j9nI0+MWrpTasA+wJZk+4fApHztPMXvcS70thZjTxOifY69DsCWDX2s7sSc1ei0oCZrHg0FbsBHvi/OoAe2I/He9zuEWJNq1HplwHs1emceoyO5g9AfZq1NL9VegEaU7EkReJWpconTi7LaZ0xEcUhnFwvwcZohcSRiniudTHMrY6nXUVybQI5rlDs1cTxd7GZG7ItzG8LOMvgz2hJXzMns0d9nw0TR3MXhxfVmewtjoZR4taakTH5JtZadMxy2bi8/bohdVlRq4J1xO079B/D+yVRWAN9uQ91zDOLini7JJiBsTpGL/Du1vOnqlJLydkXi7Lku7oz5Rmy5y95DplZ86eXn+A4cPfZ8+e36ittfDkkw+ye/fcbjl7S5dOpKxMQ1mZmiVLxnPeeefw65yfejF70QMrifRYzu23XE1LXhC1ueG4+3tTnxdGS34IlsgdNGQF0GoPJyAiiNKMcCJiArn6hls4tHE6uji/E4K9JTNH8/WHg+Qk3hsffcH7rz2J7+753Hr3fcQpw6mzxTF9/kL6P9QHTcAG+vbpQ3VNrfyfIX/ae3zR64t66KFHGD99BnW2BDTacO6472EOrJ/B6M8H8+YnX1Kcq8KWreLFtz5g2ncf4rJpFk8Peg2dLoIam5Kxs6fS94yXmH1eiMQr55xzjsQnAtOcf/6FnHOOE7uIS+dtJ9bpuN2Bdzpe494Y6e9Wrw3/y+r4I0++vv/+e8LCwjj3/PP56pPBJPpv5JUXn6Y0J4jUmN38++xzeOjBvmQqXbj++mu46KILSIvbzb333MYVV1yBJcaFD94axG23305sTBRyLlMiErEZAAD/9ElEQVQifOGw2UqLaCho45df57F87jg8di/hxptuYs604QQfXMKZZ53N5+8PQum3nosvvYwvP3uHhKMbGPBQnxOCPTHGKZi955/qx2VXXIk2ZBsfvDMIl42zoSWZEV+8xfqFk6AllfEjP+anCV9KZm/uTyP4dtTL1O0q6cbsvTWwH3Gk8mhpnmTsBLMn9FHHY/ZS25k9Yb/7WEkOEY1GPm5n9lzbmT3hzrm1Nom51al8UZ4hjVpOltlranEyew8W58iMlzZU8gunf1k+8a3JDBzQBz+/tXz++ZtyFKCyUk1+fjTfvPc8585extyAMafB3qlWPZg9S0saNW06hhz4DX+rOzm1KiqadPwSsIRbF3xBn1VjuWXlt4xcuoivlq3i2pXfcevKcSeo8dy+Ygz3LR9G3xXfcsPyCQxc+x6HY27konQVZ6WbOJDwCPen+HJRejZTt3uxYel+lq9wZfFiF+y5ccwOWUVw6hF+DVzDbvVu3JXbuSQiiB+8x50Ge6dadWX2sjZS12hBk6qhvMppbiK0cWJEUoCmrAI1JS1aEnK0WIWeR+TbtWhQ27QS/NnKVMSrnONoJTlRuGh1uOh07NPq8RJRBCcAe38GYMmSzF4cFY549JlxKFMTKK6JATQUlTsZvLoGNRXVatQWlXPErkItg52Px+z1LGEeczztoGzKjwcE26MXiis0JFrUFDfqumn2hB5Onaqh6STAXsdxJONjjiXDLgw01E79XG3HGGcMucWJhOjCKRLMmzjmSTbkXZk9wZAKpvA0s/fHJc/trGi0Yly5HeyJkWHpitqF2RNjnMIRVmj6JLPXrlntCvbk/mzBDM+3sEiYbtiCjx2rC7Mn2duuzF57dp/Qa9KSSGVeFF4GDY4eYE+Cv/ZzKlYTjz090nncDmavRU9Alp6UIm03zV5NixZdvhZdjvYvh6qL8VJlmgZrqVaayknNniOe0iYtylQ1+SLWozYGR34YjbYQxnfJ2fufgb1AD950CUVRXoKioowH4/VM2OnTCfaeaAd7T5Vmk9jO7EU1GHm6qgBLnZL7OjV7LqSlhfLEEw8SFLSRESOG4Om5iokTP+vsNbduncnixROZNWukjMp6//2XjsvsRT5fTkLABp55pr+MjclIdOGhB/pQkepDbYY/r7z0NFnKA1AcxUP330OM9zreGzyQS6+4kogjK9FE+/wu2Pvuq3cI9VjDLbfczLhvPyTGe43s9QcPegJLzG5uufUWXnr+SUwRu3ni8cewWq00NzkoKyujRTI4zdDWJOuVl1/m5ltuQRu2m6kThsmePMBlEb/88CWKM/8tSZi188dzznnnMWvKNzTUm1k2ZzyTvvuYMLcVnHfR+Txz0adMU/j3wicnXz2x0X+iem04FUvBhAkTcHNz4/pb70CpCqM2P5ZJs+bw4tMPowvayB133Mbug/toKYrDI9Cf++67D2P4Lp4c8BDePr40OKooyM8jKSmJquw42uwRtBXFUJF2FIMpjqI8NcnGMELjlBTa8qitqiA9PZPiPCO1xTomzZzDZ+8OIvjgMi696lqCwv2J91nLg31u+12wJzR7fe+4gQkzZsuViNBwX9KNgfKfbaHRg4oUXzlbHxvrR2K8n2T2po35hA8+evS4mr3Eds2ecLwUDN4nJ2D2Pq/IkBb4ImOqp2ZPMHuz2jV7la1KGap+cX4hu+pOXrNX3BRD/x6avbdExEMPzd477zzPddddSWzsLlav/pELzz8HxczFpzV7p2L1YPY+cJSgbkniq70/E5bmzoKQdcRkejEzeD2XzBnBnYtHc/vy7xi9ZgNjV6/hgZVjGLBy4glqAv1XTeKhVdN4eNVU+q+cRL/VU3huw3j6bZoh67mN3/HQxqncv/FnZq7exfpVh1mx0pXFSw5Il8ZqRzwNTVqm+ixnQ+w2GhpUfFVtY8Sh08zeKVc9mD1jrgV7qXMEUpuqlqOYYmxMMHvlNiUzHVZ+qUilUWiFULKhzsKw8nTnaGVKBIdcPGTOntoWx3W5eVybm8d1ufkMyMukVph62U6ucexWAkQ1qdmq2smqmG14mA/xS9Aq6bDcodkTOiYx1thcEimBnwB6ggVRpx7T7B0PdIkG1ZCUIAO0uzEstjAJAAUQFAxkr+dTFSXHVwMS1KT20OwJsClA08lo9oR1fgfgbBar93VOdq+bZq9eiXeaF1ctGc+M4FUgWJLj7Ov3qoPZE46OQrPX3EOzd5rZO3G1Foj3KUwCGPEel1ap0aefQLNX5wR7zeL3jwf2CkOJSUrEaP1zzF5baZT8bAq2XegEBatrtcXwZF4GxbbITlDZUhCO0phIeU4UbYVhqMwqirPaGcV2Zm9GrZUrcu2sqBFOjVGdmr2CEg3WTBXNAuz/Dc1eabPWaV4jYilEzp7I9stTExincjq9dhi02IL43pbEZ+1gb2WZkSvC9QT+NzV7AuwFefDWgVDOLC7k7MJCHukB9h4qzpGO6MKcRUxXiT7w7bJMVK3JNAjN3u03yj7SYDjI6NEfy1FCX9+VFBXFUVOjY9iwLpq99lD1L74YTGVlBnPnjmbCxO97MXsBjxVQkhmCT4h3p2bvhmsup9jkTmthNAd93KnKCqXVFsLjj/Qh1mctT/brw+gpP1FrS+il2esAe2vmjWfhzyP4+J0XKLcHERG0D60ugqYyIzMWLWPgUw/TWKolMzOb3NwcGh1VREQI7dxTmCN389CD97HV9QDNxUoJNNsKo8hINZGWnklDXTXZmemEJqqwZ0RhLzAz8I132bBgLPOmfEX/517BmhxBXno0UdEBlBaEsmv5D9x8/x14LkpissLnHwZtf7V6bTgVS8G4ceMIDw/ngosu4utP30Qfup0LLr6YB+69m+ayeLShu3jlpWcpTwuhuraW4tJSmhtqsdlsvPDCQNTBO/j0/cHc06cvcb4boCZO2sN+O/QtFs8aS32dienjh3L9jTexdeXP1BRYGfLhaL7/bgQtTQ5KysqprCgnMiyIq66+hi8/ew910HZeeu5xadAinuN5555DicmtF7P33JOPcPmVV0lm79MPXufA5l+hSUm4vz+muED5z3Dstx8xdexQJ7P347d8O3LQCZm9/ifJ7A04DrOX26Lmg/IMttUmMac6laF/k9m7vwez16+0O7P32WeDmTNnVDuzF8XX7z7HubOW8VvgaWbvlKsuzF5bwW5S683yXPtwzy8EpBwmrzKWqgYlU/xWcencb7l+wTAmHNxIaIIaz6goDkQG4xoZcsI6EBnK3qhI9kVFcLD99q6IaFzDA3EJD2BnRDh7YiPZGxeJV1QsR6Pi8I2KwyssjtJyJcZ8PbZKHbEZ8ZgLEigr1vJyXgWj3U4btJxydRxmTzBkQvdmzlT3YvaKW7TEd2H2ylu0qGxa6dApmL04lVN7VJwTxT6tjgN6HXu0ejx/h9n709WF2dNlxkpTh6IOZk9o81KdGjYaEuRin2jExXbhWvl7zF7HWObxmD3xt4gYBBHzkHUcXZUMVa/USKZFMjB/g9kT+xbh5AUdY36iKa91uiN2Y/aqo9haa+SZLL3z7/9PMHsVp5m9P1vO8yVUAhgB5n6P2RPngAB7GkMCFTmR0mm1J9izmOPI6XJuyf3/DrMnzmVVSldmL1Iy5x3MXsdnLEarJDhRSXVOBIm6eApF5EIXZq+oWcM7pZnMrbV2gj3B7DU2a7AKHW6OAJknD/bE8YVmT+hYg6vEQoyKttJjzF58qobcdmZPflZswfxQYGZ4QbIEe+tLDdwcrifY5b+o2SuLIC3QnZfdIrhfaeRDj3DuU5kYv9O3F7MnRje7MnvPnIDZe/zxBySzN3Lk+3h5dWf2tm0TzN4EZs4UzN5vv8vsJQZs4NlnH+1k9h68/x4qUn2lN8XjAx4mJWaPjGQoS/WjyR7BC0/159LLryDSfRXqbsxePOOGvyv3vXz2aNYsmMSUMUM5vHMBY7/9ELDJvrqwpJSyslKqK6uZ9et6Br/yAsmx+3n4oUdZtHA9NqMH1117FRddcgmZiS5QFSf11h+/9ypTp6/AUWDk2y/fZdfeA3J/DQ112EtKqatIRh3hz7MvfszaRZPZuWoafR98jlSDmqN7f+OCC8/j+Ss+Z+b5gafB3j9XCoZ98w21tbV8MXoMbw16nEj3ldx46+0ERkdDq4O66jIsyUnkZqby6IDH8AwOgAojcZoErrjmOmI9ljPggTv5csx4SjIjna5nxWHExAbQ/6nn2LPmR34e8xEDnh9EmjmEygINL737GUOHvIj37sU8/8pgMrLN1NlUmJOSsKamUFdTTmZmGhmJrpx33nlcdeUVlCZ5QoUzeuGoyNnL9Mc/wpsrbryB8COLeOm5h9pz9tTEKMUXaahsBoYPfZVxI94GtGjVvsQnuVOy8Y81e4LhOx6z99/X7BlPWrP3VXEpE11P5+ydctXB7K27m5a8XUz0WUmS3Z/PDy8gLMOThaHric3y5rfQ1dww/ytuWTGCYWtW47LBj9Eb1/Hopp94etMvJ6xnNs3gxY1TeWHjtM7b4rq83PALz2+ew11pKdxRWMzsAwFsW3eI9ZuOsHqtG6U5kQytzOJgjZmZFWnsqrGwqTKZswobT4eqn4rVg9lLKkjBP8E5/ijMWATg+yuavfKsKAyGBGqzIohWqUjU9jZoOenqotmL0PbW7Antmcy6a0yQDbbQ7BkynG6Jx9PsdVSHZvC4o5qCbbOFoTfHk5Qc1wvsCc2eYMVEqLvI8uvM2fuLmj0ROi/YvY79i5y9rB7Mnsj2q2rTY64wkXpas/e7dbz38z9S4j0WYK/29zV7YsGhtTiCOK2SsuzeYE+UGLcUCyEdt6UB0AmYvRNp9lQ6ZadmTzJ79ghpirR+uzd2cyBHDnqS3q7Z63DjzMhTo7ZrKWrV0VZ1zI1TAP/ARDWGzL8O9sQY5xGLnkB9O7spmL36OL6pzmBHVRItAgB25OwVhqJNiSfRkiDdSdMzY9gbp0Wr7bG48g+WAHvJwZ485xlN/1gt3xwI5N4eYO8/r9lTd9PszZkzvRezF/1iBVE+y7n9jqtotQdSVxCGW4A7lEbKnL0brr+MpKht0rxJlxxHjT2KOHUw1956C4e3/oQ+sT1nz5Eumb0p338qtXBzp35FSbEFuz2fkiIbqSkWGhpK8dmzkBdffQNrppmGEh0/zV/KPXfcgNpvDZdfeSVH/I7K6b7Ne3Zy4cWXYArb6gR7tlAskds5GuxPWVYUERGePDDgabx2L+bHsUMZNWkKVfU11NfVkmrNwJaXzeL5c3jgsWfIyEqiviKWNXO/Z9ALrxEdkHga7P1zpWDMmDEEBQXxzntDKCq04aipICcvjzZaSVd70vfe+3h78KtkaLy47JKLueW2W8lSuzLw+Sc5/4ILMYXv5NWBT3DTLbcS57cFapVQo2T6DyO44KJL5IxwRZmWMSM+Zc2iqXjuWcwVV13Fj2M+xXfPfP591tmMG/UJ5qjd9O/fnxHffIYxypX33nuPmsoyMjIypNtPc30llKpoqq/BzzuQElMgQ954jfPPuZg4jw0MfuEZdi2bQUt9Cl9//C6r50ympVpDoc6LYr03LdVals+ezOQfPqFqS/Fx3ThfKc8hqUkv2ZQTuXGK7eJ+AfxeK8uS7kxd3TgFsyfcOFf/h9w4X+rixqlv0svn2NWNc8yYz1mwYGy7G2c4E754jauXbmSu/2k3zlOuejB71ooEahvjeSoviSM1erKrIqhsMGK1foAy9EJet/zGM54qds3YxivuQSgyk1CkGI9fqRncYXIlLvwcdsXciSI1mSuSAtkWcyfXm4NZHh3GwYijbNRp2WA0cSQ6Ht+wGLzDY/AIjqGsPJGwXD3p5Voi8nToi7VkFap5KruccUdOg71TrnowezX1yXL0UZiaCLMTkaHX1Oxk9jrcOPU93DgFq2fJdLpxqoWWyR7aOfoorpdkRhNrUEkQ83fB3h+5cdZ15M6VOKMPBFA9kRtnBxAQIeblWe2sR89jit8rCpVW+ccDe4LZK6nSYLC2Z979TTfOboBT/L0i5Frk7HVj9qIpKdeQlKY69veeZEPeyezVa6RzqQAV/xeZvV6jt/+pagd7lb/jxmlIFxl5avSpSoKUahnzcTyw15WNE9uzrbGkJcXKiI3juXEKA6LYDjfOlkRqciOJ0SR2ft7kCKchgYBElZzIqMoKJ04Zg80aIcPD5fspc/ZUjCu1sqYuRR6rK7NnyT45sNcVVHeAPV2yWubpicmADmYvtcVAWJaOPHG+1RwDe6ny8xUvwV5+WjS+iTrMyU5n357H+icKewi7s5WcV1DI4xFqvnANpk8PsCfcOHWNBu4pzpXu6x1unH2O48aZkhLM668/I904P/hgEK6ui3q5cW7Y8AvLl09h7dofeeWVJ47P7D1XQdSRNTxwz10050aSGX+YF597nopkf8pNR7n7lttIDt1Liy2G5558mhj3TdCQwhMPP8KBNbNQR/iRas2DOittNRmUlBSSnp5OWUkhK1atZuGscYR5b+PhRx5hwugvqSyLY92iH/jsw8EkRe3m+htv4LF+95Eas5eLL76YRx99mFytG08++RgXXngh6fEuss/HHskn7w2STvotzSZGDfuYc847H5/d8/hh1AdcePHFuO1ezt5NC3jkkYdZMW8y5eXp5NkKaJZ+Hi20VOVQXKgiVhl3Guz9c6Xgq6++kqJLAap6/jiqS0lMTESn1dBQU0pychIGvY762nLMJiNJSWYa6irJyc5Cp9NSWVZIW1s9ba31ZKSlYjaZ5Mklfuz5OeTlZFJaVIDRYKCosIDaqlLMZjOZ6VZqKopJSEggyWyktrKQ5ORk2ZB0+2lx0NzQzMGnc9l9eya/KsKZrYhg101Wlp2vYvPVSbj2KWDBv2NYfbEG13ty8bi3QJa4vuICFQvPicH7egfDFZs7T6x3B/ZHRTpn2Er5qiILa5OJLyuySG8yclWhHUVBMRfbC7E2GfmmIovkJiOjK7M4M7+YuAYzn5Vno8gr5Wh9Mr9VpzG7Op2KVg1TKjO4PL+Y/XUW9tWloLC18m76OhrjFWwyvYrCXoeisIGHs/3IUinIVClITVRgM1xNeVM8T5YW8i9bIfYWQ7ecvYQeOXs33XQN8fHHcvYmLZ5Bedw3tHl/d7oBP5Wqh2bvE0cJ2iYjz1Xk4d2QxA+1WXg059OUM4jyRAUf2JfyZJCVfTO38HpQAorqahQlZcev0iYetIVQoVEQZb4ZRWk1NxTqCDHfwZ32eKKMT5OhvZNns+O5O7eYX1382bZeMHvurFrrRmZWFC2NWlpblIwtSWNFpUUyBLbGTOz+n9B25OvT59qpVB3M3oZ7ZfSCj38o1rQoWlq0UrMXonICJcHsZdvV5Ipg7zynaYiYmCgs0ZKcqaOxUUdhmQ6NCFC3C2OICLCLCqc+R7gXqmnNF5l2Qrf3F0s0s3Xx5BfrycjTUVCoI10wW2g7NXtCg9bB7AkgKIBMz5y9nmAvTp9IcWZvrV5nIyhG7SxxJPcAe2LUrmOM82iCmmQx9tZDs1cvPisnodnrVh3M3u/l7OX/vZy9pPacvZ6avQz7qZ2zJwCHWFzQmhKoyxXn4X/4bxCvd0mkM96j0smy9dTsxZg0EgwKwC+YuOp2sFfYxY2z537F9uSUOAzGeKiL7pWz16HZE4ZEQp9Kq4qKtGD27HanLitEnt9NeaFs3+HOijWH8Y+Np7YgGq1Z2anZ62D2hBZ0u0qHskQPdTGdzF5+qUZ+3uvFAsOf1Oz1/FtEJER9g0bGtIjvDyezF8vUmjTuyCpgf22yc3S0fYxzdp6RSXlmsAeyIV/HJzmpNOQd/zX6ZyqUksJwplemcH+Elq8OBvca4xSaPZmz12jio3JnDrMw4UtotcicvTs7NXuujBv3+bGcvYJoZ85eL83e1z1y9sZ3Y/buVDzF3vPL2XWjlYVnx+N6Vw67b7IyUxHK/tsycLk9kwVnxbHnljRc78pmtiKcbdcmc/CeHBafk8CWa5PZeksGVvcaaZbY1iIiz4795OfbyMtOp6woT/bcVplz10J9TTkpliTZl+u0OjIz0mmsq5R+HCajQd5v0OvlbaHla2tx0NZUKyfyqspFn99AujUFo9FIdUUJxYUFGAx6iu05FBZkSyyRnWnt9lyEm6f4EVP4M2/xPg32/rlyunGq1Woef/xxRo4c2e2NcDS0sXGTG598OIQ0lRefffw+jrxYKNfy9ptv8MQTT5Ch8WX8d8N46qmnSAzeDw0WqLcw5+eJcluw5zZ2rJvHgMceY9f6udQVZjPiu5ksmfsDYZ6beePNT7Hok9BHuvLkk0/y5WfvQ21at+ch3DzbSjVQpqOpwYHP+mhSDkTxxu3vcYdiAGHLDvJ5/6/YPmE19igj7gsiiVgbjT3GzMhnRzN+0DjsMdnM+fAXRr86jLxfKviqyxjnOwP7E0cGdxbbMDQZqWvVylFNES56mb1AfuAvsNvIbNZjbDJQ26rF3GTknqJ8whrMfCqMU/KKOeQQWWhavqrIkCzf9Ko03ivLpqBFw6ZaAfZaeCd9LfUJCjZKZq8GRaGDh7KPkqFWSHbPolSQZbyG5pYYjjZYubEwn5xmowR7qkYDt5cUENNq4cUBffD3X8vbb7/AtGlfUVGhkszewBcf47cFkyHhi9Ng71SrLsyecOPUt6RR1arh8ZIc3BxJWJr1FLamUZr5DMqETzlo0OCSqCUgPIaDiSq2GY1sMxhOUCb26ROJUR8kVOPBNoOR3Xo1IRpP9uiVhGn2EaXeyWaDijVGM4ej4vAJjcYrLAb3oGhqShIYW5vOgcYk4nK0KIt15BepKKlKh5APT4O9U616MHvFJXq0KUoqa5yNmhjXFMyeqZ3Zq290MnlZNgH2tDQ1athUbmFSQxb5qZF4HPCCIifIwxYur5daQti3x5PGHNHMCuDWft/JVn6Y1II3NGrJyBcNqQZHvRjj1EomUjzfGkd3Zk8wflF6ZxzDiZi9BEMiJb8D9kSJ8UpR3baLRrUiEg+HmTfyM5zOi12YPRHqbsoUr9GfZ/Z67l8we3WN7bqtTjfOaNmQCy2iZBP/BrMnXi/x3pZWaqDqGLMnjifZxFOY2RPjkIJNaz7Z1/3PVDuzJ95zwXRX1mpoE6C+i2ZPgDwxwpiY7Fxw6AB7XaMXeu5XAJ+5+UYm5JigKlKyq4LB68rsCQApjlntcDJ71dnhhERFSTt+sV/B7AVFRXEkOIagRCVxBiWhajWlWe3neCezp8GQrCJHfJa7uHGKYwqtrlUsJDT8PtgTILohPwK9OUFedhjEiOgF8fm0lahp6sLsWVoM7Ew3oSsVoerHmL1IayJBqWKhKIR8WxQp9pj/PED/gxLPvboonOiUWNwS1ewMiGTUrqOdYO+xkmwJ8IaUZ8qg+No2NaENRt6vySO9Tsm9nZq9AyQlBdCnz234+q7m559HEBy8mfHjP+3sNbdvn8Xs2SOZOPFzDh1axVdfvYnFEt+N2btV8QxBj1QQuGgfA28ajN1XiWqzD89e+zppB8JJd43gueveIH6dB/YALS6zI7G4JPL6bW9zq6I/3r/uIGJjBKk6OzQU0GaPhvqiHj01eOxZLnvuxXOmog514eFH+jF25FAai5JZumw3Xw39mDS1J2+/PQRvz3DKM2N57dVBPP300+Sbg8CRBGVavh76ETNmrqUsUw9kMOG7Yfgd3MC6ZbPk/g/vXEpFQRZDv5zAosWLuz2H4OAQHnzwIYbcMo4pCr/TYO+fKwXfDh9ORUUFb33yGc89/gCa0H28/f7HpGan0lqeRHa2DWViIrUVdmLjYlHrY+TKy+pNa/jX2ecS57mcR++/g4+Gj6TQGgzFobIiI7y5/o6+rPttNNNGvsu9jz6FXuVHa52akV+8z0dvPs3elRO5/NpbMVrTqSrNJzIyErUqEYM2gS8/+5BMjQ9PP/MML77wPBUWDxkgKTV7oT7U2Pw4ErSPS2++iii/hQx6+X52bpwoneK0KTFk5kRKgPTF0BcYPeJVQE9+8n4ysrdQui27m2bvsucvpC8PcEFLX57mTvq13cUz3Ml9bXfzr6Z7UTTeJy/vbbu7835xeWFzX25rvYdLm/vK37mp5R6e5E4uau7LFc19ubqlD9e33MNj3Mn1LX1QND3IJQ038ECtghsdF6FoekDWeQ230bdOQZ86BffUKujj+DePtN3JE9zNeU338mTrI2S2BjCiIp8jjRZqMDCgf1/c3ZeRkRHH0KFvEBCwiUWLJrF81rdMteey3G3o6THOU616MHvf1NrQN+p5vjQL73oT06us+Dbl0Jj3FF6HvmX42p1M3ryG/TsD+XHLBgavn8qQDT8fv9ZP5+0Ns3hu03Je3LhU3n5H6PQ2LOKjzXPxjDcTps1BqVSjUiYSpdcSbtARYdARqtVRXaPGPUuPvlxHQaYShy2R5ZUW7i+pY73HN+Dx5elz7VSqDmavXbOXWpQqQ9CFZk80fUnZTuZCaOGyC0X4tprgRDUl2am4sYjH6MtVrX04s+U+7qu9jVsKb+KhpjuOVfMd3Ft3G9fZb+SBhtu733ey1XgHD7XcST/u5t6mu7mr/i55/FkMo7YsCf8EDant+iap2XMIsOUc5TRlqZ2g6zjM3p8Bez1H7QrSY0gRo3YVURS26QitNHRj9iiPJrM0jE/2L6KyNlY6Qv8VsCeYPcGwZRc6mT0Zql4ZTVOzRrKsKeLv/RvMXmqehqCE7tELgtnLsmvIEyYapyiz11ECMBwPVP3t6jLGKTR7whlTMLidmr1m54itYJzFWLT4nXiDWExTSS2dyphInE5JSQcAa9+vADuh6Up8UpRQGyW1lBJ0iXNagL3KKMpqnOBRjFo66lXEGVTEGDTtY9JOsBdnVBOi0xGiUROgUsvPtNBSdWX20go0cky7QYzrduTs1cbKcWzhwqsXmsA/GOMUACmvIJqnszPJL4gGW4jToKVZyWv5mWyzGGmuU3W6cWbnqikqUNLapD6m2bOHsDjXwC+5JnldAkZbSK9j/TeK0jBKE3z53ieKt2M1jO2h2TM2GqRmTwTDF7ToeLUsi3/10OwJsDdu3FC2b59NVZWZJ598gN2753TT7C1bNonCwnjs9ngWLx7HhReez+Ilv/bS7MUMqiAmaAk333kJVAbgKAlit9dOqAmjOucIN956CSnKLdASQ6w5jtrSSHzDXLj81mvw3PcTBr0PqVk54EiDyghWzpskCR3X7cvYu3EeM2bOwpabLntuq8WMy87NnHPhJRxy30NrRSz7N8znthuvRuW3Wpq+uPn60WSLYvGalZx93nmYQjdLI0bswdxx09VMnLmQhkIl1vRY/D02Y0v3ZPALD/Pxp0PlcZrqHai1JlJTtexY+QtfjBxLRUUOhZlxfDBqKDcrnmC64rRByz9YCr7/7jsMBgO33nkXbw16jBiP5XL7Jx+/TY76IIMGvcgXn39CtiGQYd98TVa+jbbmWonKNTqDtH99qO8t3Hjb7SQGbnWeAFXxzJs9ifMvuoQdK6bw6w9fcOGll3Ng+0JcNv/El2LFIDWZooJsDCaT1Afqo90ZPHgwkyd8R4z/HvrccaM8oTre/GLTkU43Tj8/f+nGOezrT2Q2SIznKgY924/ty6dCWzLjvv+CratmQFsqX7w/iFFfvAmtqexZ9zPLlg2jalthN82e4gUFCm7gruo9BLOKo20rCWYFe1tXc375bhSlezmnfDfbW9bI7X7y/pXcVbWDuU3rea5mG4qSfUxp2EAgy3iqZhtfOzbxYd0W3q7bQgDLGFm/EUWZJ0/YRnEkRcH32Y+gKD+EouIItxXNZmuagi1pCjamKtiadSlHWxfj0baJCyrWoWi5mPS2QyQ2pvFFVRamtiSefbSPXD2aM2ci8+ePwWaLJinJj19Gv8sNWw8wzWf0abB3qlUPZi++OV3mmT1eko2bwyw1mwWt6VTmPYvH5iH09Yzl+SNH2TVzB68d9EFhjEGhjjp+adTcnrgTd/8rWR5yPwpNHFcqj7Ao+GFuVh0gRD0Qs6Y/L2UmcI8Y4xQGLesPyzHO1evcKM6NYnx5Oj7VJmaWpeBSZWZWrRVFSSsTD53W7J1y1ZXZy95ElSOFfQd9ycqOJibaH60hnIYmA4HB/iSqQuRo15T8FFaVlrCMr3mRu5hQv48nqrcxpWUTN1XtxLdsHr5lC/ApW4Bv+XwOFy9iec4qPEsX4lvu3P6XqnQ+PnVLCGANO8vXsM+2nVG8zUs8gqM0lWiDxumK2M7siUZbGLdI5qpKLU0z2rowbH92jLNX2cPkaGBlVoQc46yqVpORoaJKsDsdzF5pJCXV8WyL8sFRnwjFwhjjOPv6nZKgsS6WmgYnuyPG4GwpkWTkqWQcRlJWu1ZMjPj9TkN+3CoIkyykMJF5Jzcdt7okySR1MHv1DjUN9epTmtn7R6sd7IkRxUjJHPfW7AkgLuI/EttHif2VGnLTY2QkgleCVupAG9sBacd+xTmYZYklzejU7Al2VbzHAnSVpUdgzVbK916w1YJNbGlSkpsWS6RW1W7Q4gR7MTqlBHghajXBajVBXcFeO7MnmEEBGKVes/YYsyfAnzFdjS79j8GeqDpbOOH2BBw2wXw7mb2mJiXXlebjWmZ2vi6C2RPHrNPI81aMPndq9mzBDCu08F5haveswf9BUR5BdqgHg/YHc4MmiQk9NHuaRgNXF+bj32CSI50e9WauLS/C2EOzp1Z7MnToYJTKQ1KPt3fvb93A3saN03FxWcquXQtYtmwiTzzxgHNMvHVJN7Dn/5idqkxfdCGbaCuJIkdzmA8+fJfazAAqUry56fqrSI7cKQmQ999/E13oTn6YMIKzzjkXn51z0HYNVa9PZPSXb8p9L/3lW36b+gVffPQm8SEHGfzGG/w6fTyFNgNGk7mdb3PQWpuHLmqHNF8Rj3viqQEUGNx5+dVBckw1JXo31CTKyYX77rqZa268gXi/9TQ2ObGBGOk0GXSM+n4CbrtXcWTvWl599RUO7lzKhnnfSfyxcPZ4DBG7uaPvXdyjeJFpioDTYO+fK2fO3hE3N6664SbCwr2pyYtm1A9TeLDPrSiPruWMf5/JsrXLqckKZsGKpbz77rukafwZM2oY1bmJQD16vYaw0BBK7DlQKWj6OAY+3ofHXniZDFMA9vRYuYKQnZ6CNdlAWLyKqqoCaLSx9YAbv0wZRcDeuZx70aUc9thPgu9aHn3wnj/I2fPj5msv4+uxE6jKjcLbxxWL2geadDz/+L3MGPcptBgJCTpMRKgbtBj4YfRHvPt+v145e4qBAuw9waUF8GtFHbVNNn6prKGmycbVBa0ocuGS/DYqm+zMqqyhssnG/MpqLs0Da0MRw0rrUGRDrKOEXTXlzKmoxtGcJ3/njnyIcJTgXVuGIg8+SdkDUQoO6N5GkQ8KGzyakUBtnIKaOAXlMQqaNddBk5UvyuDfBWWc23wbabgyprJAavbi2zV7gYHrGDz4ae6551bUald27PiNqy67CMVPC5kdPP402DvVqgez911tgXQBe640G+96s4zyCJDM3jN4bXmXPnG5PBehYe8vW3gtKBFFTS2K0vLjV1kL99tDqNYqiEm6AUVZLdcV6QlLup3b7bFE6y/CqlZwVX4cX6WWcjgsHq+ACNyDIjnkF0lxcQK6NiO2Vh0+OXpiC3UUtmh4y1HJNwdPRy+cctWD2UuxWUixRuGoSyBKGU1AbDyVtVpUhmgs6SKDS41foQFTay6/8TWvl75GQVY9+U2FlFTY8DIVQL4R8kzOEtczk0lTZUOOGfLbt/+VyjFCQw7h+iA8ov3J1CfzcPhrvMWTtDSnkF+kcTJd7cyeGDkV5iyi0RaunFJTdZxxyorsSNkoi0a9Z/N3opJMX0GIU7NXoZHHSJP6ua6aPQ1NjUbneN9JavZE056VEkNhqUqOohaUqikqU2EyxFJVEScbdOGammFr13P9QUPes7oye96VJnLa9NJZVLI7dTHMcVhZUy/y16JPg73jVbtmr2NBQTDfPTV70UanZk/ZPsYp4jtqciMwJcfjk6ilPDuKnPQY7OnRTgZSnFNFoaSmxGE2xUnNXlGFhvQCcV7FU5AaSYLFqU8VWZjCSVXk2YnHiXO4g33+Q7DXzuwJxlg8L6HP7BjjFKBP6AQFCJQjwvV/DPbkuSQYva7bm5UktJiIz9bK18Cp2XPqBIV+UepBO8Y47SEEpynxtark9Z77/2+WMLApTArDJVrJxsAoRncZ43y4OIeaNjV+DWZGVKST1qzjm4p0QlpSqO2h2ZsxYzRnnnkm3t4rsFqDKC1NYHh77IEoodn76aev5DSW3W6SI52/SjfOVd3A3tF+eTSXJVBangqV8SRF7OTaKy+ROXst9ij2HNpHVWYIrQUh3HjNpYQdXsaTj/SRrvri/IoJOnTcnL2OUPVxw99j25JxXHHDrfj77Zf9pkdQGD9NHoM24jCjRo6QkK2+uoSAoGBCggLIUR3gnLP+xYSff6YuO0Ses20Ou9TlBQUGUJifwdSpU9i4x4XmugKglPfeHMTM8R8z4/sh3Hrvg+iVvhRlRvPiW+/xwWtP4LFtFldedwMhgVq8V0WdBnv/XDnBno+PD/8+9wIWzJ1KluYIDz06gPvuvAGbwYfPho7jy6+Hkq8/wvsffciHH44gR3WIS84/k8cfupMcUzCzpk/m7bffRhvlBk0VtLVWo0qIISvPJk+Y7Vs38PY773Bw5woaymyM/WEBP036Clr1eB3ex6Jf5xF6aLFk6X6cNo6Eoxt49KE+JwR7vkf9KEv1J9Z3Da8Ofg1NyE5m/DSOQLe10Kxi5cLFeO/fAm0ali74kbXLBMuXwtTvP+aDD/v3BnuS2TsTRf1TKBqe4MGWfigaHqdfaz/ObnxMXv93o/O2uH5/Sz/+1fA4CseTPNjaj6ubBsjHPdDSjwsaH6NvS38G8yBXie2Op7i+eYDcpmh4hiscd/B0lYI7ay9D0fgUisanuaD+PgZUK3i0WkH/agWP15zFgNaHUNQ/jaL+URSt/yKj7QgRDelcWWQnqvWYQcurrz7JyJFDKC6OJTnZj/6P3sebM6dijRlOm8/o0w34qVQ9mL2wpnRKWzQ8UZLDEYeZhEYD2a3pVOU9g/eW97gzNounI1TsE2AvMAFFTU1vY5ZOg5Zm7rcFU6kVBi03SIOW66RBixPsKU1XkKNXcGthPEfNX+B/aC1bdgezfa8vm3f4UJwfw/JGq9QsLC9Kxq3chIvDzKSWEnRHP6PN/avT59qpVD00e+W1FlLztFLLpc/QYs7USAfOpGytHO0TuWE5uSqaijJYxPcoHOfybN2jDOZhnmp8mKeqH+TZxgd4tqG9Gh/gqfoHeajmYZ5p6HHfX6m2flxZdDNXl9zIvTX3oMhV8DZP0ViTiiVbQ3lNd2ZPjDqGaZwNudTsHQfsdTTaPRu/P6x2gxbRHMfoVDQIXWAHs1ccQX2DU/fU/Bc0e6Ip1xvjSS3QUlcvGm81VpsWgyEW6iPliGWkoV0r9hfAXodmT7xe2VkqakTwdadmL5bYFhOaFiNt7exLr8f/v14CMJVGyvcmOUeMOvfW7HUYtHQFe5U5kRiT4vFN1EoNnSEpgfSUWOlCmZMWIxnmDGus06ClJlpqJytqnQybLTUSZYpWngsCjEk2sR3sCYCXbInrjDcRo6InBHtdmL04k5o0sWDQRbMnQJ7Q7MnojT/Q7B2vOjR7FblKKu1KmsXIZjuzJ1jKaKNamg511exlJceSntTD7fZ/UIJZPGpT8WhhIZ9GJPL9Nu9OsDegJFtmHY+tTJPxWsJ8z73ezPi6bHIcifTpMsYZF3eIG264Gi+v5axZ8zPx8fsZM+bjbmBPGLSMGjWEwMBdfP/9hyQkBPZi9sKfKUUfuZMPPxsCpdGkxOzmmqsupzTZk/rsYL78+nNytG6S9fvlxzmkJXrIfvy+hx/BGLmXxAjPPwB777N3zY9ccPGlrF/5K6aofVxz4808ePe15Kg9GDjwQz795GMoN4Ajk5goE5UlNiIjIpB2L20OaCiHqhQmjP2WtesP0FKRwxOP3M3lV19DQuA2Vi8ax9TRH5Bh9eKo6076P/U2+7fNJ9RzHf2eegO33Ttx3/oLZ597Hss3rsCcpz4N9v65UvD1N99SWVnBpG/f47EH7yTCbZkcudzrsh3Kdexw9eaWG65BF7iRa666kp2uHrQUxrJ4xUL5+OhgT6LCQ9ixczd5GSbaanOh3AQ089vSVRzauQqdIZGDhw6RpE+AJgdffTOON567jxCv5Yz9+n0qChIozQhn6KjvePje24j3WceAh/ueEOz5+B6lNMWfurpMAo+sw57iSf/772TLkknQpCIp2UBOmkqGqn/6zgsM/+RVyfJFhx0iMHoXpRtyumn2+j5/B54sYlnbTK6oWsS05llcVrWYX5tncnHVYhQVSzmvcgmzW8T9i5ncPJurqxYxr+UX9vATfWoXoChfxoSm2TxXNw9FyUreqp+LG9N4rf43nq6bx4jGX1FUbuCh4k9Yl6ngs4J7UVSuRlG1lhtLxzIvWyFrTpaCJfkXMbf5R86vXsY+ZuDJYipaY5lYlcnu+hTK2ww81r8vHh7L0ekCGTHiPSIidrJhw0xmzBhOfqYSAt49bdByqlUPZm9yXT7JIsy10oZnYzKLa1IIacoB2+N47n6PEZsimLjJgw2/7eOdDZs433UJl+5fdvxyWc3N+2by+baBvLVjMJe6rODafb8xeMdb3LDvV97Z8TofbR/I9ftm8/rOQcxZtIhFcw8wb+5ufp25k2JrKI85CthQZ+GT6gzmO1IZUZXOty1lEPz+aYOWU616MHvpRRbZmAqdm9C8iYgFEbAuRq9Ezp7Q8onmMSvbSCaerK2axwjLz8wumcEyxwx+zvuJzZU/dKvVZVOYljudDeWTe913UlX+A5sbp7G0ZjYT0mczNv0XlpUuQMkuysr0TpainekSzJ5oxMXzFyxISq6aphMwe3+5RNNcESWdSY9WmBhTmyFHIztz9mrVRBpOLnqho0TTazLFkVGokUBVsHviuk4fJ0PVxTit0FBK1ucvgL0OZk+4fIrXTQDWrpq9kiI1ZaXtxh2nwV7v6qHZE3rNnpo9AcSFOUmHI+zxwJ45OZ7MVKHpDJZjncJIJSM1lqrscDnmWFzZ7sTamIAjO4yKojiZsyeOKVhZAarEMWtzI4gWCw754Z37EZ/T44K9dmZP5DcK0yVp/tNFs1darSFc++fHOHtWB9h7Ny+DgUU5mISLeGmEZPbE5zPTpnaa/3TJ2ROxCwL4/s/Bnj0ETU484y2prFBrWRCrRCGd2J2aPX27Zm9YZTqFLVo+rciQOXsieqGrZm/WrDGsW/cTJSUaOaK5a9ev3cY4ly//gczMMDIyQlm0aAyXX34JGzcth7aV3XP2BlYS4b6Mm2+8gqa8YBw5QcR6r6XZHk6J2YNrrrgYY9g2yfppzUnU5Mfj5r6XS668hsMbp6PrOsZ5HLD3zUcvU1Kg5KW3hvDB60/hsXUmZ5x1Hnv3b6IuNwo3v0iO+vpAQzFQh72gmLaabArKSxk3fgI55gi57zaHjcAAXzTaFGis4Yj3Ec4+/yJ2r5jIe4MGMGLMd0AuxXlmnnz5AyYNf4u1c0dxzyPPUF6aK30+Phr5Bfdd8jTrXwo/Dfb+uVIwctRoNFo9E4a9TXjoFsIOLeXMs85m+vRJ5Ord6fPg/Vx1+YXoA9dz/bVXkZaTLd988eMfEEhRlppffppMiQAYlMjcDcrDWbrwJxSKM1k6/Qv8jmzmu+9GExl0BH/3nYwdN4HE2AgsRjVBgX5yf8bIXdx1/wNS/xfvs+Z3wZ7Q7AmwN2r0MD57/1UyNQcY8HAfNi+ZDK1JzJoxHpftCyWbJ8Hep69Bm4X925ewZvM0KrfaujF7b73wOEXYmFpVRkJ9HrRkkNCQS1VzJlfY6lDkNXBRgYPSpiwSG3JpbclAVZ/L5IoS8puz+FiMyeU0EeDIJ6cpg/72GlZXFRLsyGN6ZTGZTZnsq7XJsc0PU7dDjILdhsEoCpxjnP0zIylNUFCSoMAWp6BSdy00G/GuL+HnimIaWzJobdPiUW/ih5oM0trMPP1oH7y9V7Jp03w5CpCeHkRsrKt0fvIUtHzYx6fB3qlWnczenZLZ88JGYZuRN0N34ZcXSGhrJqmksyt2LOOXTuHQriD8gyJlDt4ef19We+9nnc+BE5QLq30O8dvRABYc9ZO31/gcZOHRo3L7/KN+zDsawGqxzdcXl8AIvIKicA+M5LBfJOWlCezMM6Mu1+NhMxBTpsfXZsC9Mve0G+epWD2YvdIai2z0isudUQayGRSukhnOzD3BKgjDCVOmCjBBQxqZKWnkWNNorkjHqrVAgQry1c4S17N0mDWpIEYsC9q3/5XKVUG1CZqyyU/NIsWYCfXi/1AyBaUqaSZUV2c6xuw1a6ioNJFvN1FVbeyl2fvbJRrVyigq69SE2fQcakzulrP3nwB7ItxcgG6hdaqtTKQ8PVyCsooaYUYjtIh/jdmTbGZTomSHwnViTLR7zp5gk6Qe8L+k2fvL7Or/qrpo9kI1zlD6rsyeGOkUTLij8Zhm70RgTzJ6WVFy9NI7QUuaYPrswRIMCa2mZPDqEyBfjA1HSv1pqPiMCt1bO7PnyAuXYE9ETQhzleB2Vu+4YK+d2Suvdp5DxVVCP3eM2RPgT5PiDIr/PbAnFwyOA87E8xE5e7+mJ7O4LEWO/LeVRshjllU5jyn+JqrbWWN7mHxd5CiqcCn9L7twdi1x/Kr0KJISlRiDI5jqF4Wi8JhBi9DsiazlPY4kato0bKlL5qKyYqnZOwb2XAgM3Cl7MLPZl+eee6QX2Fu37kf8/bfg47NRgr3777+D+IQAaF16XLB3y41X0GILoyTZi7nTvsGRG0RZspcEe0nhgpCJZdTor0mK2c/836ZLlkwAtz8Ce6OGvoEqYi/X3HQbrz37APnWQELDhakhtDZVYMnIYM7M6eQkRTPkg4/4YeL3FBqP8MSzz8j9mMM2QXUsVCXz68zpjPh2GKZE0ctDeHQMmakG1AlRvP7ux2xaOpXW5lQ+/fhNvv/yTbYv+4ELL72MzWvnkqp045GnBnCL4mmmnNbs/ZPlHOPcv9+Fvg/cDxRhT/LllXeHcOVFZ1GS5MXWLZsI8PejWoySHXFj7JjvyDRFMm/ObNLy86FWz/KV8/jgPTFOuQEqY8Gh5vXnHubJF18hOzmYuDBXrrv9HmaO/4g5Ez/g2VfeEK0GUENAVAyzf52DLTuZPbt34+vrS1ToUe68+RqMIRs733xp0FKl7NTslab4cfet1/DqkI+xWQJJOLqOXLUrNBp4qt9d/PT9h9BqxstjF37eu6HVxOTRH/LekId7jXG+M7AfsVg5017Eb9Wp5DTrmFuTQnqzjisKnaHqF9kLSG3SM68mRVL6gmU5q8BOeIORT9tD1T3rzWyvM/NzdSrpzRrGVaZxm62AwAYjO+qS/3Soeo7xaiqbY/iyMleuJonnI5xFf6pO5V/2ImK7aPZee+1JHnvsfsxmT44cWcXV11zBvIU/gPLL02DvVKsOZm/d3bTm72Jd9HaySkMYumcGoamHcUncQVKBH2P91/HmrMXs2XGUfW6BHDgUxKJDrow+tJ6xhzaddI05uJFv9q/m6/2rOmvtfnf27Pdnx76jbNnlS05+LM01alobVKSnq8jPV9Ek3NYa0yD4NNg75aoHs5dRZCG30BmeLkLLYwxOhi8p0xm3IPK90vKEMYgzzFwwgKJ5q6p1skMqgzNUvbN5sodKy/lYvfI/EqpOgwpPiysHtAcJT/VjU+I26bDc3GwmPiOYpdEboFEJFTHYqyMZ47WYN7fOZ3rgSuoaRGjzX3DFPFG1j3HaKzSEKVWU2FTHNHvFAmyqJUvS8lc0ex3Mnl0jX2MJxhyxkBfcGb0g2J1coX06CbDXoatKTY6Toe85hWrJEMpMtY6cPUec3L/4u6Rxxz8M9sQ5kmONcUYD/A8b/ZMq8XqXRtLarKaqWEl6fnfNnhjd1elV1NSqSUpS4h+vJjpRRW1OBGnmOKLi1VRlRkr9Xl56DGkpcRIAChMXCfaEBq46Rp4/OXKcsj1nryxKfjbzip2sbgezJ2JBwrUq/BI1nYzeCcFeO7MndJ8CGKZ31ezVxEoQKT7TckT4BJo98T7V50WQlhrbOTra7X4BQiuUFGcm4hDfFe2aPTF+HJOowl6o7hzj7Nif0H6JWIosqwC7vY/53yjB7AXmJfJCXh7fhiXw3VavzjHOR4pzKG/V4CLjtKxkN+uYWmXlcJOVyvoE7uqi2VuxYjrnnHO2HONUqdzIy4tgxIghnb3mzp2zmTbtS5mzl54eLyex1qxd3IvZC3qikLwkHzbuWCcBXXLULi6/7GLJ6onv07lLFlKS4i8B8zWXn0/ooaU88cg9vPf5lxSmBhMbfPgY2GtQMuLz1+W+F/88jDk/fMIHQ94hJ83IARcXEmIjJEiL1epZuWQeKZpgPv5sKIuXz6PC6sfn3w7njDMU5KlcOLjlV6bO+oViix+UOs+r5asXSzzhuXU6m1bPJzhWeHlU09hYSVBEDAkxYdL0xWpWYkr0JUl5hHseHsBbAx/Gc9svXHnzNWwYF8g0he9psPfPlYKJk3/EKygWxblXMmnmPPmmW4pq2X/El4amRvwirMxdsgZbvpWJP89j0Fvfkq714awLLua2fs+SkxLGzAXzUSguwHXnUiAd2tJ4/fVBXNv3ceJjvPHxceHCm+7jxx+GExfux+2PDmHV2oXEhbtw/QMvMX3mMoxGFUvXbgIasdszcfUMoKy8hA27D7NlzyEc9gSoNct5Ya/geEqyYrn97j488NwbZCSFsX7VLOJD9wFpzJ6zhAN7d8rMjxXrVrBh82rAxqQJ3/L2Zy9Qtxc+VhzoBvaisHJBYaHMxytu0XKw3kxWs47L7U6wd6G9QApzD9WbJY0vZrYvttsIbjB1gj2hqwpuMDCpykpco16CvUeLctE16eRK0J8Fe9nGa6hrjmZRbQZn2QskuBRgb7cjifMLC4nuotl7+eXH+OCDl8jNDSM+3pX+fW+h/0/TCYwcBac1e6dWdTJ7Auztxs/sRnFVBB+7zCHIeoSIDF+yK6KYHLCMD35byJrFB1m0YC+rF7ry/sJ5XLbwC65fOOyk6poFX3PrkpFMPrKDKe5HmOi2nUluW9jq5ssBt2AJJne5BlBgj5M27cLFz9wOABqrVawrs3HA6ytwPx29cEpVD2avsNIi9TqCzRNgT6zwC6MT8V6L8avKGifYK6pwgj0B8sTvCxAowME/DfbaHInE5wbwa9hKZgQvwy/VHTCjLQhgSsBi3JLEQp+StrJoyh0xrIndxrhDm9mh3kWDiCgoOnlXzBNWB9gr10h2R5hpdNXsNTSqZaMuw9z/KrNn18jXWLI7dcdy9kTTHK1RUV+h+kvMXp41BodDhaNcRVGu0tmQV7Yze444HFVq6oUG8b8B9gpDURoSyUyNOS5T9P/Lah/VTWvVM7k2jdwyMcapdDJ79jCqG9V8lp1Gcr2e7/JTCbEmMirdgiY/jl+zjTybnkNUQTyZSXES7IlRTgH0uoK9tuoYqhwaCb4kWy2iF8qjpMOn+MzZy45p9gTYi9CqJHvYFegdF+x1MHs1Gukk2k2zVxNLZZ1Tsyf2fyLNnvhciwxDcUynC2jX+wSzqWRGQxphJQYcDU43ThzxkpUcmZbK/qqk3uY/9jDKsyNl6PzJmCX9J0uAvaSsWJ4qKOBqXTITd/p0gr3+JSIrWcv8mlS5aF/UopX93KL6DOyORO5pZ/b0+gN4e2/isssuxtNzGYcOrcRo9OS77z7sBfa++eYt4uM9+eGHofj6ukLrsk6wd5NiIAEDWknSHWX0tGlQZ8Ki8uTya2/CnhIs8+1qarJpqzLSUqriu/G/kqwO5OH+j9D3qVdI0vgTExNCcp5wxqygrVpFdGQg63YcRJ+UjMZoICA6gejoUL6fMpsDh49gNKu5/I6HuPueO6QB44NPf8zYH38m3xrGm0O/49NhP5GfHMLcXyeTmaWnpTYJBMNcqWP89Bk8/sow0g3hPP7Yw1xw072oY91ZtWYh7w8bR3RMOGXlDmYu2YuLm5vEGJHGbIIjYjhw0IUzrryW7wbtYpIi5jTY+ydr2Bv9KHL5iM2vKdjxtgI8h4H/SIicRLPHSBJ+7M/WlxQUr3yILQMVZC0cRMu+1zn0noI1TygoXj2Aw0MUbH9JQcHyfrS5DabN7U38RlzG6qcVWGbdSeLE69j6ggLdjzfD4U8J+PpmgoZdQMrsO9nz+pk07/kY65w72Pe6Ag6/Akfehvjp4DsSon+AyPHgMoi2/a/Q6vYZ+esG0bB7EL7DLmbDywrsK/txZOh5mGbfTZvHm+Sufo2STa/K68GjLiV8zJW0ebyP9ufbiZ5yJc0rvmLBQ6+0vwYKXn6hP3bMrKxLZWVtCrnNOlbUWsg4DrO3qtYiQeCaGgtLalLIF46EZSJUvUja8frWG7nBZmN+dQqaJh2Tq6x41RvZfhJgTzB7pU0xzKzJkl8ula0aGtvULKxJYbUjFXubkSf698XTcwUhIQeYMOFTlMqDuLouZ/n0L3k2Qc84t+Gn3ThPtepg9oRmr2A3i1tLSGtLYuiOqYSmHMLNdAhLcQjf+63lrTlLWb/sEMuWubB+mRsfLp7PZQuG9gJzf1TXLviaGxeNYtSBZeg0X6MzhZNgsBJl0B/L2dPp5Gqv1qomv9hpEiCYgYo8JY9ayxjqNuq0G+epVl3BXuVe6ilClZ5BKxlykaxUrAiTQUFlBlWNGTS0mAnVqKSGT4A9oVmKMaoxZqhlPtfvgb1m0RQWnXzumXPEz9mkCjagzpHMvhg/VgS6USmaRnQkZgfwq7cLZeVJkgURjXhDo4bCYjMV5WYKS0ySYesKuuTI2HGO96erXbMnQs+FnlEyMB05e+1jnBH6vz7GmWGMpcDmjI0QCywC7JEbJEf5Gh0qQkoMLHBYaROM5XEa8t8rmWfWmMCS+lQ+SM8gvsoggavTjTOWLY0puDZZoDZauo72fPx/sk5ZsFcWQYZDx+SkZKy27pq9+mYVexuTsbXoWJCZRHZ+FCvSDSTnxrIlQ8fw5DT0eXGk/Q7YE8xeWY2GfJF32AH2KqIorXaOhMrsxS7M3vHAnthfUE+w187sCbZYgDo5rtuh2auJlSO8gtHX/o5m78+AvQmZKfhm6HEIg6IOZq9YzfqKZGJbTbSJxYUeCwmdn/Wer/c/VD2PJz4XMQVKBuotjNp9lDG7j7lxijFOXaOBM2w2ObVV2qrlhyor/y4txtRjjHPdulksWjSevLxYqdkT4G7KlGNjnKtWTUGv90ar9WThwu+5/vqrOHhoB7St6AR7D19+I/nDR1Ow8mH2DlHQduAVqrY8g/sX51O3/QU49DoEDIGDr9G6/xUqdnxE8/438R9xCRtfUZC16H7Ktgyics/7tLkNoW33s3B0KMRMhoDvIHYqqKaQOPFKfu2nIHjkxeQtvV8+NnDkpXB4COZ5L3DggzMoWtOfXe8oKN48hNptA50YwfVlODKYNpdXZO1/X4Fm9lNw5EPCx17FplcVZC68n5iJ17LyOQWaadfTuO9d9rx/EYFjbgLP4RD0HYSOI3Xps6x6TsH+V69k92Ni1LQ3RvnfV68Np2Z9+6ACy9cKPEbcAcrfIGgKhE6D8B+xrXqUSY8q2L7wfioPDmbH8kfYuvA+Kl3fxnfnS2xY/gglLm/ite4JNqx7HPvBd2g78gFth9+DqBFE7xiEduuLaLcPZPGC+0jZ8xop219k4dy7idv6Ajn73mDx/D6ErH2CIpfBzJl9B9vm9CF3xwusnnUnreK5aOaBeh4E/0Sbxye0+H5H1qZ3qT/wHi5DL2PeMwry1j7Lvk8vRDfnQdp8PoXwryDwc9p8P8Xz26s4+t11tAUMI3Z6X7zH3gHej3Dk447VAwWvvNCfXJKYX2uV4Eqs4ghwJhi1rsyetVkn789r0bGrLlla4We1aHm7Hey5O8yENei5zV4gwV5Mo16CvaAGA9tOAuwJZq+8KYYldRmsrrHIEYKmNjUbai0srLOS12biyf598fJagafnVqZO/RKDwQNv740smTaUAWHxjD/y7Wmwd6pVJ7PndOPc0pBDToue1xO98C2OIdC0l8zicPwMI5m5ciyL5rmxaOFeFs/by6zNu/jBcxtTjmw/6ZrktoNxh1YRHj+cKG0gwWpDt8YhMFEtM56OB/b6nwZ7p2ZJcUYzbLiXddNe54vRo/jwy2FMmjyMWTOH8c2oYYydMIzRY4cxbuIw/AK3ok5P6gR7guGNT1LLXK7fA3siUFpk0+WmxZwUwycen5ceTZHIwROgozZWjpBqU/QkmoyUVAjtoIqSch2xeqOT7WjX7AlmTYAwwT7nFKlpFuOUReEytLm1IExqpRx5EX+9uWwHe8K9UGgbRfPcU7P3l8GeCJrO0LOjIomKGhUlQldVF4NPbjw7K02YWvSMr0ljpyPZCQSO05D/bomGvzGBTY0W2cxurk+Byo6cvVhcmix4NyVRXJJAUbqw9T/J/Z9M2cPk+F5lduT/jNE56WoHe1aHjtEWCxlFTpZNPn+hoWtWs64hRfYIv2Qnk5obw2/pJkx5cazO1PNRSga6glgyk2NPCPYEsycW1wRzLE2HCoI7wV64SkVVkapTs9cT7Ak2T5i0pFripBZQagQ7siTbmT2xgJCWr5bgTmoz25k9wSYKXe4fafaEGUxeWgwtvdxtnQYtOoOK5HSVnAzocOMUn097rpKGWrX8+3qCvf9miXNauJ+KCICO81uG2hdpGBqSwI4fNzF6n183sKdtNHCmzSblO8KN89fqVM4u7a3Z27NnCbNnjyIzM1yGqvcEe6tXTyUh4RCxsQck2Lv11us5elQwe8s7wd7AmxWw/Tyy1zzLujfOoM39Ayp2vsaOjy6kwfUdHPveZPbjCgo3DQTPj1j4goKMFU/iOfJ65j+rwLp0AMU736XcdTht3l/Q5jMKYn919tExMzk84ja2vKWAyJHo59zHvs8uImvlU/KxXqOux75pIPOeVbDx7TMp2TqIuU8pWPmqQj6Hje+czcS+Avy9KPvrNo8P2PzOmfKxeeueI3DCrSx8TkHqkgEEjr2JpS85r4dNvIEfH1LgN+oKCBgGMb9A7CyIm0P54VHsfUuBZuz/3xi9juq14dSs8f0UuI2+lAHTZ9PglGdidrRwsCATW34GE+YvZYUqltK6Uj47tIurl08iKeUo17/3Mm9uWEVpqY61sf6c9fZgfPy3Q3MKbVV6fEy+zAnajjY7jDBzNDevmcfqyD3sSHDhilUz8dOHkZweya2rf+OdPXMoLFKzQBXL4VQTtupC9qSYKC6z89vyTSxeu4O6miJwWJ1jnCHxFGfFcdvd9zDgtQ/JsUaxcNUKIkKPyDHSnZt+I9Rnq1yZ3rB9I9v3bJFjnBMnjGDQO+9D7ioOvHkM7IkxzmisnGMvZGtdMvYWrbw8HtgToC2/RcvuumTOt9kI6TLGKcCeZ71RznPrmrRyjPOBwnziG/UnDfZqmqOZXp3Fv2wFkkkUjc2aWgvnFBb1GuN8/fWnyMgIJCxsF/fffj3P/vwTUVEjT49xnmrVA+xtasgmp1nLE1WFuDdacGlOR92WR2t+f8KCvmKvu4oDXiHscw8iICaRpGQLKTrjCcqAWZ9MrKGAREOu3JasM8vryfok4g35BGpKSVDqCVWnEKY3EWHUdjJ7QkNSX66kyaEiI11FgTDgqFFyuDwPL+8vT49xnmolv+tbYON93PavjtGZE9f3k0bQ3JiBo1KALCf4z81TyXPCXqlFmySaz+5gryY3CnWyhsqcKMLU6naA1bv5Ol6Jx+f3AHviHCzIV1GU78ygE89DnI9FeUrJgnSAvcZmNdYcNfGJSgn4OgxaBNgTDWqsSUtFjlMn5jSG6H38360uY5yiuRYaqA6wJzR7Qlsltgkt10lr9uwhLMnQs7MiifJqldOMoy4G39x4dlcZ2FJv4dxCOy71fxXsOd04q4pVbKhIQitiFiqczJ4Y46wtd45np+RrMYrMt3+YcftLr///ssTrXRJBVqueOXWpZBZrpClJxxhnTaOab7NSSXXomZyXQlJeDD9lmtHlxbE4y8AbaVl4pKnR6hIpzoyWmsXjgT0BxMR4cG2NUubsiTHOehHrUKxncX0qLRLsCf3c8cGeAGQaYyJ6c8KxhY12sCcWEIQZU88xTjHeKUa15fjoCTR7ok5k0CKrWSnP/Y6R8A6wJ/4WMfLcNXqh12P/SyWeuzDIMXVxARWXVdmxRMYrcdnhJdm9DrDXrzhHSndE/7W61oKtRcuymhQ2NKRTUp/A3e2aPb3elf37l3PhhRfIMU4/vy2kpvoxatT7nd+jAvxNnfoFX301WDqpT5v2Fa6u27uBveeuU8C+/liMofzw6wJwmElWeXLZtTdRkhFOQ4mGcTPnUGCNgGo9i+dPIdPkxwMP9+ORQe9hNYUSHR1Ccr4wUiylrdVGYHgkc5dtJCwqiqOhUbgcOCT/A+gTlbjs2UGy9ijX3f8Ufe/rS5SfcKo/jx+mz6I0K45B7wzlzAsvxxh7iPPOv5KX3vqc0uw4cJig2sB3P85EoTifAPcNvPbSC1zb53H0Sh9279uC4t+X8fMvPxMVG83035biFxQsj+sTa8D1iDtGo473x85j9bTPSRzW8f+mN07531avDadmjeunIHDKBVz/9iA2Lf+NAo0bLwx5hzs/fIG68gKK8kqBKmgoobyskl2aEAptZpbOmcv4bSspzPJnS6gLZz/fHy+3JVCTCGUxfLxrBkN2/IwtN5AojR93LJnCUr/FhIft48UFczgsnHvqy9BmZ3FAG0hBSSrb1KFEpusoq8gmIlOLJWp754ekSH8Aqo6FqguDlrtuuZp3PvmMotRAtm9fgyrigMzZG/XNN2xcMkuO+WzfuoK9u1ZDWxKTR33Aa6+9COkLOPBWd7AXg5Wz7EVyTDO/WScve45xWpv08sMuDFM21lo412YntAvYE2Ocrg4TP1alktTsBHv32POJbDSc1BhnnvFcKpuj+bomF4XdJgXBAuz9XGfljMJiYlotPN7nenx9VvLKK08y4NF7MJk8OOK2ksuvvJRV8yeC6ovTBi2nWnUd48zfza+NeXKB4eGyHA7Xm1lXbyGqJQdHzoP4+33GPk81h3zDZLm7B7E4MoGRaVZGpqQcpzL5OTkKnWoCwdqZjEyx8oNFRYD2V6YlxxOu+ZkE9QRGpyTgo/sRT49d7DoQwp6D/mzf70dRQSwupKBvNbDRZsa71EhAixkteRA85LRBy6lWJwn2Zk0fj29rAZ7NYnxSRVmVCrciozwn8rJj8PcLcJpUtDfuIqS4LC0UL58AarIFmxZ7Usye3Ee3Mc5YqitVBBQbOFhuorxYuD+rSGoxsLPCTJldmAU5oxcEyNJnaRiRZCEnT+XUN3WAvfwwfP2DKU4VxhBhFOXE4cgXzNJJNJ9dwJ5osoWOrqtBS1OzU8f3Vw1aOsY4RfSFCG7vHOOsjiCi0shH6Rmsakj9a2Oc4rIpURq8FBcoaRYNebtmTxi0iL+pvEpNWoGGJHPsiZv6/1er3aClpUlNRaFSOm+2HsegpbZGRZ45EUdmBNYkJdXZUWSYYolLUBGqVOOn1MjYAeGiKXLxBNiT46z2YDnGKYCXWNAoKNcQr0mA8kgamlREl+qZ6bDSLMc4Twz2RIi7yphIRU6kM/y6/bmLMc4O4CUcX7satIjFFGteu070d8De71azUjL9Yj/CwbdjjFOawojolv8Q2OsAnH9lHFs8zmKJIzk5/hjYKw4jyxTKPs9QDu/16Qb2hEFLSatGEgALagRrq2VudSq7GtMo6wH2tm6dx/nnnyvBXkTEHjIzgxk5sjvYmzbtC778cjBJSRH89NM37Ni5rtsYpwR7ux4gS+/DstXLpEGLJWoXV192kXSlbyoIZ9GKRRQm+0rjqVxDJA35Udxz2/W8NuRD8pP8iQtxO2bQUh/P8PcHyn3/9M1gMqtNmEvSSc0zsVwZiMpuhuYyIpR6tm9eiykuhCdef5+VYS6U5wcxYd9GPvxgKGkJLtz5wQtMdttGjU0slonv6HCqivV88ukwEr03MnjMm6xzF3pqoRdsYc/eAxz1OUhlSTHuhwLQxISQEB3IfQ89y88TRqOL3sy7H7zLlp8/IXH4abD3j9aoR84g45dbefKV13hv9HtEh25Gcd/tjB89nIqUINbsPszO4HWUZvmyXxdFfmkF1JdS2djIklg/svN1bEk4ypRIDzIzA8EWBEUh7A7by7mzhrMpcCUR6p2MdFtJdEY8juxc1vsEsc8UjinPxCGThqa6OlJyjPRdOpUX1o1HrdvPq1unkKJ25ernHuGmlx+jNNULyuM7oxfKrQH8MHWCPDmCXRfxcN9bWfPbGGjVEBkZjVntFAZvXTKJ3aumQq0Ot/1rWLN5DZhmdgN7Yowzi2Rm1qbh6kiSqziujuMbtBx0mLG36DgsnJmqU0lr1vJO+xinMGiJbdRzd2G+HOMMaTDI2e6oRr38ovgzYM+ivJAsw9c0NyZgL9axqsoiZ8RbW53uX2srLWS1GVmwcAZ6kycuLvOJiHOnoTmVuqYMDrmsZGr4ESL8h54OVT/Vqguz11awm9pyM80NKn7NtZBYY6CuXEmzw0hO7gI8jq5h+UoP5s7ewby5u1jz8xae9oxCUV2Jori4d5U0clW+L6VKBUGGf6MoqURhV+JjuIDzbWFE6BRkqRR8muaHp/57jhzcyJadgWzb7cOm7d6U5kfzY7EV/0oTK0qScas0sbPEzNvlZYQfHXo6VP1UK/FetTbBxvvZMvNbbrz1js6GZMiQIcyZM0fW5MmTueeeu5k1dTiry+wsLkqWIKvGoWJtppmfS60UZEXj43m0F9grSQ1h/6GjNOQI45JjjpAnXaIxrIkhvsXIY6W53FhUgFeTyHJNZK+wQLfb2NVocZpKFIdT0KpljsPK+No0ltenUCOYvfbn1pwXytYNB8jXB0hg6BsUSrbZ2ez1Ou6Jqn2MU4RTi3E4qavrOcZ5ktELHQyXuOwwaBG6yG4GLVXROGrVFOUoqSn7awYtHaHqxe0Nf7foBUecbPiFMYz1NNg7fnWJXhDgSgD9jugFUQLgC32a0HNOz7GQkhdDmH8ABUkhJFkSJajrGI8PUGk6A9DFpdqYQEVWhDzXxUhlaaUz2kGli5ejtgL8R6hV1JT88RinAHvxeqWTGe94DzuYvUongyfPrS5jnCLuITH5j8c4T1Ti+QiWM9qkkS6+IoeyK7MnAKAcHa2OkWz93xkRFk6gtoxoednzvj+q44K9sgiSYo8y59ddrJm7i9F7u49xiuiFs+0FrKtNpqpVI5m9844zxunmtk4COKs1iKeffqjXGOeaNdOIiNhLaOguOcZ51103Exrq0c2gRYK9g48RdmQVN157JW22UOxmb4Z/NwpHTjClSR78+18KdMGbZc7e/sMB2FMiWLNwnHz8/rU/oY/3Pwb2qmKZvnAcZwy4h00bf2F9+EYmH5qDwejFlXO/493dv0FTETRWUNNYT31ZIV7RelbHeGMrNjM70I0jvmFUZQbyned6rpr3Nanmg04ddkEAVCeTZMqi2paDS3IYc2KOkpKfRHiamqj8XGjMxJIYym1vfMSEWV+ybtNUbnjtHUxqNTQa0cb4sW54f+Il2OuNUf731WvDqVnD+yqo2DOQD732MvTgHLLSfVgRtZtSu4E2ewxxxlB+81lJQZo3szyWEKcNojkvBGtyFDiKobEUmsuhrRJqMmkrN0NlMjWlNjbGhhBqFiuG6dBc6PzdRhHSWAGN2UQrtzPLcw32tGiwRRGlDWFL2CZ0xsMM2TGDtBQvHtw8hQFbf6Q82x9KYztD1ctS/SkvMTN96miSI3ew6rexMnSSqjgKsuIozW7/QqkSX5Rx8gs6NGAfB70OgWFGN7A36IX+FGNmoyNFOi4JkPfbCaIX5svtehZVp0iWz96q5s12sCeiF47Um7imwGnQYm7WSs3eQYfpT0UvZKsVRKjvYGpGKTWNRgpylRytMVHdppFgrzBPydEqE8Vtenbs3USqzNbbQaIhhNoGC+W1aegj9/OUVsXYw8NOa/ZOtepk9u6iLX83xYVmGhwqtmaZSKrWUVaopL5GR0buTnxCD7DfPVwyb3sPBXDwwFHmhsfzaUY6n1qtx6kcJloiMaq+IVg7iU+t6YxKEczeVMakxBGiHY9e9TWWhCDCVCVEmFOJNLWPcWp18p90aoqSomIV2VkqCu0qGnITeTallC9Oa/ZOvRLvVUujBHthexZw930Py+/Cjz/+mP379+Pu7s6RI0eorq5m7JhxfDH8Y6y56WTJnD21bHYT9Coy0pQUVx9njNMWSn1+BFkZCbQcx6L9pEqAqJoYghpN9C3K40p7ATsdgmFMxMWRzHkFdpbUpkqwR0m4HL8X37tbapP5sdpKZbNags8OsLdjyyEKjIGywdu55SBZGj+oiOx93BNVO9gTsQVCuyrDr3sYtJxUzp49jJLMKNmgiwZKb4wnzaaVQfaCEaEd7AkGztHgNIURwdgnE73QUR2h6sJURkQ4yP1XRzujHepjZfSCABmnmb0TVEeoeo3TLCU1v3eoelm1Gkezhi8K0tDnxxLo7oPdFIglpTvY61lCX5ecFAd10RJ0C320dLrtAHvVAhSqZUB5R/RCc0FYL7AXoNRQnRtBtjXGeU51fC7bmT3B6mbkqyW462rQ0uHS+XdD1QXYU1lEaPsxZi+nUOPM65RB7jGUZTrz9f6KVlMcpy4vghCNWl6ezHeLnBYoCjku2EuO92P+gn2sX7CnF9gTBi0iBmtClZXiVi0jK9OOE6ruwpIlU1mx4gfs9kSeeOJ+Cfa65uytXDkZi8WfpCQ/CfauueZydu/Z0JvZawd7N113FY05AbQWx1JoM0FxNDVpR/l5/OcU6A5DSTTZGQlyOoFGDYt/GUWi3wbiwz2Pgb3icBYGreNfC4ezJ2YHW0M2MtltAZTq8Yz3YVfYBvmaVGaFYE0SC1/RQDm0VDpD1ZsqyLHn0lxhJSMvhyXh7hTatFCdSluFhbY6G7QUy+k/WirYFLGbRM1uDkRsYGPQXhy5sdQXJLAr/ghBOhdU5sNsiHahskBFktmP2SEeqKJ/Iu6r08zen6hj4zYnW8PvVBCy6EYuXDSWJX7b5EkvxMAUB0NhMJSEOD+wAsWLy+IQKAyBomDI96Mt9yhteUdpy/GC5ko5HHTcn5p02rI9nL+bexTy/eU/Znm8IsEGitEYMQesRms8zLs7fibN4sl9K8bSb/UEyrNErscxsFcicj4axCiPRdLctBmhpt25qjTcuVIrx23awV6Tju+/fptnnnsKMhb2GuMU0QuXFto5Wm+mrEXL0QaTHJ/syez5NZgoadES1GDiCntBt+iFw5LZ0zGuykp4g4HxlWk8XZxDcrOWzX8C7OWoFARpr+aL3I3SlGWFQ+gIC+Q4qVhN39OQzIVFhUS1Wnji3hvx9V3Jyy8/yftDXiAnJ5T4OBf697kJxaQ5zA8edxrsnWrVQ7Pn2pwlzYIeKsvlYH0Sfk1mklqzqM3rx94tg9m4MxqvsBjcgyLx9g9na4KWeRlZzLNm9K60HNamqEnWLyHOuJ55aZksTzURY9zEqlQdCca1xGpWM8+sxE+7Fp9ADwITdUSa9IRodXIVuLJYgE0VpvbohfpKJe8XlzLy8MjTYO9UK/ml7BzjvONM5/+C1157DTc3Nx5//PHO/w8C+P0waQqjvv+EioaMTq2cyOBLL1BjKzl+9IJsoNpX0Xs2XCdd7cyeutnA7OpUplVZ5dQEKEloNMhx+aMNZqeGrThCuhfPq0nlXJsAhck0SmbPCTjJC2LPloPkt4M9ty2uhBxxpzon1Dly2fPYx6v2MU6RLyi0T86A8+7RCwIA/tnoBfEaiZG7LGuMbLpyU6OxlyhlaLvMPKvtHr0gwtBFY/53mD3xnDsy1QRjWGyNoLoyUTo0ivfWmn8a7B23BGAqjcTRoJZMVVG5E+xJzV5hGE2NKqKNGqpq1CQlK6nOikCXrCItNR6VIbGTyTteCSCYmhwr32cBxMSCijjHNHrRw0TIsUgZht4eqt5iE0Yp0YRpVDI3r2M/QqdXL0amRZ/WFQi1M3viPY829tDsVcdKplpo7eRY8gmiF36vOsCeWIgQiyDic9DB7FW0A0k5xlkfjdYYjznpGNj6o+r6XSKOI5xAU1PiejmC/m7Zw2jIiqApN5xsSyxZAlhLl9IwCabT1f7MOw7Ye7Qkm5wWLT9VWznkSKK0VcN+RxIzHFnkOxLp0yV6ISRkD1dddbkc49yxYz5q9SG+//6jzu/THTtm8+OPXzF8+DtERLjKAPawcK9uoeoS7O19mOT4Q4ybOIbGXNGHR0F9Yjv7L3LxkqE0un3xQbzXYU4JleiHaxMI9HE5BvZKIpjvu5J/zRzK7vAtbA3dxIRDC519cXV7fyzGh8X5Ivp7e5Czrxcl+noBkH/vpyiWthzPY719SZizty+NgFLxfNuxhHieYntH318VhUfcFs5eOIYVO0cS90VvfHLy1RMb/Seq14b/RTn/wEcffZz3B33Cqy8O5q0X3ufVF9/krReG8NqLb/HmwPd4feDbDB74Lm8MfEeWuC63vfgJqz++B/WyO/nR3Zt8Uy7VGUoa04xUyUuTvGxKM1OeEU+xNaa9oikR/5hKsqHKChU5UJlCa2kdVaUO6ktaqCmtp760mdrSBmpLGqG8GCrE72ZCVQbYrBSliH8yMZSnxWM1B+IavRmlyU0ye+8JZu8EYO/oUT9KU/zx3jWHg5tmUm7xJtprDVnKA7SVR5Oj9aM4OZC28hhU/pvQBm2BRi2uG39h+cJpkDSnF9iLw8oZ9iJ+rLLKleFp1VYJ7q7swuylNOnlB15sF03HmQV2IrqEqnsJXVVtEjNEMHuLWoI9EcPgXW9i558Ae1a1glSlgnLDeVQ0RzOkIk+uJokoCAH2xlalcYa9mLj2UHVh0CLMWR588C70+sPs37+Ya6+8BMWP81gQchrsnXLVQ7M3uS6f5CY9z5Zmy3NLOIGFNGXTkPc0B3Z/xLz53ixetJfFi/ax7rc9vLXHDUVCAGfG+B2nwrk1YiNbvW5i9tF+nBkTxJVR+5hx9DGui9jBoqN90SgVXG8L55DxLvauncou12gJJF19wikuSiC+zUR6m56cNCV5+Sr5z+fbqhKGHzoN9k65kv+lnWDv4Uuc/0csFgvvvvtut3+ehw8fZtKkH/jqy49pc6TRXNdu0FKmIj9LSUut6rgGLf/Ramf29tQnS+vzZTUW5tdYJNgraNFIffWP1Wnt0QvhUlPzclmW/N7+ojKDmhYns9dsD8c3L4H16w9SqveXDcePQWEMn3eA9FhfebvXsY9X7WBP6OlCRVB0vrqbZk8EbjdXC63gn9PsiYZTaLeES6gc5xQTKfUxkmWTjbfjGNgT2wIS/z6zJ5g74VTa0CTAXhTpSdEUl6uwlaopLncCgdNg7zjVrtlrbhF5dGpScruHqneAPcH8JUuwF47GlMDRRG2veISe1Qn26qKprFBTbFdRWqFGr4ynyRZNU4uaghI1qXkC7CVK45UgpZNhlKyeSi1HcxvyBAA6zvvWzuyJc0qwuhldQ9VrY+X5nJKjlqDv72j2BJhMzhLRDl2YvSLneZtdLM7naLmgUZB+zA3zj0qAutKsKFrbb8vzWICQ4/yuvL/9Pqfut2NbCDvTtIRkJuKXqcRVMJj2EPkZrcoOIdjbk4WL9vcCew8X58jRTeHJIHo6sfj+fWUavs2pVDfEdwtVnzdvImed9W8Zqm4y+VBYGMO3377X+X0qmL4ff3SGqufmapg5cwSLFs/pFqreodnLNvqxcuM6Wu0RVFl9OLz5FxpyAmnKC8Z//2KqrL60FUWSofTDkR3K0T2/yX64yOxOVFAXzd5xwN6P7kvIz/JjT8QGIlSusgcXvXhRajTlWfHtfX0uVAoypYCqshoaS9qoLKujqaSNqrI6GovbqCytg3K78/cEDqhKpyo3sbO3F1Vn1VGXrpXlSNdRm66hPk1PTY6eyNhApnp6UxN2gNTxl/H2wA945cU3efsFcTmYd+TlGz0uB3fe//YL70ucM+jl1zn33PP/IcDXa8N/v844418M6P8EoaGJuDcFEJeZxOFyP6KzjLiXBRGRo8WrJIzQfCVHC6MItMXJEtfFtoM1KkrdF9Kw+nkCM4zszHXDX5/I1rxDHFUlsDRpM/6qeBYkryNaZaIgsxxrWjEWayGWNBuHmnyxVtsIJ5KMugK2ZB7ALTGEdaY9HFIHsTf5MG6GAPYYjhBqjyGx3khUgwpTg5VARzjW1CLyssrIySjDX6nlnsWTeGXjJDR6F17bPNk5xrlxMo9umdZtjFNo9spSA/jmm89QKP5NlMdKnnviITYvnQytakKCwjAkhAFaPnn3RYZ9+jo0ivBY8SWZA4lTu4G911/oTzIWRlVlSPBW3qIlotEojVgu68LsibHOyEajZP6iGoyMqEzD2KxjSLlzjFMwe0nNGvoX5coxTzG+ObHKiqlZy6Y/AfY6DFqyjFdT2xzN4Qar/FIR7qAtbWrJJo6uzsTSZuaZR/vg47OK5ct/Zu7c78jJCUer9WD22A+4d587v3iPPA32TrXqweyFNaVT2qLhsUo7bg0WyWJkt2bQaHucI3vfZ/5CH5mzJ7P2lrjy6aZtXHloBde7rjpOreMel7l8s/N13t/9Pte7ruZWl8W8tv0zbt85hw92vENk/KXcUxDGYeND7N84gwXzj7Bo4T7mzd1DcXoYA2vzWO2wEJmnI7FUh6FQywPZlYw7MuI02DvVqgvYu73doCU+Pp5PPvmkG9jzcHdn5rTpvDlpKNsddgLy9HLhKa1Fz3pbMh55RuyFCUREOVeXezZd/5FqZ/bSW3S8W5bJQ8W5aJvE80hkT10yN9nziW40djJ7YipijyOZbyvS8GowU9/ibMZrbBFcmZ/Lq17RFFqC5PTHyAIrkz0jsWsDJFDsdezjlQB7lVHU1KhR5mrxb0rqptmzOzQstCZRK/7n/ElmryvYk3+vMKRxaJyNdwezVx0tGXZLjhij/XvMnmjIBdPSodmTY5yOOMnsCRfF08zeCap9jLNavPcaldS/CVAvwV5RqAR+afkaahvUrMw0k5UTjdGUIEcre4K7nnWM2YsiudVATLOR1Godk/QWtuaaqapWE6Fzau1ocYK9MHWXEc52sFfbdXSza3Vh9gSoE+BOgLwOZs/RqEFn/XOavQ4g1W1bu2YvxuzUsgqjoq7MnojsKRZRIp2avd777bm/DpMmEboerVNJN90TAbyuJX5fOJJW5kTK10kyr7Zgpuaa2ZWvYXuehgU5BmfuZFkE+ihfZs/d6/xfepwxTqHZu7QwnyP1Zura1JLZu7ysqJdmLzralREjhqDTefDii4+ye7fQPR8b41y//ifc3ddw8OAKliwZR79+fdDpI6B1SQ83zn4kR+9h/PAhUBRBru4I7334HrWZgZLcuPrKyzCGbZeaPW/fcErSovh+9JcozjgLz+2/oovz6zbGuSBwLf+aP4y9MTtYF7iGaYfnEas5yH3LpvKj214KssvJzyonOcVOdmYFmbV2Qgglu6YI/9YgglRKFiVtIFCZwIa0bQSqElhi3oxvYgz+jUFk1Nnwaw5HX2ulPL+edGsRKdZCUqxF7LQeYZfWgz16L7YbDuNuCmJPigeHNWFsSnYlJNWCe9Q32Lfeimt1IPGZqRyo8iYxPRWXKi+Uaam4VHuhTBfbvUhMT8G10pv4DAsHK32JzjZSWdzItGkzuOKKq3rhpL9fvTb8t0vBmWeeRaBfDHZ7JVf5Xcd2/QaeiB/AJvMaHgt5jPmqX3lP9TazDD/xQdQQRsQOY7zuO77RfMHUhEk8Ev0S9YGLYevrzDEs5t7AvmzRruNG7+vxy/VgaOM3hOZH83HLx6gyk4hOT6FZzPK2VtFGKZ81vIZP1iH6pD7J1tRtjK7+jEMFO5lY+Q27izbyRuqn/JQ2i68zRjEidQLLiucwu3QKk5Nn8E7phxTV2VEXpIIIfWiGUJ2RhSF7yMiJY0HYXqx6Vy795Hmu+/JlSq0eUBbXyewJg5Zd+3dwwaVXEHZoCS888QBblv4AzXrcPfYSH3kYWox8+u5Avv30NXk9MuQQR/y9Qf9zN7D34vOPUomJ/fUWuXIjtHnjqtK6MXsXtzN7E6rSJNvyQ6VVOmxWtKoYLFaR84rwrjezvS6JS/LtLKhOkeyeMGjZUpckc/n+LNjLNV6NrSmWoZW5BNabcLSpaWjV8G1lOq4NFqraDAzo3xd39+VYLBF8/fVbBAdvZcWKH1kzaxifZuUy5dBXp8HeqVY9mL1RjaUYm028mhLD0fIEZjty8GvJJdnyLqs3D2fJIq9OsLdx4T6GHPThPEMsF6ije5dGzb2Ju3EPuJlVoQM4Tx3P3WpXgo23cYc9lgTjVaSoFdyWF9kJ9hYt8mDpUhcWLtgnLZ9fqM1ja20yX9flsKwhjVk1qShKW/n58Lenwd6pVgLrtTlz9qZ8+AIffvghhYWFUrPX0Zg8/fTTuOzfzzdDhvDgxFFc3djAN5XpQAJ+9UZuttt4vT6PvKQQ9m075HS8/IMG7mRLuM1hj5ANsFtzKjcUF3FhYRFLG0ToewIHHUn821bMD/U5nZq9lGYdX1emc8hhls+3rF2z5ygI5yZbDoriEnR2MboUiGu6ga1RKopTnKYyPY9/3BJNc3kUeW1a5tZbGVaTAY3tmr3icKwNOl7Ky6S8UeMEwH8B7OGIJbdEQ45kQo5p9hqbnCNyAoz9XWbPP9E5Jthh0EJ9HNlFGgrLnE6Np8HeseoAHk6wF0GuQ8s8gwlDlnOMs8UeLuM8xOhua51Kxn+8actAkx+LxRj/p8CeYP8sYrSwJpIDjcnMrk1FVWegf1oOY4ut1NWoCE1Uk5Otlsye0MSeFNhrZ/aE5k/o54TmtFOzVxsrIxmEuYs+4/fBnnwtbGFSc9c1a6+rZi/WJDSBx5g9AYDF6L9gktuq/oQbpxi5FGAt25n1KI4Vp1f+IdhzgtAwaU5TnBWFxpRIQboYj3bGrFiT4sg0x+KVqsY/TdUJ9iyRPiyZu5ulJwB7hnbN3icVGdhadLxTnsm/SktI6gb2DjB16jA2b/6F8nKDDFXftevXbmBv+fJJ5OVFk5sbzeLFY7nkkgtZuWoBtK3qDvZ2PkBF6lFivdbIv6ciPYjdB/fSYo+k1OwhJ7jMYdugIo5dLjsoSPLjaMARLrv6eg5tnN4d7JVHMm39FBSD+7Ny1yxCTd7sSXCnrSKLzMxCKkqqKXZUo7anCL0VVFexx7qH26z9OGw9yA2WhwnI8uJTxxsEZnlxY+ojeGS48UXd2wTkHeFOy5NsTdnOiOpP2VawDmVyGvk1BUC19OdYxFwWF69ideU6FtQsZmrqfF5JeZ/d9g1MqPqKFVl7eD78HEIWK3gw4RFczHu4zu863JNduSPmdjyTDnKl31V4JB/krpjbcU8+wA1+N7DPuJMHY+9jvXEFOKCmppVBg95of6174qW/U702/LdLgL1/4+kZTF1dA+NGDCMx7iDPPv4Ye3cvZ+GvPxASsIuPh7zJgrlT2LbxN1z3rmDKxBGMGvYZ3u4bmTVnBg71bJqODOJIoDdTpk5HYwzjm29GAWVy7be6AWrqIavSwcijG8go09JSqaG6NhlqLdTXWxnhtpPQjFhostJQnwoVZpoa01gccxCflGDWxvqwIsaLttYMaElnm8qfBaFHCMgI4efQzdS2lIs1ZqoawdEKTS3NVNY2kZ+u5NkXXufVN4ZQUaCFuiSZs+cdGCWDQr8e+i73P/Y0hjg3Rn0/Ek/XDUAuzzzzONN/GCGz9Wb8MpnffvtJXp8w5ktefONNyF7eDey99dQDRJLOdeWlJDYaqW7VkNhkILdFxyWlJShKKjivtFQasyibDJLSVzcauLGsiOCmJD6uzkVRVMXBBgtJzWqG12Tj0ZjMDzVZvFaRT06Lig31VhSl8F7OOlAr2J4yCEVpE4qyVh4uCMCuV2DTK8jRKihMuozGligO11ulQUxGs3M1ParRyPXFtm45e2+88bSc+y4tTSAtLZjXn3kQxeS5pzV7p2J1YfaEQYuhIIyq+jg+2vMLgSmHSSkMoaw2jjFHV/De3MWsX3a4G7P32cYtXO2yiBv3LT1OraDPnll8su1t3trxEVfvWckTrlMIN9zE7UWJqExXkKtXcFthHD7J9+O6aToLu4A9W3o4v7bkEtqUwqjseFYUJuDWZOWWmmZ+OHQa7J1yJd6rlkba1vclyW8zamHsEBDAXXfd1dmYrFixgs8+E9MTCqYsmMRvlLKy1jk+mdmsZWZ1KnMb0slICsVl5+H/PNgrjCAzyY3cJHfaHEqyy4L5LS+G8TY1FvtRQENoQxJf2/QY830l4BIZaLVtarbUWbjCno9vg5mmVifzIsDezQLs2Qox2mLR26N5KiWZLzZ4kxfnIzUmvZ7D8Uoye5EcrTPzcbaV+loR+3BMs1ffoCY9Wy1t+P8OsyfMLKSJRg/NXoyxfdTuL4C9DmZPMHjmrHaWqKrdjbMuTh5PPH9LngaT6TTYkyVdLyMkW+TU7IVjbDbwQWUmRTWCZVPiyI8gzqCirE7DxjQT9joNpmQVVVkR8r39I7AnjFUiNCpyrdHyfW5s1NBSp8JapWWe1szhbIN0wI3P1hLRbKKtJVE+p5MCe+3MXm29Bm2KnuxCfTfNnmD2hGZPgMHf0+yJUUrhhBmlU0lAdmxM0gn2xGirMJfpyuzVODTEmf589II47wozo4nXJ8rrfxrstY9tKg2JlGRFYTAnYEmOo1E8rjBUhs1HJqgZZk5lid3g1KiVhBOtDWHMBg9WL9rHtrk7u4G9ASXZcuH/64p0mass+kO/ehPf1OaQVaekbxewp9V6c9ttN+DtvZKFCycSGbmTsWOPLaAJzd6MGcMZM+YjvLw2MWLEe+j1kb2ZvQMDUEYeYtBb70G1FkuiG5deeTWl6cHU5cfw6jvvkWU4SlulmutuvIkw780MGNCPq27tizLchfjYYCw5FdBSCC1prFm5RPbSW9YvJ7u+hMzqCmx11WhLyqhrAvekFIZ7bKauMYXWRhMJuUpGH9mFsVDND/7bKapKgqokCqvMjPfbhqVEGLQkU+9IZUrgTmJyxSKFhcaGNKZH7MTNEkBJRbLM4RYxDOL/TZUDquthn97MikRfoBjaioktt7Bk70gC31Hw6EP90Ki8mPT9V0RHHuDe2+9CrfRg/MihaFQe3HvHXUSGH2Dy2K/l9gEPPojL3uUSqxQX1zFw4Cv/V8HeWRw5EkB2dhGmeF8yUrU8dEc/li5YRnZyFHmZegY9/SrjRk4gPy2Rgkw1X3z0NUNe/5CCTB06bRwF/nOoXHQ3ubHeIL4ksqMgVw1ZAZC8k1T/7SR57SQreAek7iE3ZAfErCc3aBsk76YgfCepPnuxhu4E6zYKY3bQHLWJmqDdoDtAS+IB0r1dSPc+QIvSBbT7yfA+QJq3C/WxB8Cwh4pwXzBFke7lQkHQDlpDlmHYvRRkoG40FERBegBoVtFs8URzYCHVEQvAtIKC2O3UJqzGFrOF6oR1YFnH1A9uZdf0F8G6nmLlNkqVW+X1jeOfY/bHD0H8N+yXoeoKFGecwYefv4KyXs85Jj3f1uaQ2mJgeG0u1kYtNyarONug4mqzipQGDSNqc2W209jaHM4zaYmtTuDLXDX/0qjwq1Ayvy6b+XYV5bXhTM1L4NpUCy6NGewvU3KWIZVXVItJDL6GWTFvc64piXPNFh7Q7uNo2DX4hl2DW/A1BEQ/RElTHAPL8+VqUl6LU7P3aUUGCnsxCV00e2+++az8cklM3M/mzbO47OILUPy88DTYOxWrg9lbdzctebv4KXgTluIghrrOJSzdgxVRW0jI8eXH4JW8/9tC1nUBexsX7OVdtwDOtho4J0nbu5JTuc/gSkTYleyIfpBzko3caAxgfeQA7tQdYVfkvXiFXcMNmoMsCH+MTatns2i+mxzj/G3uHjLSI8ksC6a8LoExHgtYGbWR4qoohhSnM+rw6NNg71SrLmOcHTl7ffv25cUXX+Tll1/m4osv7mxQRN0262dmUkZaq1aCve2OZD6uysDSZiTJFMrebcKK+z8L9oQBwbcBm/gpZBu06Nmt283sxN2sTfFkfthawEBxq5lNmX5M9V8GwqGwJIKMFh33leXKiYwXK7KpatfsCbB3lV1klxZiKoylX0kWH28/yoqZO0hTCk34SYC9qihSqnWs1RhIze2Ss1cUQVuLmlaH+i9r9jqYPcHqZQttXhfNXkGZBr8Ep1smTScP9jqYPUuORkYENDVraKs4xuxlFmqwl6rJL1KRaYn+fxLsOVm8LrcLQyVLJIK4nY6rkdIdu7xChTlTMHtK6gsiUBqUFDq0vFiQSVKDHlOSSkYp/BmwJ0Y409tD1YU+VcR5FOcrCW0wcltGPp8WpktQqanS80FVpjxm419k9rKLdGwLDSIxK1yybh3Mnji3krPV0vH1eJo9p0lKCHW5EdIVVLiA9szOFMYxAkwaM9RStyiZvXY2UZy3kqnuAfaEc6+obsdqB3sC4J0M2KvJiZBxDALsCXAusgwD4zQUCX1gcTD5yTFEqDTsMxjx18dSnxkkTQhXlZu4NdbAyiX7mb3+CKME2CsuQmEr5p6SXGra1Hg3mSXAT2nW825lJoFtqdQ1xHPDdZe3gz0Xxoz5VF4XEpvUFH9KSuL5YmgH26Rgy+afZTTD0KGDsdmMTJs6lMmTxwErWL2oHexdpoANN1GnXE9K+B4wriHbYzIfPHQe5cGzQLeatMRNNGlW0pqwiM8HXIJu1yjGvHQdLqsmQsou9Aemkxe9H8zbwLQXciNBOHbmxHHk8FJct39H4pEfmbN8DGX+HuT4umD12UelyKpO2kOuryvpPi6UBB+EFBdKgg5AzGZKAg9Ayn7ywgQO2ERZ8G7I2UpB3DaI3ERh8FbaTHuoStiF0WsnJu+dNGl3Uq/Zgdl7B2avrVQneEN2grO/T4+HzGDQjePoWwruuekhks0arNogfL08ueXy24iPjSBVE4AyPopbrrgdL3d30nRBpCSp6XvTvaxbuaYd7NX8XwZ7/8bTIxiHo5EHvnoYn+gNDJr4NAdDVvPWtJfY5jWfr+a9x4oD0xmzfCgzt3zPL1vGMGHVVyzb/yOv//IuzUmraZt9IWztB9sfJ3/5lWjXKbAvux71OgVFy29AvV5B8bIb5WXRshtRdWwXv7f8evQbFGRPug7L7GspXH4r6WsuQLtBgU7UJgX6zc7SbnKW3LbReb94rHKDgqgNCqI3KYjZqHA+dp0C7fLL0a/tg3ndvTRvfIi2jQ/Rsv4+MuZdiWPFTbSt7UvW/GuoXX4jab9dQemS62hbfxu10/pQP+tu2jbcTu5PF5D/84W0rb8dNvTBtrkf2Wuu5siXZ3H27Tdw1pP3813QaiyFQYx3m4ulKJC6xgQsRSHYqiJ5fMV33DR7KI8sHUlOeRgpRaH/H3vnAd3EmX59pZfNJrtpm046KaT3HtJIIZ0QAgFCCSEhoXcIgdDB9N4x1RQbY+PebbmpWZJt2bLcbUnuTbbc/fvO+8o2xhCSbPbb8ycb+TxHmhl7ZjQajd8797n3UtuYgLkkhHFHfybZGsQ4z4VcPvVTAkyHKKzS0H/3THYl7uCQdh8/B66gsErLQe1urp89gJ6LhnP74jHctvgH7l80jPsXfcU9i77mpiUTuGHxRG5YOJqBe77G2RhHeLOJj8uzJNhrRY260cAnVbnoW1N5+cn7OHFiDdOmjWLRou8pKYmXzN6UEe9z87pd/OQ3+i+wd65VV2bP6o6pVImjMYH+7jMJSj9MVnk0Fc5EvvVbyUfdmL31bkcZumwJty8azH2LR5yhhnPv4q+5ecl4bl0ytn16JLcsHse9i0Zwy+JR3LJkNC+tn0bvTT+xcPN+tm72Zv0mT1avO0qxNZ5ZwesISvdiZdR2PI2H8ErYyRXhYUzy+eEvsHeuVWcb54MMffUh2bIpzFiSk5NJSUlh/Pjxct5VV10l/9esW/A9y5zFTCsXbfcqmppUrC0yMao6mwJLJJ4e3v95sGcLYXyBifn5BtnG2dikYVFxGsNtFpwi1gAVXrUpvF+QRV29YCMSJLPX0qJGX6Pn/fJsrMLNssVlU19vjeDl/CzuystHlx/HZ4UZjPMIYfPqQ+QkBf0+zV5lFH6NKQwoz5TulZ3MXmkkpU4tO81G1z7+AWZPZLXViYF3F81eRaUGc5bIOdTSJt7v7wR7HcyeGJCLVruO6IUOZk+wiWK7woqfX2Ff/qwlsuukzqvbfAkyukQvKA0u7SSt7cyeUU2NUyO1abVOjcys+z1gz9IO9kSbY32TSzspzHKC49VYchLJr9WxK82Ao+6PafZq65P5OWQDe/V7pZdBB7MnWixTsn+5jVOAqLqCCAn2BBMZ1Q3siWeh2Yszacm1a6SJjWT2nPHUOl3rFrmBAsyeBHth5NhjSLcr5evOY10URnluNMntjp2/BvY65sW3gzxhilOQHUdGcgLb1QbMObFYiyM5ZtFxPCaR9zMs3B+YSPgeD5z5wWwsN3JHQjLv+Su5R21i2rYgHi7Io1dOHl/aLBK8v1uQhd0hYrDU5NVoedeeh7lOzccfvEmvRx8jLe0YdQ0Whg3/lLi4XYydMAw//40sXzFNLhfleWyNZPc2bZrBnn1L+HbsCBqarDQ1bmL31ke55bHHefGVHrD4UlhzHaxU0LamB23r7oatD8O6O2hdeQdVY++jedmdtK27HbY8DOvvkcvNEy+jYv41ON160LDqHto2Pkz++gdJWnsf+nUPkbT+Gte4vH3cLcbcouLEWLx97C3H35tcY/akjrF7x/h9owLjRgXlbj1Qb1CgWXUJ9h/uofan+9FuVFCw8nqS111I3qprSV17Mdmr/0H6msvJWH0FltV/J33NZeSs/gemtReTu+Ifcl1sfhS29OTE1wqeHfM0oeq9PDbsAaJ1+3nkq/uJ1XvQa/C9KPUHeXTY/URp9/P48F4EJ+zm+dGP4xG8QsrAiotr/8xg7yK8PYPJySnmVvWdbDNu5aW0F9mYtpEXNS+z0LCQfun9mJP+IwO0XzBaN5pxaeMYkTaCqUlTeTr5PaqPLQaPNymvsJMSn8aeXA8+qv0YT4sH71f35kTWMd5z9MY/8zjv1LyCX+ZxOS3mv1/9Ot65h/ms/h2mP+XFPfNXsSU7gH7VfVGInzYFisZLUNT9A4XzShR1ov7hmieWiWpVcEXb5dzX3JN7nHdye/P1rr+tuxRF0iQU+XlcU1RMaX01NNdS1+jkte2z0Rs8iDbG8tjaqcRp9/GTz3JCVHugKYLANy3ophmgTcWgj3szatA70KyjIOE478anMCJ2BTFT/sl104Zwzfh+DNw8lVpM+BWGMNN3KZaSEKb5LCGnMoLH9sznXxtm0Gv3z2RWRDDzxDLMxUH86Lccr9xAHG0mhvmv49IVEwnND2C/eidXuo1jo+EwJa0W5sfuYI96J56W41y9dgq3bFvIPVum8vym4dy+9SdZPbdM4bWNA3lh3RD6bXuTHMM/sTdH81aVldDGZBraNNS3avmgMhuPpnQcGHj4wTs4cmQZmZlKPv7oFXx81vLTT6NZNm0QgwusTDr0l2bvnKtuzN4PAetIKQrkY7/1BOX5SzYjJseXVTGzGbZoJmuWHT3Zxrn8EIPWb+SGXT9x2875Z6iF9Nwxg76bP+P1LYPkvLt3/MhrWwdxz44feXrjbHpv+pEjykiidAZCNScHJ0GJGipqNCRZNBSWaqS4P79IQ2WBilctZYz2/MuN85yrjjbO9feTHblXOnE+/fTTnH/++bJWrBB64DQmTpzI1Vdfw/fjv0WbnSXNQYQbZ0mlhhCVhuQcDcVVWqmN+V3B5L+hxCAvOTWBdFOcdKcsq9ASo9UQptJgtbr2o6hCQ2C8hpw8l4ZNsHN1dRoyM9XUVqixZKqlQ6LQ0rUUhqPVJRKt0qBUq4lVq4nUaYnUaCnP6hI+/WslBqqV0bS2aCkvEQPxk26cYjvpjUk8Z82l/A9q9kTLW45wTOzQ7FXGUNKWRGy5HpN4v3+A2ROtdoJpkYPvLpo94dAo2RfR3vc/BPY62Dxx/AXoMp4hFkAuF8xbeZQMnheOliKTTjhQNlgjidWrZbZcQ4ML6MSn/HtgT4AhoaUULZUijFwrcvYqI4hpTOYpS7ZkE3+rZs+1z+3voZ3ZE3rPLKuGBsHqdtHsie+xcPc8E9jrMElJNCTK7D6xva5gr9P1st2gJVovWo1PMnvifBMAUDLJXTR74obO4kID3xakytfdP5eObf9WsKfTJ0idX1pKPAFRCRxVabg3Nx+PIg3TbMkoyisY4BXOa8HxPBOpZvWMHaQcP4pXuQ6FrRhFWTkPaBJwd9+Mu9HIdp0Bv4wkeQNnm96AKUNNY6MGY7qa7UYD5U4Nx4K82X74KGWVceQUp6NP8cPhiMY72Iv0rFDUhhC2ehyVlWqJpLQ0lJKSUHQpAew+doKS6gwqayIJCznMyCg1z6r2wYYHKcvfQnDqqzIKoTorFE8/LxrtwTSmRHGgRw6VkUqoCOGYzxGKzcGEh/lw/Y23cGTTdJLjAsi0ZENrA9+Ul6AoKEBRUI+ienLn2PyfrZfzQMMd9GzsSQ9uPTkmF9VyXvuY/ar2cftVKJx/l8subbmEwMwTvFP3Ghen9WXK7XpMG218whu4521neNlANuWv5fuykay0LmZ60Xjm2WaxwD6bqcVjWVGwgO9LR7EhbwcjGEZVYyU5yv0ErFbwuPkZ9qbs5w7VXRwxHeYB0wN4ph7lFlUPjqYe4cG0BzhsOsydqrvZk7yHJ9OeYF3qWikP/NMze8eOBVNf38hnAz8iWulO7zef5eChVUyc+hXHfTcwaOgHLFsxlWUrJ7Nl21xmzP6G78d9yf6Dyxkz4zsa9fNo8XyDQ35b+fTLz6hraqSJclqaUqivUFHrUFNfEo5T3MGqjJLP9aWR1Dm0NFQm4nQm0VQTyYmH87l2wVK86v0Y2toO9sRP/ksoEseh0H3tKvE6/+WTy1HwDu9RW9NKjiGDuLL1rrkNl6IwTJM90/8sLqbUHgOl8Tgb6+i/142UFC/6rZ3CPW4T0af50lShpqVYCQ1h+L2RhWZairzzO3nsMH6cOgrIYs3EwSj6j2J85l6CP1Bw3gUXct4F5/PBa0+gJIP7y6yYGnTUtWowNWopaNbxT3sBikIbf7MJ7VySnF/boiG9UUevkgLCGpPl3V1FfhGHnCnkNqsYWJ7B3roUZtVY6F+ehb05kY21Jmni8jdrEWPTp7Db+DwKWxUKey2P5PiSoT4Ps/o8UlQXk5H8FC3NSiy1ybxemC3z/kQbZ5lTy7u2HNQtqQz69C0io3bw7Zgv2b5rCY1NJuqcqcz+YTCXLd3MbP9v/wJ751p1Y/aqnSk0N6v50J6JX10yjnoVjc0m7PkDOHzoe5av8GX58v3tbZx7+MgrhAtz0rjYnHyGyuHBlKMkRP2DfXEPcrE5nVtMoeyKfZC7TRF4JJmIVhtRanREaFMIT9ITodfJCtXqZK5XXoFoXdKQmaOh0K6hsUTFO/nlDPsrVP3cqy5tnM/ccBEXX3xxZ6uR63/LBXKeyN0bO3YCY8cPoLou0xW5gTBa0JBXqCY/Xy1D1ROSEqnJCj5tEPZHSgy2M9NiyU1XytYva4serU2HNkfbnj3qaqXTWLSYmw0upkto5tq0JNToOWLSo6/X0yI0e8URNBeGc9yoZY9OtITq2avX4xuXyD6NjrzcdqB1hv04rdrbOHOqdHiYDWSIbXdh9kQemiZT5wKZv5HZ0xgTyO3G7AkNlahOZq86CneniY9sWa7A6j/I7Okt7ZltXTR7gtWT23T8b4E9oT2TmW3CxCM9FsMZwJ5gturzRUZYFDV1GrQZIl7gpGYv3qiWcQOqNI0Eg+L5d4M9YRhSo5RATGT5CdDXEapeIdaZIXIQfzuzJ3R9Yr/le2hn9sTnqzNryS4SPggnNXuC2bMUuOIkumv2OsBewhnAntA0in0RWj7B7BmytDIioiuzJ1pDxfHo3sYpjnF6eiy61ITTjrdc/jvBnk+KhqK8GCLMGtZt9ub+eL0EcL42FVMl2Kukv1c4bwXG8YjayKL5e4n29GRVeTIKezGK4nrey9rIUf1jXGgr48LCIp4vyZWmfH3LsmV3lTDMi20w8n51ARl1Kh7u2YMLL7pI5uxlZkbw6KP34e+/jsmThxEYuIkJE76Uy0Xt2jWX+fO/ZcqUoRw44MaQIe+TnaODlmVs+PEiLni1Hy8bPWHDXajtKvoUZkFVIpbYvdx9Vw9KLd60WlTs71FAtVINFWE8/MJjKAO20Pezt7nu9jtQ+mwkONKTJEsuNOQwypaCwl6GwtqKonZ657h7RGMfnGY9BRm1HGryOmVMrnBei0L7LQrtN65xu+ZbFPrhKFou5AIuIK3en6ayBHoaJzPqDhV27xwamyKoq1FTXxkrn9vKY2iuisdZnYCzOp66ciVNNfE01+twVmRS19BIQ3M5/rnRzN42hJB+Cp59+UkSVEf4Ysh7KOMO8NBjPVFrjvLZwD5otEd56PGexCgPMOirvsQnHOLZlx7F47BLs/enZ/aEZk846mQagsmxGHjorsdYutANe3YitrwUXn/+LcZ8PY6S/CRKCgwM6jeUD9/uR3FBMiaThkKf2VRuepa8tFyq9Snk6VIhyQI0gqOZXHMmFBoxZ6SQXptMhiUF8tTkmo00V4WSl6ujJV9P8COF3LBoIZuzA/ms+oOTJ03hUyhU36JQt5fqOxSFT7uWtd9F+JiPhGkPJbpCTOUH20+2S1Hop6AotHKt3Uap+JIXR0o3zhMBAZSm+fHgfbcxds5cam1xxCgDyU0NgcZQ/N/MQCuYvZZQlEo/EuL8oCWJ5d99iqLvQCZl7iGoQ7OnUPDBK4+RSIbUww2qyiGtSc/AqmzMzXquLbbJi8Dfi+xy/pdV2SQ36RlRnS2BaEyDkQGV4nUpvvUp/OQw81Othco2NROqLFxpLZb/oIUVuKKohb7Zm3CoLmRL6psoimtRlNTzSJ4fOVqFrBT1v0hM9qS+QYc+TcMOvZ4akYWEBnOGmu1avdQFBEf7YS1S4h95jBMxShz1yRRVmjhxwo+Xdaks9BryF9g716qD2RPRC4XuWPLTqK3V4J9lIK9aR64IQa7SkVXgT3B8GNv3+MucPVcb5xGGuC3nthWjuHfFmF+o7+jp9q2se1Z8T48VE7lr+Tc8tHo82yPCiNaFciRJRbA2iKC4aPyVifgrE/CJiqekXEVxaxKOVi2x2TqSbVoqWzWMbixjyl9unOdedQF7D7fn7J2pBNibPGkyA774HGtDNqUtQrOnwV6iRpejpag1ifIqLe6eYXi4/+dNWuQAUoCo2hhW1KXLQPUNDhPfVYv/USocrRqZYTqgKrszZ09E5NxXms/5hTZeLj9Vs3evNZeLrHYustm4yG5jwq4T3JOYzJEynWQWzqQfOq3a2ziDncncmmtliMiNbUro1OwJPVejaL/8HZo9ETBdKHRFXZm9Iq0MZ++q2cuv0HIsQevKWvsDzF5Krlay9M0tp2r2hAuncOT8X2L2xDEX2q70tDhp2NGV2etsURS6vewYqQXr0OyVVWswZLo0e4LZ6wB7cSkirP73gz2h2WsuDKOxOla21wpmT8QjSLBXHkVbq5aa6iRMOXrJ7DUURhGjO5nf1x3sic9aZUykRGijxHnV4cZp1+Ifr5H6TPE5UxAqn4X5T2pOu2Om88xgrzuzJ4CkKAHEHEIXJkBoo+tGggiF72D2Mqxa/OI15HcHe8VhZKcrfzFg3aUT/C1gL0xeKx63ZhNlT+C94kyG7PLn0dgkCfZO2FRM78LsfeQbxXmOSl4LSaD/8UguLCuR/giKIid9szZwxPgwCnsFCmsJvUryqG/TENmYzEcV2S7gV5FNfGsaDQ3x3NHjRnmtFDl733zjClAXmj2rNZrqaq10S++4nu7Y/iMzZgxj8OD3qKjIYM6ckYwd9y2wmnUzFSie7cvL+iOw8S6K8+PwTE2GynjSonZx07+upiT9KK0Z8Ry4PZeqqDioDOHj9TPQJh3hE7fvmLBlPc4cJRM8fuZIsrghlM3owiQXa1nYiKJmaufYfGzDJ2ApIC+hmp25B06OyeX4+58o9EPax+6jXc8p/VE0X8hFbRcQbgmGAiOPGqcy+q44dJvyoVKFzWygsSaNYlsamVkG0s1GykuSKC1KodycCnV50NZEbUk1xRlJNOXoySw00Zo9l4D3Fdx768OkpeopSI/C1/s4t11zB/HKaPLTIkmMj5HTx44ek8vNJh09b32AtSv/RzR7x/2CaaKJ5794hpCETfQe/CSHg1YwcPI77PdbwpdT3mPFrslMWzGMxdvHMmv11/ywYCAbD82i34x+tJrm03bsKaqDcikdk0lNrB77pxnUtcVic/rjaK3FRhaFpPJ6rRVzjZb80qPUNEShzruLsvodJBapcH8gh1sWLManxYfhvNeFEj4fRd4LKOLHuSr3JRRtF5xCGb/Fm5TWVGDNLSOwzc91stVd0g3sRUBxlAR7QQFBVJgD6dP7Oa74299lcPoHb7+E+7qZLlvwDrBHIqO/+piJoz+Htgy2/ziKv309kfHmXQR1cePs2/txEjHzcnm+jFeoa9VK+24RzvuP9py9v9mt8m6yuTmJ2lYtGU16Xi3LlflO/dtD1T2cqRS0aOhbns2GWpMMwR5RmYlNuHHWpsnohY8zV9N41uiF88k03klTcwzqBhNvlmTLvL821GQ1JvFOWS6a1lTeeeVxgoI2Mub7L1m9Zho1NUkUFyfIfvHlm5fQGjOINp9v/xqAn0vVjdnLazbjbNHwSkkOx5wp2Jp0VLdmUJb/Fh77hrBk6cmcvfXLDzN41SpuWTeOu9ZNOkNN5t6143lyzXAeXfO1fP3M6iE8vmYEd66ZzJsbhxAWfwsPW8M5anyaA1vmsGy5NytWerB06QFKsiPp58xjv9PEmMoM1jnSmFVjZlxLGa3B/Wjz/Oqvc+1cqi5gr9ffTwd5HeXh4cHEcROZNGEAk9rKGdMOsqpaNPxYlcEXzjxKsiKZO28vB3Yf/Y+DPTnYEwPDmljsrTqZO/pOeQ45EnSq5DX3qVJhqqXvzNkTOVje9Sk8WZpHXKOR5vacPQH2egg3TnEHv6hIuu39sMOH2xKT8WgHe+W2KJnH130/Tqn2nD1btZagzCTSuzN7Qq+VpqXxN2r2RIlBbEdgdAezJ3RbpzB7jhhp3GHI0Li0fH+A2RN/L8BI1zZOweyJ7Ynt/l9h9lzMzunz/5Ml2aW0OBez1gXstdpdYd4dv1OcHUOCcIescLVxxqe2M3vtmj0B9gTjJ4COeP69YC8vQyndOAUQF06W9Y1dmb1oSqsSCdSEU1AVLdlER344XrGRBKrUMjLhTGBPMHHFHWCvC7NnzNR0gvqmvDCaq+Jki6Vo0U/O+e1tnB1gL1qnxlEQJUGoyuxy42xpPZXZExl+BSLXsYtmr8UeLt0yu4PrjhLfiyarK+ZBxCnIfTnTZ9gO9u625RFjj+et4kwG7Q7giTOAvUFHw/j0eCSKyjLOt1o5v0AY4dk7wZ5g9o4YHkVhL0dhLeZZEb3QpOeR0jyZdSuAX1SDkUerbDJ64cEuOXsWSxi9ez9NePh2Bg16l6NHlzNhwqDO6+nWrbNZvXoqixaNZdOm2dJgLzc3CVqXsn6WAsULH7rA3oY7ibWreMKWR1tFHDnx+3j26ccotxyjxRwnwV5lVCxUhrJ73zFspjD6ffoWf//HPwn1WE58zHFMgtlzZjC6UH862GtTMIQvqSyvojivAvdW91PbODkPRe21KDSjUSSOQZH0FYrGv8m/vaTtYjJafbHX+nJv8li+uyORUr9M7Byluj6SYkKpaIniwxIV8xp00BRLW10+JRRTTjpVDSEUO/2pqg+j2BmKrWkDuaoL8PtCwdOfPUqMYS8vffkocYa9PPjunahSD/LsgF6oUg/Q6727UOr38srgx4nW7eaZfg9yOHCZ/G9WWlVL79f/tGDvIjx3hZASa+c+9VNsjNzLm8kfsC5uF6/Hf8j8qFV8oR/BHNUSvowdzbcxUxmvmc0o3QSmRv/MS7rBVLgvpXXlWyyO38O7iZ+zPeowryd+yJ4YT142v8H+aH+eK3wDq72UgtxWVBlGXq57iYOxx3k+7Wn2xB7itawPmPiYN/ctWc1qVTAf2z/svHsgf2yPo1CNcZX1iZN3ENrroraLGFA3iPgiHVdwZTvYu/wXwZ5gr0TOXnBkANfeeCthh5by2vOPsM1tkhwAnAR7agZ9/BpfD3pXMnuF6hO8p0pjlG49gV3AXu9XnsSJEe8GE4Mqs0hp0ss8FZG3d12XnD3B7InlhiYDQysz5UCjrk0lBx8C7J2oT5bW5JcVFMlQ9fJWlQxVX1Gbxh5n6m/O2Ss0Xk1BUyxvVFpRNhppbNfsibtJx5rSqEPPYw/fIy8kBQVqPvmkN8ePr+HHH79h1oxhWEsyaPD76C+wd65VJ7Pnytn72FEkIz5eKsvleH0K31dncrSpgObCZzm4+1MWLjoJ9jYv3MMHPpGcby/g/LycM1QpvTJ9MMddzCHtw/TIiiAx4XJCVDdxa1YUfqqbSFUruK0wkiPGB9m3cQaLF3mxbOl+Fi3YS0lWBK/XFrC9No2vqy3yPBfM9VdNFTQGffYX2DvXqgvY63Pftdx0001nrKDAQOZNmMAN347gyoZGxlQJsJcgM+yusRbxqQB7lnDm/OSOx57/PNiT1c7sudebuNpm4xKrndk1wigmgaPOVM4vLGJYVVZnzp7ovBB34APrk/mgIpvSLjl7d7ZHLyjsdhRFdsbt9OWOxGQOSbAXxCdFmawSluy/oB/q2B+Rs9faosavJpl+VTknc/ZKI+VAP9r4+8CeBDVd368zVjIvXZk9kbMndIJFxWrSpU7w94O9DmZPuHEKdqe7Zu//GrMngEQH4Pr/WS3WCBdr1K7ZS0uLw54VgyGlHYRIR84YEtvBnviMhWZPBJCfptlr/Pc0ewLs5ZpjSM3TSk2saKnsZPZq49DYQ7hl9SRGei2ENg2FmSf4YPvPeMfHEqFLOiPYE+CsE+y1M3uCFRY5ewLcie9VRoqSTKtWMpVCn20QmsDfCfbE/Lp2sCc0eyL8XbCcHcye0JhKzZ5gkts1e2KfcjNiOZGolWC71R5GU0fLaTvALs+JJik1UerwVEkqGgoizgr2XrZl4lOk4qWSbL7c5c8Tym5gr6yCj32ieDdAiUKweeI6IEoAvV8AeyJnT1xTxPI3ynNkJNcLZblcUFaKqU7VmbMn2jiHD/+EvXvnU1eXznPPPYy7+8+n5OwtXz6eigqtrGXLxnLZZZcwd+50aFtzGtiLtKu4o6iAlqIIarNDOBboQ2NRKI2p0RLsVQjNXmUoxlQtjkIl4ZH+XH9TD5mzZ4gLICOz4Kxg7+K2S5hcM4Ogkgiu4IpuYE9Iqf6OQj/U1Y0nWL2WC+X8y1ouxys2kOezX+fClA+YdrcB7YJiXre+xbq4nXxiGsQay0b6l37Lguo11FkbKVc1MUI/kdHGycxVL2Fw8te4qTbyadqXrFZ78EX0pcSsv4gXTX3ZGelJL9Uz7I/y4UnTyxyI8KWn+gn2R/rwlOll9kUd56HEZ9kRcZgXU99iVcx26tJbKUxz8OqLff6kYE9xEQuvjGbfDRVs6WVm++35LL1Jx/obLWx7IIvtd+XhdqOB1Temsa1nNtvvzWHljamsuDGZ7Xfnsub+chLemI915MusvrOIVQ8Y2XxrDqvuSWHzzTmsvNPI1puzWXe7jt09bAQ8VkxVkRNbSyEeL1pZc18WW2/NY80derZeWsBd2xby/YdKXjnQz3WyiJOj9QIUrReiyO7tqtaLTj2p2k+sRwPeYvF74ScB4lnAXkBAIOXmQN589Vmu/Mc/0ARtod8Hr7N/44/QdiqzN2roR4z/xsXsbZs1ksuGjz8js5eAmed/D7PXrOfFslyZfded2fugPJtNtSYWO9IZVpmJvfUks/dbwF628V80tsQQ0ZguM15yWlzMnrjgPF9eQGKriVefEn3haxk27GMWLPiOykoNBQXRjPzsNW6Yv4qVQX9p9s656sLstVrdSW/JkG1qT5fmccSZSnZLEmVtFirzX+Kge38WLe4K9tx53y8WRVUliuKS06uknl4FQZRoFPgl30ePwgTMuvNI1F/DrVYVsYbrzxqqXpwVwUBnrjzHv66ysLI2jXW1afyzopF5R0f81cZ5rlUXg5b8mP1YMjOlIUtqaqoss9mMxWKhpKSELz4fyNhJAxlPJeNqRKi6ipJWDdNqMhnckE9xZgQ/zd3z/xXsdTB7Y6ss8vrawewddqbyQmkuGV2YPaGpkcxeSR7xgtnrkrN3drAXzJt5qSwSLZL20NP3o8v+CM1eaZWWBLMWa1PSacye6ncye11LMJnCMKOD2RMDfdrdOPMqdERk6igV2/yDzJ46/f82sycG+wWZStlieaYWv/9kdYDtrmBPtNVqje1aMnsYtizlSbBXqyHBJBi8k5q9hGQXo5ecocYhNH0mDVU5kRiSEwhN1Ej2rTvI6w728swxGHPOwOxVRhJWb+CxvBRs1UrZLlmbH453XDRBKrVcx6+CvXZmT4SpGzLbM+8aYkhLVkqAKbZpzv99zF6HQYsE5O1unOpfY/Zqla5zvCiMLHMs3gk6+Syy+1Ilw+f67kmAnRVNgi6ByrxIfLVaEo3trZxnuMaI91thi+Qdm4V/2IuYvMePp+Jcmr1OsGcv5pL8Ai7OL0Bhbwd4XesMYK+D2XuiNI/EdmYvusHIE1U2Cfa6M3svv/wEoaFbpR7P03MF48efZPa2bZvNypWTmT9/jIzK+uCDV36R2Yuzq3jamgsVcWTH7eWpJx4+hdkrj4yFqlDKM/xpskfwluh0u/Iqwo6sQKs80R6q/stgT/y8tX0kMwd6nhx3i/mt56NoEeP081DU3IjCOBBFgyBhzpO/c1HDJSx9Kp51t5v5l/cUJjwex/5/lrFK4IAe2ay+JwPDkTIcbWVEz7Gy4w47e28rYu2taay7zcymHplsuCOdjbdksrpHCmtureDYG6so/L4ni24ysvW2Qrb0srD5phwW36Rh6y15bOmVIZ/FtJi/tZeFbbfls+QmrcQ7B+8o4dANtTx5UUfLbHe89EfqtBn/7VJwvuIiflLEELemiDJDMhlRWTx74zss/H4z1cm5WFX5vNtrEGM+mkOlMZ9yQwFDXptAv2e/oSSpgBxVIZZtP1K2/FnSIu1UxGeT6p9MZXg8ySFmqo0Z6P3TKYo0oAlIIz81FYs5A2wp1OfWUWFoRheYj0NpIPBeKzcuWchKZQgfFrQze7mvoCh6qP31S67qelK1Kbiw7QIu4SJetL7G5ojDJ5f/CtgTmj0RZjl21hzqbHGERpwg0xh4qmavOQStJhS9NkS6cZ6i2esC9j6UbZwZMlNFMHeCwROZdmdi9r6szHJp9qoyURS6NHtftIM9wezNqUnnpxozla0qyXxcVViEe13q72L2CozXU9Kk5Mky1wWosD1nT9ylFrrCxC45ex9++Ao33XQdsbHurFkznSsvvxTFj8uYEzz2L7B3rlU3Zu8zhx1to4FXy3LwrU9mfJUFr8Z8mgpfODPYOxGDorz09H9gouwOeuUFYFUpOG54gB75saRoLkSpu45b8+OJSrqBNM15ZwR7ixbtI8sSiZVkatq0fFaZwxxHBlVtavo1VDHU4y83znOuujB77z34L3r06EGvXr147LHHZIlwdTHvlltu4dLLLuPmmdNZ0mqnWLhOomZbbRqDy83Ym9Ty3Pj/DfYEA7GyLp0p1RnyJsP3VRkS7FW3atheZ5Ia6w7Nnrgpd3+JK2fvFaHZ+63MXmkkQ7xXsSFmN5QJK/gz7EvH/lRHY63S4ZOoJauLG2enZk+0X/5GzV73ai0Io1Xk7BVpybVpaXXG0ZonwF4UXrWp3JxnZURNlhyQy22eYR2/VB3MXkrOuaHZE2BCRCF0n///q7qCPWtmjGTlKA6lPDeKELUWtd7l+NpdsyecMWOTEqmq0xCeqpVmKtHpWspzIolPScRLk0SQ5pcBX1ewJ1gwyex10+w523SYa5O7aPYiiT6DZk9EI5wR7J1Js9cQQ3qyUjp02ss1v1uzd9KNs/3caladXbNXKtqSlS4dblEY2eZYjreDPQGuE5ITcQoHW7GusgiydYEc33MUjT2OXjm5hGpVcBawJxi+oBQNB7V6guITeSozC0VR6UmwJ0BPkeu7f9r/yF8Ae4+0a/aEZOeTimw5DvywIht1q0lq9u668xY5jjQYDvHttwM477zz8PVdRVFRHA6HjuHDP+wEeyJ2oUOzV1mZyc8/j2b8hDGnM3sb76IkP5bjKUm/rNmLSYDyYPq8+jSqwE2yu23UpKlUF8QRE3TorGBPjLsvbruQTy1fsly57eSYXPzU3IAi4z3X6/orURi/6GT1JNhrvoTjoeG0RKfzkHYqo++MI2a2lRqVgfr0cqqMTWQaiqlMV5MVqSc70URWvIm8QB3WYA3p0WbyEtKxBKZSFmYgJaYINDsJ/+hiHr+2D/qgDKoNmRxZF0yvK14k4qCaaoOF6MNaOe2xOlAuTw428+R1r7Nq6i6qM1sIf7WVXoq+f06wd57iQuZfEEelsYlPRr1FjGoHL7/7OIeOL+eH6QPwDlrNwK/fYfn6CSxe8wMbd89k+s8jGDPlc/YeXcioWcNpNs2j5diTNARbaRpeQ2XTJnLyn6WhRUWTM5zkZh3v1qShb9bzVp2ZjBoN9WWhNLYk0uezV4hLiqeNGoJeruCGBQvwaTnOCN51nRaWd1AUPOO6I5D3oqvE69bzOsFe/9a3ONS6hMvaLuNfXH/yhPsVsFduDuC5Jx7kXzfehCFiF0MHfsiRHQugLe4k2GsModkWLYtGLesmfckFA75mosX9FLD3Qe/HpRvng6WFUnwrmD3TLzB7ae3MnmAAHy7JJ7zByOftYO+QM5XcFo0Ef+51KcyuNjOgIvvfYvaaWmIIaUzn7uJ8spv1coClb9LzQFkhsa1p9H7qPgIC1tGv35v8+ONIqqpczN4X7z3PxTOXsCh4zF9g71yrbsxeajdmTxhPlJ6N2fv/BPYEs2fPimBMXSbHnUZGVphZUWNilyOZa8udTPvLoOXcqy5g75F2g5bt27ej1+tlvfVWh/bBVbNXTmdF2jFWKzcDRuwtqSzXH2F+xDpsubHMmbuXg+7//8CeYPYKW3XSoGVgZRaZzS5mT7Q3v1OeTZq4RnZh9gTjJ66dYoB2NmZvwg4f7uwAe/ZgPshQsyo77teZvcoovOpT6WPLoqpBMCGnunEmZupo/I1unF1LDIDNqcKcRUNtkxZHkwhW18gBObXRZFQkccRiIKdZ/8eYvXqtjFIR1v5d3Tj/LzF7ov4bmr2u9UtgT4Sq+yboXGCvItLF3JnbNXttamqywji8x4v8qkTeLMtF32igb1EWmsJYvihI5+YCG6uNRuJVqtOAXgfYyxeavS7MXnc3zmqHhmSzGofIlDyLG6cAY2cEe100e2LfBejrAHumfC2Nza7W0bSzuHF2B3vNZ8jZE9ENZ3LjVKdpsJZpZOxDbroIOQ8lpwvYq8uMZHxyGiOK0lwRFGUR5Kj98dp6EFVpAn9Pz2Lb7mO0ihsT4iZKO7jr3H57JRkSiUlQ83Z2FpdIUFd8Ktjr/r/xV8DeM6W5pDbpebM8R2r2xPVFaPbeqinEXKfigU5m7yAZGaHSjTMgYD1jxw7Cz28948a5gtZd19gfWbBgDNOmfcXevUsYMKAPmVmaMzJ7KlsirxdkS7BnUbpz3713UJbh1Qn2OjR7y5dsJEvtS1HmCd7t05tADzfU0T5nBXvja/uxqWqCbN+8jmtPbd+svgVF8hcuZs/5DxQpn6NoFnFprnG70OxZ2nxodkTxoHECY+6LpzSwmSaqgEKGfvchHl6rmTRlMCvWTaYJPY1NBuwlo6mtGI67yYvZMWtobFPRWBtOAyZaMpfh+7GCJ157iESjB58O7U2cbh/3P9UDbcohPhj0EtrUQzzw9O3EavbSb9jrJOj381Tv+znsu1T+N4v+hD8v2BPM3oLz4kg+XsrtpjtcOXvp7Tl72m45e7ov+CZpNOPSxzEifQRT9VN5OuU9an2WwqY3WJ+2lwGqIRzM3cp7FfdzLPsofavf4HD2cW5zvM3RrBPc7HiLY1m+vFv7Gt4ZnvRIuJ09yYf4oOZTQnKieV2zkXWGQD6raXfjzHkZReJ3KEp7omi6zFVFvVDkP9d5l+Dz8s85kn2kc/q3gD2/ds2eX8hx/vmvm6Vmr/eZNHttCcz4/gvmTR4KzVry4o/zdlwyo5JO1+zVYcSrwcTQyiz5xR5cmXlGZk9o9YxNBmm8st+ZiqNNzbvtmj3BvqytNXF5oUuzV9KqZkJ1BqtrhRvn72P2Cptieb+yUFr8dmj2+lVkcbzRJDV7Tz5+P15eblKz98UXfThxYgPz53/PvDlfk15kodT3k780e+dadWP2vqgtQtdk4JXyPHzqU5hUk4l3Uz4thc/j4f7Z6WDPT4miohyFXQxmu1VRHb3yA7GrFfga76dHQRwm7QW/GewV58UyMGwjHmZvZsbsZGfKYeYn7OUbtQ+l4V/9pdk716pLG2dO1D7S09MZNGgQjz/+uKydO3fKeZ9//rm8Rt4+dxY3VJYwTkYvqPCqN3FLViYDipKkQct/g9nbV2/iWpuNS6125rZr9sRNEKHZ+1o4YrZr9oTmWlwr/eqT+aQym7IzMXvCoOU0Zi+U7T6BhCuD5UDztP3oGFC2a/Yq27RsdKbRvzr7pGbv38jZO2X9RWEYjHGU2DQsqjczr95MqV2DXh8LNdG0NmspKVJjyf1jmr1fytnLtmnJ/z/E7P2365fAXllONAGJOrTtYK9Dsydz9kQbZ0EEoXGxVDvVpLfqpWvxkXQ99twofNM0rEtKxkerJeIMQO+XmL1T3DhF9IJDQ0CihuRfyNmTgE+jITZJRV1BpHwvZ2L2BIsnNHuNQrNXd5LZE0ylyNkT0Qm/2MZpdIG9cI2G6CQ1Ld3AXkfOXlS3nD0BIPPag9YNOVrMqUoJ9roye2XZ0bir9JxIU9MqdJJlEWRpAvDa7kFiaSJXp1jYsOmw61xtB3ud+9dZYXxQkMFt+YWcJ29y/nGwJzR7xnbN3tvl2RS0JPHKGTR7AuyNGvUZ7u7zcDhM7Zq9eadp9kpL1bKWLfuByy+/lPkLZp3O7G24kwi7itulZi8SR1Ywh3w8abCHnKbZU6oTKc+OwpypJT50P+VmbyIDj5wV7C2uHsmJ8iWnjrs7xt6O610OnOZ3ULRc4NLuNfwNhfldFE0Xc3nrJQRm+dPH8ToXmz4gzJhHlamW9xwfsyvPnecTn2eBcQHvJb3PJN1kppVNZp79J+ZYRzGleADTMn+mb84Atlg3MKxyILtsR/g69RrCVit4IuM59qYc4A61yNk7wgNp7Tl76vacvXRXzt5dalfO3hPpT7DOtFbet4z5qO3PC/YEs7fggjhKExt5fPSjnIjexBs/PM+hkDV8OOUNdhxfyNCfP2bl/un84DaYOVvGMHvzd4xbOZQV+6fz7qyPaUlaQNuRZ8j3SyNleCrZ1WsJzL6X4upo9OXuxFcncH95ELHVidxbHoSxOp6kKncKyyO4v//dhCbu4PGh9zLt6YM8uncdntVGhjV/6TppRNtm9AwUtsdOnlSC6bP06TzBhjZ9TLBz58mT7TeAPX//AKnZ6/fJO1x48SXE+a6jz6tPsXPVVKnT62rQMuCj1xj+xTtABvsXjeOa8XMYl77zFGbvvd6PoyOdDytFb7ZBXqiNzXryW0TO3qnMnphf06rtNAFIbDLIgUVXZq93aS4rHWkyW0+4x4l5v5fZq292MXtCnyIEwa2o0TQZ5D4mtaby8pP34ee3hsmTR7Bo0feUlMSTmRnKkKEfsG2nG8QM/AvsnWvVjdnTt1iobtVKZk8YUaQ36yluy6Sy4MUzM3u/F+xpzv9FsLdv4+xTwF5JdhSf2HTsq9DwfaGa9aVqZtjUTBGGHaH9/wJ751qJW6FtzbDxQb7q/SDPPfccF110Ueeg5I477pDz9u3bx6BBQxg162smpfszXbkLMFDUmspMvTffRG0j3xLDri2HqMoM/UNATwzWus+T1c7sWVt1UgMtBlqWdmZvf52JB4vzSWk2dDJ7jjaNZN3eLc8mqtFIUxc3ztu7Mnt2G1dnZHFhnhVvuxrKwojc48HzwQnsqBAmLaezex1gT7gjVlVr0GSJ/xXGUzR7Ig/V3WzE+W9o9sSgPDk5jhyrlpzWJLJa9bKV02iIlcyeYOKMWRrJ7vwRZk/k7ImIAGHx31WzJ7R8Uif4f4TZ+2/XL4G90pxo/BJPMnvCjTPGqKGy1sWyWe0xvGLLIbcxifwsFXVODfpUNdU5kaQY44lM0EiAJMBYV5AnmLhQURotMUlqItUqzLkCiGmoqz+V2SuvcW2z5hdy9jrAXrBaS01+pNQ6Bqk1Eqh2ZfYEqyvaNaV+rv4ksyfYxNTs3xaqHqFVE6LRojYm0ijGZu0Mm2D24k1a8opOZfbE+ZacpelsTw1TqaVTqHDx9FdpJdgryo4mLl7NguRkxhWloCpLpLdGz+zt3txdWsBVqZls3dIB9sIoL4ri9Twzqw760GAOct1osoXxqF3IXbqCuj8G9p4rzUXXaKBHcQGRjUbZ0hnUkMztFUUk16rp1Q72dLoDpKQE8PHHrxEbu1fq8Q4cWMTEiV92Xlc3b57J9u3z2LBhFqtXT+bVV58kM1N9RmYvyq7iXns+beWx5KkO8uabr1KRdbxTs1cVHQ9lwfR56xXUQdsY2P8DHn6oJ4l+61H9CrM3r+YrPCt+PhXodQV7CWNRGAahaG2f13AFCsOXKBou5lIuItWZhq7VyB1pk5nzkYbKiCySGrdjq1fSe/RzbPVawOC5HzJ7w/dYmkLIqgpHUziE1KLPWKHbzbCwHymsCye1ygdz9RpUMQoChil47ptnCFPv5fGhDxKt288jg+8jVu/BQ1/2JFZ/kEcH30+Udj9PDnuIkITdPD/qMTyCVyD+oUV9+Cdn9uadpyTFp5Q0wwmyMpJ4+K7HWb7Ijfy0GAqzDbzxQh9+GDUOa5YKW46WwZ99xcfvfIYtR48hKR7riR+p2vw0JSl2iLVRYImh0bKXwpxUcJhIs6SizUsmNcuE1pFNRpYJ8tXkmY1ooj0xpapIDjrIvhtSuGnBYrbmRdG/5lN5gvzcNB6jOYd3Cgd1gr0BhaMYnzW/c/qzyk/Zn7fv1JNO/JwF7J3w86c0zR9dyCbUAZuozQrAErePMpM3NISfBHtN4eSqDpKnOURbaSy2RHe+SYhghG7TKcye0OwltGv2Rla5GD2hyRPxCtd2Y/a+rsqUzN/3VRbOsxZJoW6HZk8wewsdacypMVPaqpYaq6sL7RxwpuB+Fmbv4dOYvesobVbyYrlVXoDEnSQBXPtXZknNXkJbGq892VNq9t5//yV69LiRhIR90sr3iisuZ+7y6ZAw9C+wd65VB7O3/l5aC3YzLWAtaUWB9PffQEh+ACsj1pGY68tq5TxGLJ3DmuVHO8HehuWHGLR+IzfsnsttO+efoRbRc8dM3t/yGa9tHUyP7T8xdPsbBGlv5Y7CWKL1/yJdq+COwmiOJj8izY6WLPHu1OxlWyLIJo0KTHwXsZ2VOg9spFNAAW2Bf7lxnnPVpY2z56Un2zW717Fjx/h51hx6vNCTXUk7KaqIAVI5ZjzIDJ/FWMujSE2N5KDI2CsX7WOnD6B/a3XofrrP72D21jvTmFadwZraNCZXC2ZPRXmrhs11JkZIN06XZi+nOYnHSvPkdfudihxquuTs3VpUIMHel4dCuDnZjKKiDEVRCT42lQvs7T/ElaFJzCtPPc2RU4C/nTYt3xamQlUEYXXJ3JdTwOjqzFNy9tpaNLQ4Nf+WZq8D7GUVaSktUVNcopZGGskC7DmjsZa79FaWwj+WsyfYo4ISlyNjp2avTsnMOgtu9WZ5vCWDeYZ1/JlLHH8Rqm5qB3tJEuwFE25N5PY8K5/mpUvNnjAfKalysWwC4NRYo9ieZqDUqZVGLVWOjuiFKDTGRPItytNdObUC7Gk7S4CngHgtWQUaSqtc7Y6dzF5FlARPRRUaqbc8G7MndIECkCUaVPiphG7wVGZP5DcGJJyu2Suu0GDK1bjiPuq7gb2SCKzJwRzb50W6PZYX0s3McPfnuYwM7EXRnTdGhGavtsEV7SCOQQezJ7Sggkm2lWkkqyj0e0Eqrdx3wWoKsCcYyBCVhr0aPSHpKk6Ua7hOk8bY7b4oSku5Jj2L5W4HOLbviDQsKi2J4drcXEZt8KZPajKZJbHyO/uMLct1Q+c/BPaEZk/EuYQ1JEtPBzE+HFCRhbIlDWdDPHd3avY8mDBhKOeff77U7OXlRVJZqWb48I86r6dCszd9+lcMHvwupaXpzJ37DdOnTzyd2dt4F/aCOA6ajLTaI3Fm+aPyW0+TPYgGU4yL2WvP2dMEbKTK7IsxbBuRXquoMPsQGXR2Zu9sYO/OmgcJ02nwsW7kAhGdhoKbmq7Dz7qJ65qv4rzW84jMUkJRLo8mz2DE9Up06/OgSk1RVjIapQ8p+lgMwd7owgOoq8ygpjiDsnRfai3HSclMIjkrgdIsIy25egpsRsiZgX9fV86eKUVHpj6EE8e96XH1HcTHRmFJCkIVH02Pa+7E29NLLk9P1XDfrQ+wfrUrZ+9Pz+zNvyCW4vgGfhj7FQlxHrzy3DPs27OShT+NJzhwFwP6vc/i+ZPZuvFnDuxxY8rEUYweOYjjnhuZPXcGTu1cmvY8iylXT2BUIA3VeijW46zSQkUiDZUaKFLSIKcTqBfP9jicote/KZlmp9BK6Ah5sJDr5s3Hq1bPV80D5QnyUPGHvKPexo22lzvBXY/Ct+iZ5VouTq4hjR8TVLvrtBPubGDP94SfBHvUxkOTaL+Jhjo1VMZCXfBJsNcQDI5EqEmAwiA8y/XcVd/KD4mrT9PsRZPBLSVW1I0GydypmwzkNyedwuwJzZRg1wTbIu703F5cQEhDcifYE3bkpmYtI4SRhjOZydUW3isTVr0aNtWZTgF76wXYK3KgKHbyYJ4vWRqFBHxpKgU5xn/S0BLDoQaLBJtZ7Zq9yCYjN5XYiGlN4+VH75JunO+99xLfj/mM0tJ4zOZA2TowY/6kv8DeuVhdmb1Cd3T2CKrqlbxsUXGsSoO5NJiyOi168yes3TqcpUuOn8zZczvK0GVLuH3xYO5bPOIMNZx7F4/i5iXjuX3hd9y0Zia3aY/jl3wXd9mUxBmuI0unoIc1Du+UB8mMvoEtG5exeImXBHu2zAjmNGQR0pDK6Gwlq2xxbK9LZ31LEfwVvXDuVRew99jVp4O8jjpy+AiTxk9m1PC3WNSQy/KGXBmqXlgVzgJrAj+22shODWP/rj8WqC6YA5Mp/mQAdNflAnQ4lFhakmTkwugqC/omcQNMJa+/AyuyUDcZO5m92jaXact19kL8G1Jcmr3iCJoLw3E3GdhgMOIXrmS3Wssmo5H1eiM5ua62Mr0mig1xOgzZpztACpdAZVYiB0xC5xaBe4OJG0oKSWg2ntTsCc1gg4ZUkZX2b2r2BNiz2LRyPaLyizQEx6vIt6ukiUZssgaHU0tb4+8Hex3MntCapeQIk5Eumr3aWAwtRtJb9OTZ1WQLXVX3z+J/oARj5iyMkGAvUK0lJ0NJdr6SeYZU3E06eVNDOK4mZ2uocAjgpZZ/15wfKR1YY1O0kvnrCvZEdECKKV4CGwHKIvQ69nsGsXb9ETZs9pS1a90hPvaPY3JtFg1NKrkNAe4TdcKNM0pGGYhtVrWzib/E7HWAPbFdwZp1gr12Zk+wbIkmjQRgNMZgTnExe8L9U7SOZon53TV7RWGUWsKJjIqkpDCaNQY9e0NjWZesp8YaeVI716SSLZvCjVMwhZLZq4+XTLRgkoWWT4BYATa7trB2gD2xvyGJGoqTlfiXa7hNk8qE7T4oSou51pzFksX72LjqAOSFUl4awx252Xy35Tj/MGViKomTjrr/abD3tHD7bU5icGWW9GgQ40MR6zKkNo/sOpU0ChTXStHGqdf7cuedt0iwt2DBWCIidvLDDwO6gL05zJ49gu+//xxv702MHPkRRmM0tC7rxuzdBXbxucXTKiNBIsEhDFnCcaZEneLGiSNejo2pjnONh6tiCT5x8N8Ge1c4buU19UpeNv8ggZ2Yd1njVbxiHssljZfJUPXUWhPU1/NQ6hy+vllJ4ZFMqFdSX66GhmTaag1QrYOaJFoqVDRXqmkp1dNaqocaMV9HY5lKYgpTdjqJu90I+EjBU48/gUbtzbhvBxMT7cGDd9+LRn2MMV8PRKs+xoP33Et05EHGfzcEtcqLpx99hIP7V8j/Zn96Zk9o9kwnyumhup3t+i28nPQiW1I38kL0iyzSzqe/oR9zU2YzIO5zRid8w4TksXxtHME09RSeTnyXOv+lsPFNVhXsoE/uR3gXHGGIYwB+uZ4MqO5LSO5xhjjeJizHl8E1bxGa48tnjncIyvVhWOMnBBR4MrjmA0KTo3g1fgMbU2Lo72iPXsh+HkXUBBS2hzvBnqLgSRSW1zun+1d+ysH838nsnfCTBi0ZFjWf9/8IXdAmpo35goADS6E19iTYa41j6exRrJ7/PTgTMGXG8VJeJaM1a05h9l575UmqSeZAvXB5s0jzFdF+Kb7gXZk9MV8sFyYugrXbWZdKZaua99o1e0JXta0uVTpwLq5JlzEMQrO3pS4V9y5gr0ylQKl7lfXGTDYYU9mpjydG4060xp0IlTuq5APU16vIzNagqdPjbNNK96+cbDWJNQaq0eF54jDZ+ZGYzV5oTDFU1aVQVJlGnNaPvIJY2vw//gvsnWvVqdlzgb3c4kzq65N4L3QHQdZQ1sZuRVUQyO7EqYxdMY3Vy7y6gL0jDHFbzm1uX3Ov23dnrZ7LR9Nj9XgeOrACt53z6LVnAW9t+4j3t77Hbbt+pPe2/ny64zXmrFzJysWHWTh/D6WZ4bxQV8jmujSG1+WxosHCt9UWBjdXwF+h6udedQF7919+OsjrqEMeh5g9dQb3vv049x5azkTVQSCdyKxj3L5lFkPi3aXOaP+Ow38Y7MXpVeRZxB3j08GeCGI+2pDKzXYrV9hsLK9Nl5o90Tp/YWERE2ssnZo9YaIltNVHnSkMrcqkXGj2SiOko6XnQR/eSUpl4ZFgPtAm82R+Pk/k5BFVKFwWw1D6+vBOhJb9RUmnmbSI/Sowx5JmiJNtdUVtSURV6snLU3e6ccqcvVoNUYZ/L3pBbENo9jLtWsmCiMFxcamaE9EajNmuVrv8Yo3MSuPfAHsdzJ5gBsWAW7QJdtXs2e0aKsvUpBfq5H6c9ln8D5RkmItDJdjzjteRnJqAIzeSyHg1KZJli5TAS2j2xGfS2uxqE6Y4jLYWtQTi4nNKSD0J9gTgSk49CfbCdFp8I2M56h+BZ2CkrON+4ayKSsS3JJmyKjUWq5aG+kRqsiM62zgDVRrJyv4WZk9rTJTb687sCTAn2DUB7gqLVYQkqCQAq6hxraN7G6c8Z4pCqcyLRp2ilm6fiRoV4bok1FqVjF3oCvZikrXEGsUNiXZmr96lE8y1udpTRbzDL4E98VpUQUos/pUabtCk8sPW4yiKXTrbe5RJbNx8GHKDqCiN4fbcbMZu8eZ6k4WnSnIpskXxhs3yHwV7QrNnaDTI5SJmy9aSxPvl2ZxfVipD1btq9iZNGibjFSorjTz77EPs3n2qZs/NbQKFhUpZS5d+z5VX/o2VK4Wx4OpTwd7OXhjDdjB8wDu0FATTbI8hI0tHa2k49e1gr0Ozl5WdhNOqxFpgYNDAfkR6Licx6uxtnD/XfIVXRXuHXXeixXEtioRvUOj7n9rGqf9ctnFe3nYJIbkxfNrwJZel9SMgLoeq1BI+d7zDwYKdfF/2FTsLNzKlfAwb7G7MLZnK0qKfcCtexNyymWwtWsGsyh/Ybd3EmOphbMnxYkDELYStUPCk/jn2J+/n9og78DQd5kHtAxxLOcLN4bfilXqEXtoH8DQd4o6IO9lndOdJ3RNsSPkf0uwVxTXQc1pPPJXreWPBCxyMXssbc19iw4mfGbLhE9x8ZjJi/edM2TWKWQe/Z+zOr1h4eBKvLn6XZvVCOPQcJv8kIr+NIblyJbty/kVOZRj+5SsJr1RyTeUBQitiuapiP4kVMZyoWYG5KJCrPr8K77hAAlsiCJqdy/27l3Oo7DhDm9rdOLPeQJHZxyXwLO7lqvqrUNRd03lyDa/vT2S1Ryf4+y1gTzB7wqClqSqJ62+4AV/3BTz9aE82LBorGbCTmj0NH7/9Al9+8jq0aPHJU3FbUR0/qNecwuy98+oTpJLGyOos2ZZZ2aqV+Xl5Z2D2hLtbRasOZYNRtnqK/BVhx9vB7KU1a3myJF8atBx0pjCuOoPUZq1sNeoAezWJCg4bXqd3dhGvZdv5yhyKQdMHvaYPGlUfUoz9aWmKxV6lZ2xFhry4tLWpqa1SM6nSgqktmQk/DCNBdZBly8bhG7CTppYMGpozWeY2nf1HN0LkgE6wJxuaOTnQ6/roOi2GgGdd3jlQPPl73ed130b36Y55vzZ9pvV1DFG7r/P3TnfO67a+7vO6Lzvt78+yja7TZ9oOXbfZMS1+qZ3Za7O646y30Nqip9+uaQSnH8ZoD6PYEcfoE6v5YN4ytrh5ssrN43eDPVF3LR/FU4t/YNqivTy3dBzzTviwNiSSrYHerAkKYkVQKIdCowkMi8M7WElFeSKH840YKnSE2VPQlRsJtekJqMyD0N/A7HX7PE+b/qX6rb93pvqVv+38rNp/r+vjtN/5henu2+lY1v1vfmkb3ac7zpXOafk7p+971+r6t2daZ/fpzm20NtG24QGSvNehjFWiVJ5ezjonY0Z/z6dfvcExgy9RxiCXG2dlOO5RewnW+WEv0xATFyUBW/eB8+8pwX5Im/0uhg9yANnO7GW1JPFJeTaPleRLZ2Khz95TZ6JHUSFxXZi9ilYt+5ypUt/n25BCg9DslUbSmhvK+k0eXJKSycI4NZs0OhakpvJzcipmwexVhGFJCON2YyZzS5JPa+MU+yUYn1yTElt+Ig21aoqzEnHWaE7R7P07oepdt1GTE0ldlYuBqa1Xsa4mndEZqTjKYyir0cpWO6EV+yPMnmCHogzCHfFUzZ7QgwndXl1lPDU5Jz+L/5XqOOcEOOoAeympCVTmRuGX2B69UBEpWxQjkkS7ZXvEhvybcJqb1BJIC72dYM9+CeyJCtfpiDAkSZYvQp9EuHidqCUvVy2BmGTwGuOpzo4gM08lwZgIK5ds4m9g9lIMCUQmqqnqxuwJVjc9T0OZaBW1afGK0ZJVKCIXNDIyQZcpurbiXY6Y9jAJdAvSlPIYqNoNWoRmL0itlY6cDdKkxaXXFS2twqBFMIRNHZq9+nj5XtJyNRKwCs3e2cCecBWN16kITtWwSpPEwfBYFicnszg9jZ/VOmZu9OSLvBTMZXHclpfN5A2e3JCagaKklOdsWVxrE63aXaMV/jjYExFI/ywqlPmdoqVT5M1eU16MsQvYE5q92NjDjBjxMTqdJ6+//tRpoeobN07n6NHVHDzoJkPVn3jiAQyGqNOZvT2PEHrIjWv+cZVsBc/THeW1t948XbNXHkK//p+gj3DnhzEj5DaObpmNPj7grGBvSfXXBJQvPXXc3TH2rrnJpc9z3OgCeTmvoGi61DXdej6Xtl2MocYb34oV3GIcwfIxBqqUbfg1h2NyxBDWuIXUuhNEN+1FX3+c+DJ3NJW+hBR+RnTRu/yk3cSH4eMw1foTXuWOvno1QQkKAr9T8NxPzxKgcafnD3cRoT/AI1PvJ8pwkDu/u41Iw0EenfYA4fr93D/2bvwSd/L8nMfZH7Xyf0ezl+5fTmKUB5a0RB67+3FWLXMjNTGQHLOKPi/1Yfy347EYI8lOVTJswFd89t5n5KTHExsTij3wR6q3P0W5ugQ8K7Bmh9KQsYai/FSoMWHKScW/wExybhp+jnzMOUYoVEFLMcHeYSTpMqAsn8B7irnup/nstAbwee37rpNGZHXYnnC97ghV73Zy3c6NvMqjPOR4hAn5008uPwvYEwYtpen+TB79KduWT6Q8L4jDXvtIUXlLnV4n2GsJJzDAg7DgQ1AWzlK7HkVlC5NUp7ZxCs1eHBmcZy+WOU7CiGVydQaWLsze39uZPWH9LRi/2TUZXGC1E9lFsydswIUbp2g1EqyeCAC+yWrDuz6Z3RLsNdPP4gbxCtak9kFRXIuipIF78nzI1ihkK2e6SkGh8XLKmpW8UeXS7Il2UgFih9ZkSn1JXFsazz1wKydOrObdd1/krjtvRKXaz7ZtP3HF3y7lxyVTIXEobcdHnzLQ+088ug8eXfO6vj59+R95dB3Qdp//xx5dd/rs6xOLzrb8tz5Oey/dp+W8JtjQU2r2fozYQnppMIM85hNm8WJL4m601kCmBa/ki/nLGOW2WtYat0O/G+zd6TaaJ90mMnv5Dp5cOZHP9yxj2P41DN23qrPW7vPku30bmbd7P7aCeFrrtLQ1GVgVupVD6gO01htoacykLchl0HLyPXR/X92PXff33H1598evLT/14Vqd62/kZ3fKwl/a3BlnnvXR9T2eaZ2nfba/6fHLfyNX12Xx6as/bcavPzY/xKRPX2Tw4MEMGzbstOrfvz833XQzd8+eynEqQcQMkMihRjOLHHlQrycjOwZfH38Xu/EHwIG0i+8EemHkZiixZcaAVbQqKdldb2JGtZkVjjTmOwSzp8LWonVp+CSz59Lsicic18pz5XVbxDTUCs1eVRRteaFs2nqEq5MzmH0ikoE6Iy/m5fJCVg6J9gRSg49xcPMRemhM/FyWcjrYkwxHCIfzVEwvMqOq0/Nodj7jak/V7AltlRjcCsbn92r25DbE+61XSgMNe7maoAoj+9LV4IyisFxLYKKGHGGb/xvBXocNv3zdhdkTDKHMVOuSs5dXopXbwKmU+9F9XX/mEsdJADzJLheHSp1drF5FTUGENDnpNGgpc33GoqU2PU9LS1M7s1cULlt3Y4xaCQaFUUnFWcBe1xKmKgI8CRCUUaChvLo9GqEpHqs5ioQ0ndymYHvNIhrhLMxehMbFvg3KN/NQTgGJhQK4hXQyewWlWslKFhRrpJHKcaWGHJtLJyhAoHDRLK1Uk5kWC/YQwgsS6J9npjYvEk0Xgxaxv8KRUzh/mtNi5f60NYusQZcBjGA/O5g9kd0oztsOzd6JeKHXcx2L7mBPzBPGMqEqDfEaNVFJOhJVKlRqNQnxCewNieHnVCPVtig2p+h5TJ0ig9JdzpuC0eueoffHwN6jJXlSuiPGd6KzS4wPRSt5QLMZRzfN3rx5P3DhhRfi47OC1FQ/iotjGTny406wJzR706YN5csv36WgIIk5c75m0eKfTmf2ttyLNTWQ3Qf20GqPoDbTj1CPpTTaAjs1e9UiZ68smJuuu5KwI24891hPvhj5DWXZkSiDD58V7N3XdBtPN93Py5W9GW0de3JMLn6qbnVFL4gf5z9R6IegaL64c2x+UeslxOQFQWEKjxqnMvxaJYZN5VBTAG2lQDNlwkXUqqImX09DqYm6Ugvl5gPUZ+5FZVYTY4qkMi8Z8o1YhXbUMh7/9xTcd+sjmJIT0UZ4EeB7jNuvvoPEuHA04UdRJ0Rw+zV34uvtiS7Si7SUBB649QE2rVsj/5X96Zm9n8+PpSipjrlrR6MzH+WpVx5g56ElbNw9A6VuHx8O7M1PS7/nkO8yfMPX88O0Lxn63UeExm1n+a551Ol/onHXs9STIpIqcDbqoEFNnfgHiZIGcSGrC6W6JBEqoqlrqgDKAKHdyKcREV4eTNDj2fxr/mI8m3wZynuuE0eEM9Zd7TpF8p93VcdJ1Y06fqPsbbz0wZ0n1NnAnsjZK0sP4MZrrqTPK0+Qn+zJpInf4X94LbQqu7RxxrDG7Uc2r50n716eDewJzd4/i+2yF7uiRUdgQzK5XZi9K9qZPeHCVNaiI7QhmWvt1lM0e0ecKcQ3JsnA37AGA+OqLLxUkifZvi0C7FkruLkwhZUpX7Ar+SUU9uozunHmtLtxbnZmcrl0AXVp9sRdpX8UFxHdejJU/a23nmHo0Pex22MwGI7z8CM9mTtvLCQOgegZ+J7w5Kc+bqzvc5Rdm5aTo9fzeZ8+stx+nENFdrZ8PbzPUFJG1dFsq2T4Zx/LeSM+7Ued1cqUUd/I6XLRTiLsGX5wgtrG0rmjUfoFA3Vk/myleE++oAvw2Xugcxs+e/aQlpDQOb1pyRKKzebO6bnjJ1BbWMiQDz6Q098M+pzm/GpSR9VCfpa8cIjHzDHfsr9PDBP6TCJFI0wiWtm4aLr8mxSlEv8DJ7cZetQTXXhE5/SetevIT07unF4wc4I8fY/20TFhyJfQbJHro8ZK1MfZfPfeSMrzM5k15ntspkCgQA6kF0+f1bmOTI2GI9u2d07H+fuj9PPrnPbauQujOoJpfeaws08w82dM6Bxfl5bbWR68H1pb5XRLnQO34ANU11Sxwm871oXX0Fa0nxiLL+W1MfQ/MI+gDE/UBUHYqpVMDFzOl/Pd6Os2j4/dFrDB7ci/DfbmuO3kEbfx3LhkGDcvHiHrpsXDZU1avJFnFk1m8Lxl0ripsiaFWqeB40l+xGQEU1GdTH19LoT0g2NfQ1s9OHI63ycOBxUVhbToWjB866De6aS0NB/yW9EMKSdDa6GwIAuam7Hn5ZFpNpNjsUBjI+U2K1k56SR+U0RjWCs1tSW0Wg048pNpqnbgrKiiviCZxkIjtWUVUFtLuimdyiIBAopwRrWR8kMJYII6AQSasOdlQpsw9igERxUjP/9MflYh72fKj3j2xO86P7+i9HS2LF3aOW2Ki8N3797O6YO798k2yJK9+WTOtcrvQJx/CKvmTiJDfYzZ34+Xh6AkN4iRfb7CONJBk7X8tO/WtG9Gd66zNCsD+xwY12eSnBbf1d2bV7Cwz24aj4vrrsgxqob6ZCgVoMtBiKcPq5b8QFtMMQU/QUG6oXN94rvlKCjgy/dPfrew16EdUsmQPgP5/O0+FE6/gsADy7n8yms6ByRnqtFLpzEHJ5uaRJh5IsbWZCY3FuJGHmZDCDs2evyhNs6uA+6ONjpDajzpaUKHEyqZPV2zQZpfiRtxEY2ic0NFfKOBMVUWAhtSOpk9MTBb7DBzuc3K3noTTqeKiAAfatKD2LrjKP9MzuDb7T4sjIxndkY6M1JMZBYq0caGcfBYOPPikojOVZ3Wxin3zxbCApueZx355FTrmJKRzvGm1JPMXkkkDY0uxkSwPL+b2RMlGJjaWDloFgPvQpsGi14JddFyoB6bpKZBsolnB3viODZbIzCnx0kWSDKv7cye0Oql57ezR1UnmT3BGFYLPeD/oBunYL+EbtSQmiD1m+Jmgz5FvA6RQOR4QpIL7JW7dJmiHVG4o3Zl9gTYiza4NHvlViVNBeGoDGcHewI0ie0KUxjfeC3mPJdWs7zGxewJsJeYrpNsodimYBPPxuwJ18/a/EhWWIx8ZzJjzle6zuUuzJ7S6AJ6IsMxMEaNtUAt8yEFIycAWWGZDpU+EUqCMRcqmWtKkUBP3Q72BPvWAfbEtmJ0Khz5URKEZttdbpyCKexg9sR5Fa3XUFiqkS2dxuQ4jKnxUqN3JrDXtcS2Oo1ttFoJ/pLUiahTEng3OxNFWRmK4rOBuD8G9p4szZVjQUEEiNbw8lYtB52pTHfmUOhM5L52Zk+vP0hExD7+9a9rOH58Bdu2/YxafYjvvut/GtgTWr3w8ANSzxcV5Quty08Fe9vvJ1V5kDE/fEtbUSRFRk8mjfqUmlwfmtJj25m9OKgIYerEWWTEe/LUQ3fy6NPPYoo9SGLEsbOCvY6fodav2ZVy+NRxuYhIE4BP/AhmT+TsiYy99t+5uO1iUpr9oCGOh1ImMfqOeAp9xf8FMVYyyv+5zqYi2iijrs5MbWkM9XXxtDRoaWkQuEKUmob6eGhQUdZ2lCbzk/h8qODBZ+5Fn+nLzyu+IVpzgNsfvAFt2jF+WjoSndmbOx68gQjVPuavHI0+4zi9nr6DPV6unD1lP3jwzwr2BLP3kyKWkJfr+f7C/ex+KoGfbzjB3uc0TP3bYTY+GM3yO4LZ9mgcP//Ll6W3BbLhgWjW3BvOqnvCmHBVCOlj5lM2+QX8PrUR8Gk6QX2zCOhjIej9LALeNBPwfjoRX5ihpRSqioke4uDER078+2YT9FYeIR/kEPyejQNXlnHbxvnMnx7OuyEfn3JCKcrvdNHCosrvPvXEaq+XG18htCbi5N2Fs4A9Pz9/2cbpvn8bF1/xT/z2LCTCbx2Z8XuhMfLU6IUPXmHEgD6yjTMlK46X8isZrT5Vs/f6q09QSgpbnOkyvym7OYmfHGYJ7q7pwuwJF6Z5DjOWZj0LatJZV5tGcauGvuWuNk4Bxg47k7neamNhTboEeROrMzjoTGanAHuFdhTF0DdzLfuMz/wi2Ms3Xk9xUyxja3IlgHS0aWXW3rSaDLbXp1PWZuCZJ+7n2LEVJCb6MHp0P2Ji9rJ9+3wWzxrGLLMBH5/BBPh9yzXKBBSzDqCYFczFnvt5WK9HMWuWq7bv4BmzuX16GT1X2nglqwDFgnmuefPn82JWFoqVq+T0M+ZY+lZUcN9aO69pslDsWs2tEdH0rbDRa3cWT/pa6FtRytUn/Du3cbWvL/er1Z3T5+/dy5OpqSf3YcMGXsjMRDF3rmt6yUJesRRy30orfS1mClsamVRdjWLNai6fJd7LJnpqE+R2ztuzRf5Nz4QErvM/uc0bgoO5Kza2c/rSQ4d51GA4uc1tG3jHXMFVs5JQLFvC2yUm+laU8a41i5vnmVH8uIJnLGko1q7l8ZQo+lZkyuWKLds619FLq+XKY96d07dFRnJrRETn9D+OH+derdiHHVw8KxrFlvX87HCQ1dLCU3nZKKL9eKesVB7PV+1WOf2czc554UdJX3I92Pcxo6WMtLZUBu37kVCLF+7afRjswUwNXsGg+W4S6H3mtkgCvT8C9h51G89dbqM7l93j9q2s6W5beXX5TEYuWk1ZXgIro/cQbfHjoMaT8Aw/fLWHeF8VQ0DgKMI9vqBvTR19bWb5nkT1ttl4Jj+TV7Ul9FtfgsXp5Lk8C29aSrlzaT4P6tJ4zJLO2yUlPJGRQa/UVB5OS+Ot4mKeycriIXMqt6/K5mVlGc/bcnk1S8/zFiOvFNp4Mb+QlzINvJxp4IW8fF6z2XggJZVns1PpW5HNi/Fl9FybS9/yFPra0nizSGwjjXfLxPJM3rAWoli4wHW+/JTG25kVKDau6fz8nkhN5YJ9+zqn71OpuObECdf0zJlMC4sgtMHJU75meu3Kkt+B2yJjUOzcyIOaEBRrN8hj8JQ5GsWs5dy7Qny38k//bq1yfbdEPZVu4okdFShmbZTT4rt6iaf47vrwclg+fSsKXVVkpG+ejr4VVm4IDkOxby29E3J4dGcFj6Z2+X5v2MDz4rv100+u6SULeS3bxl3LClDMXopi9ky0P13DuklD2Lb3CL6+vtx9992nAT1R7wztw9Pea5io9QLSUOcc4/Fdc/ki4SB1VQlkqwP+cMufACMl5hjqciJlrmO0MYncTBfYE8xeYGMKPYsKuMZuY1udSYLOA06TzN1bVGvu1OyJ6/b4ags76kxMq7Vgq1axfdMhypID2b7zKBenZvLNdh++jNXSJy+XNzOz0drjUQX7sXqbD0ZlGM3WyDO+HzFojsmKZ0t+CjSqqbKpKBLZg/8hzZ4sARrrYqWeTjgkZhbpSNLHyZw9Z6MGz4pkposbGI3xLjax+9937ms4TdYI2WpXnedqs+1g9nKLXOxO1+gFwewVCjZR6Pj+B3P2BNgzp8VJI5UOsCejF4rCaLBGyPlxOmEqESXBnMikSy84qdkT54t4LUCa0OyJnDjx+Yi4grOBvROJOgotSopylQQn6CjIU1Hp0Eg2TLC3dbnhlBfFyTZO8ZllWl3MngB7Yh+6g73ONs6kBKLjRfzDqZq9vGKt1OjJ0PZ8NcO1aayoTqPZoZZtoinZGkqrXQxhalocycnxxCWq5X4m6FXyBoKIWxHbE+eWAHvx+kRqC1xgT2j2VCYNdWJg387sCQfQnHadYHKuVoaq14sA9OQEfBNdOXvdwZ4ErmoNhqQEmUGoUqlcDJ9KhVqlIiBJz+zUVNmKPdOczrXimt4dvP0HwJ5o49S3a/bEjaWSVh3DKzNlzl7KKZo94Vw9UUYqFBWpePbZXuzaNfeUNs6VKydhNgeTnh7E4sVjuO66f7Jz5zpoW3VaG2f4kZXceuN1tFhDKc8IZIHbUuoKAmnqcONs1+zpkk04ChM46LGDK6++jiObZpAU5392sNc+7h5cP5QjDs/TyBf503g5isy3UGhHosh7CUXrhXL+RY2XsO/rKIL7FHCb3wzGPhJLyPN2Avtm4P+uBf83Ugh6t4iIjxyUBlZDcymZu/PxfcdE4Dtmgj41E/hpGkHvZRH4Ti7H3jOQ8OkwMr66nR+v82ff80mMUbhz+BUDs/7hxaGX9Xyr2CWfZ/3TS87//rw9Euf8dO1x9jyrIqBvBQevaOARxQd/TrB3wfkXsuPbcFKXN9Pv8jl4DPFnfM+VHBoaxDe3LWLzh0eZ+/QWtn7sycxH17Pwhe2s7nOApa/uZuWb+xh+50asq+ZTs+pptH2r0Z1Xh35JKtrZRrRzDeimJ6Nb3ETKxibKW+2MrnAQsSoNzYwkkuYbCfzuG1TzAgmbMJE9V0dw65oVrN8bzKeGD049cUS2XtwkV3UEqnc5uR7mIQKcQeSUWJnBj+1g79JfBHvhASFUZQQxe+p4LrjgIkI8lrJxxSTiT6yD5pjTwN5wAfaaNUTkJvKAzcGYbpq9Pq8+QRYmZjgseDpTKG7RcbQ+Rd7NuboLsyfaOj3rUyhqSeKYM0W2dJqbdTJvT4A9cdcnoTGJ+4oKJdgLajBIsBfbmMRWCfaEyLieAZYl7DU++4tgL9f4L6qblWxxZjJPxjjoaG7TcMCZyszaTLLbknn+yfvw8VmFu/tKZs0aQXq6P+Hhe1gy6Qse9g1jpvcodJ5DWQmsA9bQwuo2WNrQwGbRvQUIw9rFTqd8vRFYRi2L6mrl6455i+rqWN8+vdjZyPyaGpbhYGFDnfx7t+Ym5tfUspQ6lrQ6mV/jYGVrS+c2Vra2sqyxsXNaEO5L6us7p8W+La6rY1PXbTpr5TaWOespa2lhZ/s+rKKRDWI/G8R+OOS6xN+I9a9oObnNFS3NLG86uc1VbW2nbXOBs4aVNMj1LXC49ntBbR1uOOU+iOMitrmkXrw/13LxfjvWIY6jeG8d025NTbg1N3dOy/fd0CjXsZomuU0PpxN7SwtLautY29TCAodDHs9FtbVyenFdPRtqa6hZdw9Y3fGgCCvJDNj7I8EZnkTn+JFXGc3EQLf/Gth7fvlUhi1aRXWBmn6HZrMvaQ8zfBezM2EL60JXoDh2hKknJpB8eAAL6ltZUOtkQU2NfF8La2tZXFvHovoaPKinVByTOicLnQ6WU8vSBidLnE55HMTz0vp6lrZPi3NiqbOe5dSxqMnhWk9dPYud9fJ4yRKvxby6WrmtZfXidT3za+pY1OhgGXXMr6lnfq2The3bWOBwLRe/33Ger8Apz4eO81yUOF9Wd5kW59jKLueY6IPQNzWxpKVOnvviOyDOAXFOLm1olusSx2CJs+k3fbfkNp31LKFGnpMd55j4zq6jlUXNtXIbC0Q56llQ1yCnVzQ3y20ubKyTf9v9PBfncdfv1sK6WnnsxbxtQPmmB7lHoeCzAQOZNWuWDFM/evSorCeffLJzkPLNpC94V+PL6PRQefc2qzyUDyL28J4hENpUEmR1Hzz/nnIFIocyNSuVAKtGWnav3HaCVFWwjE0QzJ6h2cBrpbncXVxARKO4g+zS7F1rs3K8C7NX1KJjfW0a06vN7GlIo9yRiPv2I5SkBLFrxxF+jNWwLyKOuTo9X2dkMDQ9gxRrHNrIIDbtDyLHEAKlp++j3E+h5UqLIc0ssu40WAra2Z2umr3fCPbEus7IhAqQVRdLRa1WMm+OykTKLJESlFXVaggoMrCvMe1Xc/bOBPY6mD3BDoXrumn2nHE4qzXUOzSSWfxfBXsiY4/SkFPAnqimwgiKsqIl2BOfg4hOEMevK7MnWjoFSBPsrjgXuoM93wTdKeBMsGNJKQnUFkWREXWCgb5xLKzOoLZe7dID1gsn8VCojpKh55EaNbVlahlx0GKLkPsYLjLv2tfZkeMnwF5JTrT87Es7HG7bmT3B6opW0dIaLQ0VcaxP0eFemkJrvVqCNJGHJ9pIRVSCAF8drJrY13i9YLwFYxwuQWUH2JPMXhewZ8o5ldkrqdKSka+RIDk1T4vFpJTHWIC4jlD17mBPqVazJsnItzkmrLZo3svM5BlLDs9n5/GxJZcNXqEMteQwMDef3Z7B3JZdKCMaFDaX/OU/CfaEZu8Su1V2aFW3uVrHLy8rOUWzJ8CecNicMmUo6emBvPjiI+za9dMpYG/duqmEhe0mOHiHBHs9e95OVJQPtLr9IthrtYVRbPJlwpRxOPL8aE5TnmT2ykMYO340aXEHcVs+j4sv+xteW2f/JrD3Mq8SW6siqyyPcYw9HfA1/g2FagyKhB9Q6EZ0snsXN19C4MZQ9LMs3Bk2je8fjEM7PB/dfAP6eanoFmegX5xCv1m5bIy3Q6MFe1AJ6qXNaBcVoX24gKSrK0lakkzSHAvKeSGkTHoF3aDr+fbOlXiNiuCzK6bj9300I29eIJ8/uWwKfmOi+fqWhfK5/99n4DkylDF3LuXgEH90CxwkLnDwYs93/qRg74KLOB4aSFljOYf8l5NeGEqv5+5l3e5FhCVuw5QfxJufvMSkuaNJSPVAl+HF8LED+GxYX4w5JzgWu5uK+DnU7XuK+nQ7eNopq4uFtkjZCgViWrRCWUjNN7C42oTFYYD6SMocaiobp1JSH4ijZionHo3mhgUr2F/rx6CWvifvDpTdiyJpKIq4ia5K+gpFWc9TAN9ABkA5NKkbKatRuZY5LzkD2Iumvr6GGYe3kpl6jBeGvcvn346mONmPVUvno/TfBc1RXTR7kRw9vA0fz+1QEcGSs7RxKsngQnsxbo50CpqTWF6bJnuzuzN7K2rTJAhcW5vGJVY74V3aOI/Vp7DPmcz0GrNk9X6osnCP3Up4g0HeZf6tYC/PeL0Ee6OrRQCwVW5PANefHelcUFSMsr2NMyhItHE+y0svPUZami++vhu5+5brUEyaz8zgseD3n9fs/dcfpwuTzu3Hr72fpjpXzl7hbrbH7ya/PIwvDv4smb3DxkOYikOZ0s7sfeS2gIFuS9ni5sW6/zDYu9vtW6a6bWHs8g1MW7SNgiwlqkJ/CqrCGZYZwxJrLDkl/jyfb+bLI9+B95Du7+T0x6+9978e/+VHG2zuxWPXnGTw3n33XcaNGydrzZo17N+/nzdffY3XP3mRjSUJKFszgSSic7yZo/ciuC1HDuakzuwMGrffWh1g7+mibNaXG1EdOcyU6TtRhfpIICmYvWMNKVIPvciRzqa6VNnGmdmsk9PLJbPn0uwJsPeFyCS12plSm0mZI5G9Ow5TmhLEzh1HGJGQxMbAKMbpDATqdKTEJ8rw6/SMBPx1RqzZZ3AE7Sh7uPzdsuJ4CfLEwD2/RGirXMyeAJuC1RGD25Zf0OzJ92oPJzM9VppenGZs087siYw1ybI5Y6EgBBwxUscXqVJTVaL+TZq9Flu41KEJx8TObTclSnYnxy7Yna45e7FsbkjnQGOaPN7/i2Av0xxLpE5NWV6Ui00yJHaeCy7zllAJYISrpMgpzLaJnL1TNXuRelcbp9D2dYA9ofkzpCRIwCeCyAVwEoBGgBuhDRTmQOa4IMYFxrO1Io2qWrVs2ZU3MApCaSuPlpKamHIDM+ostDSrJPvYYg2X+ys0bmJdwV3AnlgutiVAVFdmr6jCtW3h+EpTNIXJ0eTlu8xTBCATrKJglIXGrgN4dQd7wkhJgL1IrRpnQQT2zGh5Y0GA0Lq6FLIKdZ1unOL6ICIkYpKMlJQnkWszkmd2tcra05UExmnJSIujJC+GCK0OdWIisSo1wQla9hqS2FWsJt4Wz2VFVuaVpjKlQMWtR7czZsEurju0hb95bWaq224e27uZ87JMKIoF4PvPgb3HSvIoa9Wyq87EzzVm8pt1sp18X1MGFfUJ3Nuu2dPrPdi4cS6XXXYp3t5uxMQcIDc3lFGjPum8vgrwN3XqYJmzl54ezYwZw9m6bTW0rTwV7G3tSW6SD6s2rIaKWNKid3P91X+nJP0orRnx7Zq9RKnZu/6flxF6aBnPPtqTvp8NwGoKJC706NnBHgpmNI2ETHDGQ3BRxMkxuQR6V6DIeAdFwjgU8eNRJH6PIqc3ipYLuJgLUdcGQGMcD6e62jgtR4V8I5wqh4pmdNSQhHutAc8iPVWlsVQ70qhtEDKfHEiup96zlpr6SFrqlFQQDjX9OP6Bgrseu4PU/Ai8Q1cQEn+Im+69BnW6P17By9FmBHBTz2sJVB7keNhKTPlh3PPYrWwVLvxC5NDqkCY2f1KwdyFeXkGUlVWza+UyUnTBPHPfk2xZtwLffVvQJwTw4WvvMmviRCJO7JcnwHdfDWfIJwPQxPhwwH0XFTFzqNv2AsF5Eaw0ulNTVAP1NdBWDFWlVIrMlYJEqosMUJXsei7UUWU3QE0+NWUmKM0g4pESrl+4kP2lfnxZ3/fkSVNxO4oCAWwecZV4XXHHKWDv7ra7mNwwje+KvmZI7WvtYO+yU8FeQbC8yNTWV/HMtlloDAf5+MAcPj+xjeL8CPYm+ZFkCYLG0C6avSg2rFvJ9s1r5J2xZRLstTFKvY6gd04OcN5/9kGp2bu0uJSdzdnYW/XsaMkiu8XAVRXlKMpruKyikowWA7tasrC2GtjbnMXfiooJbTDyuUPcUarjaGMaPs1pTGqyoWpN5oeqDB4uLyahLZWt9RkoyhwoqqB/7ir2nqWNUzB7tc0xzHFkc4HNKkOCBdgTWX2XFhXLnL0Ozd6bbz5N374vkZMTTFTUXu6861aenDWNuJhRcOLb7qO7c+/xZwMIv/Z+uoC9o6bj2GqiGXBgHiEZngRleJNVHsmkIBez199tEU+4TWSK2xYJ+P7TYE+ud7knSxcdIFcE3mZ5YSkL4WtTKG55kSQU+PJToQo/v2FwrItByy89fu29//X4Lz9OB3vCqGXJkiWyli1bhpubGy88/Sz9BrzMRlsM/g1CE6lHl+fN/KTDHKrPoK0+Fr1VyVpbksuC/QwD6V+rDrDX25bJ1jIDaq+jzPhxD8aYE1AZSVuNkrDGZDnI+qnGzCFnsgR7yU16ZtWY2eU0dTJ7YmA2ttrC+VYby51mKgWzt+MIFSmBHNjswaXJFkZt9+HaJBPPF+RzXKOlKTuSnNRYouI0lFjOkPXXdV/FoNkRJdssxSDYXn6S2RPbb2wSmieXccfZwJ4AE52MW9dttDN7wnmztFortXQSjLWDPcEoudjEXwd7cnuCmeqYbmf2RPtmprU9r69TsxeLR5OJE82pkkn9XwR72RmxeMUnSf2coyCSoqyYU9t5xfEui5LMnQDLBSXtRjxdNHu/BPYEg1eeGyU1lB0MlnjOyYh1tY1mxROaoKMwVyWBkgBlkr1tB3vOBjXKYj0r69Nli2ReplIasQjAFaZRY0mPk8DPX6WjRoC9onZWUdxQKAl13YxoZ/aEk6jIcuwIVRftqGKfBVMtjFpKKl1gT9zMOBOz1wH2hFGLdOMsEm6cEbQ2JbJZvRWlJZS6Br08VqKNs6TKwCwfd6Iy/dijOczhqH3y+GzMTWJaeiqVhZEUagKZ7q/kndxC5uRayDIrKRdMqi2IaFs8D9py5Xty5gbwTOB+Dgd7c1/APq7z2cOk5XvodXgPCmt2O7v374K9ej7KXot/Wi8UlQ0oymt5tKoIe2sSy5rzWdecK1+vbM5jJXaK6xO5+4Zr5bUzSXeAg7uX8ffLL8PbewXeh1djSj7OqGEfdl5fd2yZxZQpQ6TPgjrBl8lj+nNo33bRx8GuOQoUr/bn5ZwgCfYsKk/mLvgJypUusPfPU8Feh2ZvxLDvSIn24Mlet/PyK6+TpfYiKdKHrKxCqEtjdIH2jGDv0aYeTC3/ihEFY3il9I1uYO9yV0ee7THXuN36OArrEyhazufitgvRlgSAzcSjhml8c1ccmfuywaGl1qaH8hTqS5OhUANWkUuZSku5kaa8BKgRN+ns0FBOfUk1lFfjE+rLynGvE/yhgkfueIzkpHD2rV9OWNAR7rn2LtTxAexZswRtYiD3Xnc3If6H2b/BjWRdKI/e3otdm1fJ/2bFxbX07v3WnxfseXuFUFpazc3r7mCvagO9j76Iu3Y9L+x8juURcxnk9ymLY2cx8Eg/xviMYFrED3wXPJxZQRN45sBb1IcvEE4VJNcXsU1jIqohk8VsJ64iioUN09DWJDC/aSa6ahU/N06Xz2JazF/YMAtVrZJl/MTChwxcuXALO+uUfMCnnSfUv//zNxRpP6Eoc3JedQvFzQKAOqkHpnseIjsrktUx/ijefYOIqH28MuZLthwWDU0mvF8tI3GquIuQyeZ1b7Jzy/vQko2vPYOR5U0EqpYQOPrvXPlJb/7+/vP0//ErCkhjhT2Bo+odFFdHckS9nXxHDPcG7uEfXtu5w9+d7BolRzU7sFdF4KXdybLCWHJbUhmScISLPTZzoiiShMzD3Hl4DSstQcQ1Wpib7I3Scpi9BWFccXQrV3ofZlTQAPakvoSi6JfBXnmTksW12bIdSViJN7VppEZwaV0GhW1Gnnvifo4fX4mv704mTx5MUpIX3t4bZAuBXuUPYf0IODKCMXUtjKmqOidrQnU1RS0tLHc4Tlt2zlVlJZtqayloOcvnUeNgXKmNsrV3yzbOA8leWKujOsGeX5oAWxFMbgd7g9yW8A+3wbKVc6eb9/8XsLd2+SEWL9pHcUEcgzzn4aHfzzx/N/aqtjM3dD3zo3eC8ivCDg5kTF3z6e+pvVbV1mJraWHsGZadc1VZSURDA/GNjfL1acvPhRLnWnUF1nU9ZRvnN9/9wPr169mwYQMbN26U9cADD3QOUj5cOosn2pr5qlIwewloWlN5ubKYVyty5YDR3arhLlveHwZ7T3Vh9mbO3s3e7R7k6wMkoIxvMvJ0ST63SAt0AfYS2Vdn4kqrrR3sxUuwJdw4FzrMLHWks9pppqRGxd7thykxBTFMGY8iO58xW7y5IcmEoqqSR3NyycxXsiEniffMOQTnJ57RnKWzBAiqjKa2QUu2TZhOnN7GKQb8f7SNUwA9wRB2gL226hgJzoTeSrYP/kawd0p1AXui5U8wLl3bOB0VGmqr/nfbOAXYE22FspWz2NW+ecrvCaBfHoXDoSFBpZLax442TlGCzRXHVgD+rm2cHWBPsGxi3UKnJt03u4A98Xw8TitNWER8h1hPB9ijMpqyGqFhU1NTrHKZrOjV0iFTgD0BugR7G5OkIjU1nkYZxB0mmUlDSrxkLGtzI2hriJdssTBiEaYpOE+CPRHiHpfsCm4XLaOijVOAO2EeI84Vsa/ROvWZwZ743hdF0NKYyAzfHQQZw6hvPAn2bGUGdibuxVjkz07VUQ5FHZDH56hdzYEiNVSGow/w4se9J3jNEsur0QdlK7XrRkUoEbZ4bi7Kl9eJTHss/yovJaMigb9VV6Aor2ZvVCg3FVp5KCqJizOyuxm2/A6wV+Kgl/EQP+x/het93PmH1w7ei/HAWB3HjT472RK7mRqnkjXRm7g5YA+pVUpeGvYeV77+BEaLN8cyA1i4ejLZmQH0GfsZ+wPWMGfrTC7v/ZisrT4rSFDuITZqF6v2z6XHkLdJKEqgsHYXH3/TA8XVt/Hi9x/BoWcI8t7G5f/4F60VGopzlIybMx9HSSxN2SnsusFBWVwqNGowJ+txlhj42c2Ni3q/jE/QDtaGHCQgUxjLwZeOWhTlTSjKQNE897SR9u//uQxlbQw/t/yIInMkX9+UQ46HkBHMIqI2hPX1ywly+LK1YR0+dUfZW7eNQ7V7OOLcx+66LXjX7Gdb3VZpqrWBI2gsKawd+xXBcxU8c+QZPJP2cNu62/BPOchD+x4gMNmDG9fcSECyBw/ve0DOv31dD45qd/KsxxPsVK8C558e7F0kwV5xcRU3bb2dPeoN9PZ5kV1J63lh/3Msi57HwOBPWZQwiy+O9eM7/5FMjR7LtxHDmRk6kac938YZthAWXg2Rs8H/R4L2PMEcHwUx7q8x+4QC1f63+SlIgXrfu8zwV6Da9y6zAhQk7nub2X4K4g68waJgBV79XmPljJeJ2fcp7j43MSNMwfRgBdNDFEwPba8QBdOCFcwKc1XH9IzQk/Nnit8LUzA7WMFU9weYengk87y+pTZ4Gm1hP9IaOAnr5n40Hv4Mgiewts9FZCx7ml0fXYJmdi/agr/E9vV4KmaPpi1gEK3e/6LV+2baPAfT6j0MfMfA/ns4MeU8rvr8La785GU+nzcCG2mss8exP2GrBHP74reQVxPDfX47+efhTdzpu4Osmhi53FoZzsHEbawqjKGgxcTQ2INcvG8dfvYIYswe9DjgxqqMANRNFuYZPIk0e7A/P4S/e6znUk9PBgYOY6/pxV8Ee6KNs6xJydzaHLbVmqhqdRm0LHOks8qZga3NyLNP3I+390qCgvYxYcIgNJojHD68iqlTvyJRGwohn+F7ZDjDapsZVll5TtY3VVVS4ya0T92XnXNVUcFqh4O8lpbTl3VUtYOvS6yUtoO9XUlHKKiKZMDBeYRYvGS4aHpJGFOCXG2cA92WcJ3bV7KVc8d/Aex9KcHePuaErMNdt4e5oeuYFrULYoYRdPCLs55rSxwOrC0tjDzDsnOuKioIaWggpqFBvj5t+blQ1TV8XVFKwbqeHJz/PWu2uEu93i23uFqSutc7P0/i0aY6mV0nQJaqUc8LxQX0rsiTYM/DquZJW/a/DfbkYNsexspMAzGFKiyRARzwCGTLwWD0ccHQoCS6ySgz9m60WzlcL1STLrB3hdXGprq0ToOWvBZXm9Uqh+vmWHGNigNbD1FoDuXWKjuvZ2Wz7XgYY7QGPs/K5D1LFobCWFbn6nnDkkdg/pmdODurHeyJPDrB7uQLI41uBi2/Bez9YrW3cRZXaSWDRxewJ7L3BMAUjNJvaePsXh1tnNUlatkO2hXs4YyTbFJJtRb+AnunAz1REuxFYq5PYkRaOhl2weypOg1aBNgT7beizbMD7MUmqWS7rjY5AXtWNKmmOLTGBBIMiXJb3cFeh7ZNsMMdbZwdYE8wbSIyoQPsOfJczpjhWg11+S7jlBbRTtnuaivaOL3jk2QVWaKgKU7eKBBgT6xDgL08Ywz5YptOjXTpFAYtAuyJeARhSiOMYATQE9sRGkGxbjFPMH5ifzrBXnuoujYtBaNFJ82EOto4xQ0RW5GR+gY9FaU6anJErIMLyMkqjSApMRRteCjpSYdY7bsFioWDrOsmUFqBkgmZJvkZVNiiWGHTY7NG840ljYEZZspKlfyYlcLWY2H8pNJxo9XaHsXwe8FeCeelpfE3r/38y2uzHPv1jdyPsSqWG45tYW3UBqqdMSwLX88tx7djqonlU98l3L5jKunlYRwye7Ejy5OiBg0DPBfglX4IN607N2yZKGtvqgfm2njS6hLYottJr21TiLaGEJQfxOVTh/H3t5/hk3duhO2Xk7v2FVa/cz4tRz6BE0Mgajr4fkHTvv6kvPUNdVu/gBOfgfJr8BtItfd3uK99mdx97+C58gk0e/rRFjITL98JTD0ykqlHxjPV5wFminF2uEKO0X+MVMhpOQYPPXUsPrt9PC7H6GEKpoW0/02gAuOej5kZpGDq4X8S9MYwrD/+wNwwBSEez+N2/G+c8HiCTb5X4330QbZ73sLeo3fh4XU3u47fjOfhB1h77O94730Qt2AFRM6B0OGELFbw1PFnOarfw21bb8MvxYOHjjyAf/Ihbtxyk5x++OgDnBBgb1sPDut28cyxJ9iuWS3BXkmJ488M9lxtnOXlNWxespBkbSDP3v8U29avwHPXerRxJ/j4jXf5cfJEQrzdiQ704PvhIxjabwAJkV64b15LVUEgdQeGU7P7Mwj7Dvy+g/DZ4D0UDn1C6cb3KF/7CRVb+sKRz6na9iHs+pjqrR9C8Ejq3T+lxX04Do/P4PgH1O36AHZ+BJsGwPFv4OBI2PcV7BsGuwfB3oG0bhtJ246vYf9wOPE1bB0JB7+jds0XNG76FDa/TdniPi5gppwA0ePg2BDa9r1O6+F+WNf3pn7nKxzqp8C69R3w/gT8hoDnJ7Qd6sOxEQoSpl1L2+G34Xh/8P6MtiNvkzDxBkK+vZTm1YNZ1Kt350Dm/ed6yTbOy0tK2NecRXGrnn0tWeS06Lu0cVbINs79LZmyzfNQSyZ/Lyrq0sZZy9GGNAJaTExstBHfkiLbOB8rL0bTluJq4yxv5vZSE9vS+7HT+MvRCx1tnAtrs7nQbpXuoKKNUzh6XlZUdFob58cf9yYvL4zY2APce28Ppv08HhKGwokx3dq2/nr8n3+01He2cR5P96XIEcPnB+ZJg5bwTB9yKqKY1G7Q8t8Ce4sW7SMvOwb/jKOkl4Qz2W8lmxJ2EJcXQFRBFG2hA+HY8O7v5K/H//mHaON8iP3LJ3HeRVecBvC61sczxvAz5RwURiioSGg0ML7GwuaGNJkJt8em4b6i3D8I9kJxyzCQmBvPHpuRH2PUHPAIIlUdIrcR1WRkmiODiQ4LxySzp0LVbGCMw8KB+pNtnMIafWKNBYW9iDX1ZqocCbhvPEheeigPFOdxRJtEplaNWq2Wzn4JiWpqcl1tnJG/oY1TgrHqaMmQhHW2VJ7axil0fL/Uxvmr1c7slTu00tnxlDbOUtc2JeP3b4A9+fuNCWxrSCOo2CAZpM42TmecbB0Vod3/y8yeaOOUjpxnOgfE8SuNJLNVz9TaDPLKXGDvlDbO9uiFjjZOkdsnjF9EjIijIELGOYj20Iq8KMmMCXOS7syeYNnkeXVKG6dw4nTl+9U3aMi1xNJYECHXK4xShHZORJa4WHJXq7AIQReOlwIMWsV53Rgnz6mojjbO+mh2WzRsL02lqVYEwrtaOEX5xGmlQU1Vrms/Zf6gZKPDJIso3lNGeqx05xTfe3l8mlXyHBU3JMT+dhi0CJY6QqchR9wYcbqyM0859vYwKvJjKM5TUpodR6opqbO9WTxX50Sh0yRKjaLrvYXQWhghv7/xCWrq8yMp1MVxwj+SKVojNxT+m2BPmLsUFaOoqEZRXiXHfqKN09qqZ0FTPluacyhqTWJ9cy5LWq0UNap5/psPuarvc6Tm+HL0wDLu7NebAPVugvODsFTFMXn9FK549xlZB0I38vOeufywZiLGMg3zD8zH32cj/onuXPXhC1w16G3e+PwDcgYNgaPvQ9BwONSHivVPs+8jBXXbXgSPPjQF9YPDb9Pq3pvNfRTkLHkQQj6l8cCnNLr3oWrDy9Tt+YQ2j3fA40MI+Q5ixkHwJJo2DKTR7XVY34fiBe/SsG4w7BoMR4bB1sHgMZCWzcNgzzewbRgEj4bNQ2BnP9dz8Dc4dn4sx/ltW/pD4ufUHfoQtn9EneiiE7IOj8+p3zUEx46BsO9D2PcBJes+oGTt+3B4BIRNh2Oj4OgP4DsIDg5hzf1v8chdj2BMCmXnyoWEBx+RbZuaBH+2LZ+PNjGAe6+/m9DAQ+xatQijLoTH7niI3Vv/J9o4L8LTKxC7vYJAj52Yk5U8cc8TrFvhRkLIUczGGN59+W2mfD8eQ5y//Kc5cuAwBrzfn/SkCIKPbKekogaHSNhTqgjwicFWWsSR/SI7zfXIL2mlwAqFZQ00NpnIL86koUxLrtXMnh1b0acmsXDJbkJEwCMlVFYXQmk2jgobR44cJEoZTpCnJz5HjtDYVAZtZew9Esj6zUeJTAxh856V2KudNAjpZnkbZc3grC0m015JZU0Fm/ccZcfB4zidFVBnpgnwCY2nJEfJ9TfexGufDaMoN4ENu3aQEHtCmsmMGPkd61cJ0WY2EX47iQl0B6x8O+pL3vjwKZz74HPFwc6BTIdBywX2YhY5zOQ1J7HQkX7G6IXFjnQJvoSRy8XSoOVkqLqIXthVl8KMGjMZ7QYtd9qtBDcYXNELtmY+syyToeobUvqgsNecEewJZq+qWcnwKmHQYpP7I8Ce0Kacby8mtu2kQUufPs/y3HMPkZp6nGPH1nLjjdcyc+EkUH1FjOdIFtS3SHfEc7EEG9Thxtl92TlX1dWdbpynLeuo2joWlxdRsfZuWgvdWa86QE5FRKdBy4GkA6QUhXRGL/w3wV5OVjQ6WyDW6lgmnljBhrjtmEujSC1TSbCX4DHorOfanro6SlpaWHSGZedcVVeT2Ngo3TjF69OWnwtVW8fCmipK1t/HlP4P8+3oT/l88Gd8NfxTPu7/CV+N6Md3331K/0H9+GJIP7722sEJRxbUiOu8mhP1KawvTYWqRJm3FF2QwOT89H8b7LkGqGH8bDcQUxTPxkIj40Li2bXdB0NcIDTEcqTBxOHSZOJKXAZZYj+oTySpWMfC2oxOgxZbi44RZZn0zchkSo2FMqeaYP8gbFnh3FSSzzuWLL5JT+eQTkdUe15YRW4UJlMcPkIzJYLczzTQ76gOsFfpii+QFvndDFrE4PaXDFp+tdqZPQEmZTRCN81eRKKaiuLfZtDSveTn05jArDoLvhVGyb50DVWvLNVQVaH5n41eEO2OETo1dmFq0l1LKapds9fapKGqWEWW9QwGLd3AnlxveiwOoc8sFlb5CS7gVBois+bS0lxRD51gr0CDs0ZNmWhvFJ9xO9hradJQbVdRIqI+JJsovmthNBeGu1wxO7IUO79P4bKFVLCKhVkxVGZHSrAnW3jV7QYtzmhWZulYVpFOfZVaAk2x70XlGsLUavl3ws1TgEbX9tqPVfvxOu170qySNwxEOHuHQYto4xQspWAB5Xel9sx6UMn0FYdSmKmUQfRdwZ7QJgpQ3NoJ9sIlg5mRHke6KY56ayTLzEbmrPPkm6RErqopcYG23w32upXVLg1ahJRmn9MkDaLEeGx6dQaHmjKorI/nrhuvk+NIve4Aa9bM5iKFAm+vZcRFiZukoYwc+n7nWHPnttlMnjCQQZ+/RYYpmhmTBrNzpxvenm6dv3Oz4nn8n2giKz2cBRvWgzOFlPijXPS3qyi2hNJUpuOnVesozlbSVqXjrfcGkBB+hD3uy4jTxNDQmEVQkC+mgloZct7WaidWrWOz+xEStTqKHA0UlxZTUpyPNs1GTkkboZHxbFi3EGtVDg1koNTomDd/B/o0A3t2bCGvMBOq8sgtsLBr2yZSM5KhOp+y0nz27NyGKilRhqpXV9jYcmAdEQnBLN6ym00HDkNzK60tkGOFXFsbQUHJBAaIrGTXI6cohc1Dj/OFwpeH73gAU3IM4V7uBPl5cefVd6KKCyXs6C40CWHcdfVd+PscJeLYHkwGJb1ufZCt64Vv9p+e2buI8NBEnM4m/jn2eg7GruK55Y+yN3YFT89/hBV+M/ls29ss8p/E5xvf4zv3QUw+OpJR+wYw+8h3PD63J611ddAIy09M4YHZd7A/ZhXXfX8ladUR7GvzIKs2l73soaSqGGpEC08ONGXR2pbOFd9fztG4jdw+5QZ2hi7lcKMbxqpjeNcsQ1vvy4s/P82sI98xaOuHfLHuQ8Lr9uPv3MEPO4by9sbniI09xpw5U11BwSK6urCIIH9fSmxZBAX6kh69s/MLUGI4JAcWInrB3z9A5uzNnDmBCy++lEjPFbzyTC+2LpsALRo0KjWW5Hho0/LZB6/y1edvQ1s62zcuYPGqcVRvtzFYsa1z3SJ6wYKJyY5MfOtTKG3R4VPvClXvHr3gW58soxn86lOYUJ1BWnPSKdELmqYkHiwqYFFNOn71Rhm9kNjUHr1ga+LDzLU4ExRsTHnrF8GeCFWvaVayy2lhZrVZ5rqI6AWx/imOTDLbknmhPXph27YlzJnzNRZLkHR/GjduID6BByFiAB6Hh9HX0Uzf8vJzr8rK+LSigoLmZiZWV8vp037nXKqyMubV1JDVfJbPo7Kaj4sKsK+5izarO6HZgZTWKul/YK5k9uLzAiisipHRC1/OX84nS1dw0aJv+HTZCnau8Gbo0sXcvnAQ9y8cdob6insXjeRfiydy8+Jx3CnmLZnO7OW7uXvJNK5bPJ4bF0/g3oUiWP0H7lo4kmnLNrJ2+eHONs7Bnj9zyLC/s41zXuh6pkfvlm2cxw4MoK+j6fT31P7ep1dXk9fczIfdl52LVVbG8fp62cp5zp6XlVW8X1JE7tp7oWovJeVmQmLUNDSn00AOmbl62tpSMOcmU1aSjBkzC7NNeBe4Im0ymvWsKExjd24ytCRgTw4lPlSYNLgGY90Hcr+1ZEuXPYR9OUksi0rEwzMUk0YAESWpzUaWFZiYl2lCKaMX1CRXJvGjOY2AhlQXC1ISKa+Xx2qSKcxT4+1MoaJBQ2R0JOU5EXxdaOGFnFyeyc7GXa8nRi2cDE8Fe6LVTgw6u+9bZwkwVhWNs06DNU/lssjvotmrq9WgTVLT9AfaOAWzJzRVojqZveoYKms1BNn1HG4y/Wr0whmrXbNXX6UhRqc+NXqhLpbA5lSiWlL+Zw1a8kyx5Jpif/nzb9fsCcdKwbBKXV236IUcu1bmyYlzoePzcTFi7To6YyI5oh2yOJQCixJ7Vox8nWWOwytWR26eGn2rgWPiM66Pb2/jjCKjNokxGWb2NJokqJLrtbkiIQToke2UZwB70o1TMH7tBi2C2ROtouKGhGDZco0x5OZpqGvUoElzRS+IVlSd0RUoX5IdLVtOO9Z52jHpOH4iZ7BJJaMX0vI0spW1g9kTpjACSAq2mppfPrfE8bFmx5JkEtrAk7/TAS7P9PvCHKbRHsEttnyGbT8BST5M0qu4wpKHokiwe38M7HVEL1xut7KrLpWaNi2bak1ccYboBX//7UwYP4jUVH9eeunR03L21q+fRlDQdvz8trBkyRgeeOBONBp/vLxOgr3bFS8S07uKSC83brv5ahm9UJTqw/fjvqM+L4QK03H+dc2VGMO3Q1U8yjgdlTmx/PDD18ycMIw8kxfRIZ7tbpzZsj3760F95LpnjulHmjGU2SpNoAAA//RJREFU2OgwxMC/od0zLTomjukzJwKF0JjP4bj1XDv2Sk6ot3PZ15diKPRhT/M89AU+XDbqUsKS97K/eSEZ1UFc/e0/2Bm6jIONy0mo8WTO1OkolcfYumUZXp6bCSeYcGcMyqZYIlojGLtzEs/OfQhNrTfHmlexLnw2N/R7iEVfHePRJffiq93G9eOvJsS4hzvn3EKYcR//+OHvhBr3cvdPtxJs3MMNE67FW7WFhxfey+6YJSBIIie89dZ7f06wd/75FzB5wiz0+iwmMB0/q5IZbfPwLgpnbssSDpX6/T/23gM8qmpt/57jOcdy7L0rYsFGkWYXe8WOokgREBCkSJEigiIgvfdOKCGUFEgP6W36ZJJJ771NkplMev1911ozCUkAxcM5/+/1fZmL58qsPXvW2m026973cz83yxo24FRxgvU1O9lReYhttoOsr9kll82rX0xVYTPY4EC+OxMrZnIw3ovvamdwKj2MTwtH4ZceweDCTwjS6bGW1dPUBGUVDRSWVTKTWZwuUvMjC2Raz3jz92yNOcSYzKmsjdvNnMJFrEnfwU/Zy9hde4jdtc6sq9uOe7Mfi1mBxdIgL7TmFkhOzeHTIcN56J6biHBbQ4/udxMfupfLL7+c6669BnO8WzvYazNVP3x0P9feeDNBR1c4wN4MaIrlsPMOwgIOQ7OJLz582W6q3qijvjyWJuLJX5fGCMXO9h+XMFUvJ549dcnMt6VKRk+wc+LvLR2YvWRH5Tcx0RGakK3ViZg7mKqfrIvHuTaeW4TJry1ZsnsC7B2sFYzfhYM9Yape3BjFxMoc6edX3aqnvlUn+9pfl0x5aywDHabqer2vLO0bFraf7dt/5scfx5KcpqHV5yMInN7+9OTS63/I6w8rUjbClh405+1nZZQT6eVBDHP5laA0N/ZoDxBT6M/sgLUMXbSOBTtmMtx5EHO3zWHHcne+2LmXW1w3cefxzeeIHTx6dAkTnN7k80ND6H5sKd/sG8qKdVuZeehtph95kclHXuVhj7UMP/oxj3ksY8qWY2xa4fzHYC/8a3C7gGqcl17/8147ekL2NqLUkSxefIC0tFCKipQE+HuRmxuFt9cpYsK9OUEGN5vLGGG1F2gJbErkwbIynrfkQKuKpEgv9u88Kos0tBUdsbN89rSyrpO03wuRzvlrQQLfBkSze7s7xkhR5jsKr4Z47i0p4MriIlmZWGzHgVpxXy3hlyrB7Nk1e+Kh3MTKNLbVJjG9Ol2aqu/b7oI5MYDokBAMEUqS1GrCtVpZeKIj2BPG0UJTVSOsCs5VPEWEmKhWhJPeGsvhyni7yXUHzV5BrYEFqYlUiQn/vwn2hN2C0NMJrZOYrEkwZo2guUGLf3ksC8T+/oGp+rlCTpob1RKQiGqLnUzVa6JYVZfCTlFx9f8i2CsKxDVDx8EMw/k1mw6wJ3z2BKublHu2qbpIg21q1sl0z65gXAAYkSpqFkbnUld3JoQvXohWQ162lpNNCZJ9FawYAuxVhBFTa6RfZjYTqtOlNq5jcZ+OrJtsdwV7HawXBLsmivwIzSk19gItKfnC01EnUy2FZk+APV2sSoLEPwP2xHYJsKdK0FFdd4bZyyxypHY26GmtPP+1RWkw6bFBBAULEHf25+cKcZ+RYK8ol5E7TmGL8SZg52Fui45DYSlDUWzGvUjLvIsAe22m6uOsaRS3GBhuyTiHqfoRFi2awqZNcygt1fHMMz3PAntr184gPT2ItLRACfZuvvl6Dh0ShfbWnwX2QtzWcNddN9Ocfxpr5ml27N9JU2EoZfHuEuzFC7BniWbLrk3kxnni7uHM36+8FucNP2BU+jrAXgbUqvh+/BDZ98YlU/l11iiGDn6OzDgvZvz4Czt3HKS21j4vqa0DW2kr6tp4iSlCiwzM5AeOGwIYnDeU43p/RlSO5ViMPx/mDOOg/hRzmIe6PpZZjQtxs/kj0vQs1gZqalpkn4uqlvNr5jpW523ih7SfWZ+5m19tK9mdeZwJBbM5lu3LzywkmxRmMh//PDXfM4egXB1T+YGQHD1T+IHgXL1sB+Vq5bb556nk+m5FQm8MXl6neeKJXv8bwZ4I+8Xx/fdz2LfRhXWrtrNl5T7Wr9rBlpV72bBqJ5tX7pF/N63azcZVu2SI92LZxuW7CQoOIzUtnT07j5GXWkpuajrqiBT27zqMKVTDxvU7STcVkZ2SjCYmiZWrNqGLCqckN53qskaos7Ny4aFRxKtFudxC8lPLyU4tIS+1jJzUUrKTSogO0ZIVH09mXBzxWg001JGcmIyHTyiHnA6zZ+sm/v7Py/lx3jRU3lvp36sHCWH7zgn2fH39KEv25bEH76bPgIFk6E7w07ypnHbdAi0JvDjgUX6cPBRaU1izfB5b1i6QVYuSwvdhUG+iZEtuJ7An0jiFZu/mkiKC6k1Ymg0ENcRJuv7GDsyeAH/BDXGUNxsIq4/j9uICTnfw2TteG4+2MYZJ1jRpqP69NY1XzDkS9G3/E2BPMHt1TRHsrU3jmqJ8MpqM8im2T72Jm0qKCO+g2RM+e9988xElJZHEx3vRr99jzFn0PRgnYPx1EM6HD6NyjyfWPReXIy4cOHAAd3d3GceOHsNpv5N87+seQOaJeuL3WTjp6imXubm6sX/ffmmwLNqVlXl4+3igOp5Ba0UjGn0Ehw8dIjM3BquxkdrMBvSxoTg7H24fw9nZmYMHDra3g1yUxDgVtrePHz/O/v37cXNzk21XV1cO7XfGdKKYYwdOYqmsgNYqgoL8iHHPl09wAkO8yMqKIy5WI79z8OBBnA87t/cZdTgB9cH09rbcb6cz+3382HFO7PfE5F5MSHAQ5eVZuLkfpcZaSpZPFb4eAVRWZRMUFICT0yHKy7Px9/Pi2LFj7X3oDuQQdiSmvX3o0CF5LNraR5yPyP2OcNeR4F4kx/T29qK1tZWGhkaSk7JJThYT5VaamprIzi6ivqGJnLR0GtY8QGvhAaJyg6iojeazw7/gn+pKTMFpim1RTPdbxeAFWzD4vA45CoLcP2DdAjfe89egaGxBYatFYatDYa1GYS5HUSYqljXzZGEglQYFAQmP0N0cgV59L9s2rWbXqT4c9HuAHX6P8ZDyML8EvkpP5Q4m7PRi0/JDEuzlZUVywHgQQ74fc3zXsVO9F98Ud06mB0DwcFrdxkBrEzRY7YC2tRWbrZr8ohLqSlooDmumsrKSE64ncN5/jCQ3M17uPmddYyKc9u9vP9bi2Hk5hXDM5SjFuSkkm/QcPnxI+r+1rR/pHIf2YJZ8H2vUkFcYz9GDpyiJqIfWCmgux2bLlWO4uByjpclMc1U+3l4i9fkkSW5lHNvvJs9R+zY4OXHU5Wh7W3sgiwjnuPZ2YkIStLZgSazEGtNIZq6RQ4cOEh0djrhIK625eHm6U2HNJsAjRF7PB/YdlPsrvn/u/XbCeDSPUHeVbIvfqrh2te7pNOe3EqU+jVIZCq31JBi1GI0qiotSOeZyHJ+D4RiOZnPAyf57FnHO39Y+ZxJPlOLjfhp31+NULrsH8neTk2fg9GkfSkuVHD/uwcmTp6iu1uPl5YlaeZqkYh/mZoSwuyYFMJBR6sdvqX6sqk6XYC852puDe493AHtBlBeFcdKso77wzxmui4n20XQD6yN1uPmGkWIMhlphqm5/yCYyKiIbxD1RIxm+8dY0acvQptmztehZU50s79nHGhKxtZmqm/zYueUI06N0zE5NwdVgILRLGqcoOiGKZmQKHdU5mAQZktkLw6smno8z06io0kEbs1cSQnZzDKNrM7E26e0T1n8D7AnNXGWtXhbRaK1uS+MMx1hhZFVqAlGNpoti9ipsdvbFIpiWduuFaOqrddQLHV/V/940TunbKNJruy4vPM2K3Fjm55rO7xkpAFNZGDV1Onn8JKvbxXohvEMa57nOjx3cnd23AFbCbDwm00BzvZY6m06aqktmryKc2loduVkaakW1VAezd76wpzoGoTSq7Ux1B1N1W62eKNMZ64WEuCjicwzSzkEUbskvtT8EaAN7JRnhRArLhQsEe+mFenJLOpuqW2v0RMQ6NHvnSeOUfZSFkKjyw8PNU/6WznWcuoZkN4tC+DIzhYXHArEl+BPi48MwdSxvZ2fxZlomhrxoZhbF/1tgr785W9pfTatMkw/0RUqnyLKaXpNNbq2aRzuAvchIF+6881ZOnlzDli0LUKmc+e67z9vnmnv3/szcuV8zfvzHBAQckJ9pNL6cOLGqE9gLet5MquoA82cMh7IIkiOduPPWGyhL9KAu+zSjx44k3+hGa0kod916HcHHV/PigCd4sm8/TBGHUYd6nBPsbVg8hZULvmXK2E85uHEO/7zqambOmklBTg6+QSp279yPJiqM0ACHlKu5Wmb+ZWUUU5BSQWZaIYWpFjLTiihIsZCZWijBXWCA0FVmE6tSExSpJTUpiVhjAtv3HCX0VCBeLh64HPahIL2IgvQ8vE9G4rznMNrTUezdf5TiuCZijuSzZcVe1q7axtaV+1m3ehvbVu5nreOvaNuXb2fryn3tfzes3smGjbvo1u3B/wLQE3HWgv+/wn6B/Lvx7cRvOXb0KP+6/kZ8fVyoyg3hq3ETePDeW0gK3cvjT/Znw7ZN1OYGsXTNKp58sh/Z6kOcPr6SqEgvagpD2Lpjrezr+HHXM0+Mu7y+HjOe8UNf5MCGnxjQpze6yF1kxvkwaPBQJo78nCCXpdxw8234BJyUYK/fH4A9c5IPD3W7k9FTvpdeRR6njpCoPQUNGsaN+IIty+fKlM4A/2OEBB6Hljimjv2Yd997gvqDFZ3SOAXYiyZV3gi+r0wjvdHItMpU+YS4jdm7zsHsiYlGcqM9Z/uygiIJ+trA3qm6eNZV2/O6C5q1TLOmcUdBEa51Jvb/CbAnmL3ypkjerciXN5xch2bvG6soOlCKsoNm7733nuexxx5Arz/K/v1LufHG61i4YjYkTcVl7CPc98iDPK/4hmGKTdxyx83069+/fb+vueZann/+efn+SsUd7PqbmYMvJXW6Pl56aRB/+5v9OjMYnZjz41Rm/uM0VUEFvPFRT3r0eIxwzX7CPy8kcWkuB0+s5L77urV//7777qNPnz7t7YE3vsuaZ/zb25dffgUvvvhSpzHffeETlv9Nz7CXvyS3MENIb+n+8J2MUhzm9BofRk/+mMjIY3z1ld1As1ev3nTrdmbMEd1/4vsntrS3b7vtdgYMGNjevvJflzPm+ZlMUfjwwH13kZLuyqQpX2NOVbLhchPXKe4iJsGN2267mf79HyEry4uFC2dx1VVXt/fxS98jvHfX+PZ2jx6Pymhr33PPvfR86kmeVLzPeMVhrvjX5cyeI1KWobi0jOUb9uETbM9br7RVsX3/CYrKbOzcfQDzL7dC8SEWhe4h1RzIV4LZS3dnq3Ivunxf5pxeyyc/b+TgkREcD7+bHQe+YfNidz456smVcVFcrY/gGm0YVyTEoCguRlFYhKKoiidzfCnUKDgZ+zjdC4JRRndj/foNfLJ9OB/u+oj3dw3h4f0LeX33cHrsn8f3Gw6wceURqdnLzAgjvSKE8ho133uuZlPUbvIro8mxGWkN+IJWt/HIFIE6vSj7IV/xSekc9vEk37cRr9716HQ6/nalgk9fGM0ihQqF4jJ5rMQ11vFe9vzzL3D11fZjPVFxlBn9V3DtjdfivHkO08Z8wEMPPcyDDz7Uvv5n989gbi97yvcXX7yGznSYD3tOx71PARAlWX2t1t3x+etS+2LNieKfV9i/v1ARxYgXv+MfV/y9vc9nnnmGm266qb09r/c+htw3rb39ww8/ShZWNddE+KeFRGid6NHjcV555SlKStSsWzebWbOmoIzZxg2KB/hNoeeNl95t/74I+2/LfgxEPPvcM6y5Rk93xYuyLX6rt955M68rFmHeWcXmPXPZvmMxkMGMMR8weuznODkt5+9XKJjS6xeWXatkwDNnft/n+m0NHjSEZQoDf1fYdSaxExRQcZig8DBiY4Ooq9Nz7JgHGza4UFQUja+vFzHaYI7E7GOx+gApTYJRi8M7wZm5IdsxNSVBi5qkLmBPTDRNORE8Z4zDmm+vqtd1kna+EGzgz5YEhp4I5NfZe1D6eUBTNHtqE+V9d21VEgttwu9PQ3GLXlrSTBMSA4dmL7fZwItl2fK+/YUtixJhqr77GOUJ/hw74cVAUzJP5Oex12gkUtM5jdNHrScyRiNZlnNqtkQ4NHtlFj0hKlHUorNmr6VZR0O1mJBfhGavNkoWupCG7Q5mT3jFbqtLlv9P/VCddlHMXmqefULe0NjBVL0uWpqtyyqQ/1s1e0XBZBv8qEg5bT83HT4TgCgrMYrUhPNU4hQhC7SESeauuEJHYrZDsydtGuxgL+wPwN75QlxvBanh5BZqKK/UkSHAWAfNnhizqExHco7+LGava4jzLLR6wsTd0ubl6GD2xDUlWN0ModmriyQvKZyCYi1mix3ACiArrgEJ9ooDZYEWWZ30D8CejCYNzdU6stM1VItj4GD2sor1+Kp15Ijr+ffAnkjjzIjCkNA5jbNrtIHZtm1qKQwmJkaY1cdgyw0nOiqYzSoDG+JNrDWaKMkKZ0pxwr8F9vqU5lDVqpM65QnWdPnQf6wlnYDmZKrrlTzkMFWPjXVhwYKJ/OMff+fUqbWkpPhhNisZO/aj9vuvAHtz5oxi+PB3KSyMZeHC8axZM/8sZs93YBGVmV4YgnZKU/XE8P3cccv1lJrcaC4KY7/LASwZp2kpCubdN95C57+Hgb0eZPiESVRkhREZcOwPwd7uldO458FHUUX7UJ4ZzPtffEW/J+5F77+LRx9+DN8Dv1AUe5wVGzfQ1NTcYTbf+bVh1x7uvPdRlB4beKnfg7z83ofkJfnT1JRNv+de4Oepn7Fz+Wz6PP8WRs0pshN8eXnwF8z57muOb5vDdXfdyM6pwUxTeHT6v+rfi6746D8RZy34/zO67vCFx6RJkzAYDNx+z30Mfm0g0Z4b+fs//smYrz+nsVDNqnUH6H7f3RgDtnHNv65i1dq9WFL9efONQeTFB0JrFqNHDOO99wZj1EZBXRmt9eVAC/pYE3mZyaQmxTFt+g/sWP8zjZZiZv+4ho3LfiDk6BJef+1tNFHRJEbs59EnezLwqUdRem1hQJ/Hzgv22jR7P0z6Qu5DyPE1vP5iX3avmSUBXkRoOIm6MKnZG/7p64wf/p7U7O3YsJDFy8dj213UCey983I/TCQxqjITZUOctDpQNsZKkNXG7F3tYPZUjbFYWgyoG2IZaUknptHIpw7N3rHaeMniPV2awwpbMgdr4pkqwGGTXqYdXSjYy4y7nZqmCE7Wp0hfq4JmA82tOsIa4hhVmUV8awIv9n9U3iCWLJnBkiWTKCgIx2TyYtyEIbgc3QbKEeQdGMnYCV/zsmI4oxQref/t59n022/t+/3sE09ycMtW+f4mxa2cvKmC5L05XOv4/BoB4PfspdtNdtPQ9BgnUvUqDt6VQZNPFu+/8wizv51KXVksqvezSP8pFXO2kbFD7OdFxJghQ1i1YEF7e8jT7xOyPry9/eR993Ns926ucLRvvOIyvHe4c/zmXCJ2OdkL81BP30e6MVNxlPsVvVi6cDat1hxGf2qfFC+bN4/xX3zZ3ueSUb+ya+bu9vZHr77GthUr2tt9Hr0f3TYNPyl8eez2W2ioCCZBJcT0cey+LJY7FXeSlRTODxOGcXTXXFqt0aQbVPR/5LH2Ptx+dWfq+5Pa23MnTWL2txPb2yM/+pili2bSV/EmkxV76f3o/SRotfLmWJNp5fC3YVQFiHJDQHkdx2eFU5dXx4npvpTPuQPKDmIoCsVap7QzeyknSCwJxlyt5HvfVQxfsooPl69FsWQSH69YJzV7Xy9fygO/DuXxX0fQc/6n3HtghZ3V6wD2CjqAvfDIB9m9eSVJymspMipINF7Og4WReCT0om+hJ18fiGDzbwfsaZy50YzxWMKJOGcWBmzESe/EkuCtLIl0gvCR4DOO1tRa6gLEJNz+yo8qxHeNkir/JkJ616NWKnng7hsJ2xHKVoWRy8Q19jcFJ/bu5f4bzwCrQ1u38ozD42264iCmZSZeeKYXJ1ZPZdaXbzBt7Dimfj26ff0fh87h0I/OjuP+PE2WGDxnK/F/QnhtRkKtgcJkA6M+fhl14EbJ/jcXp3GTA9ytV6hR71LSo9vt7X3uWbeOt559tr3tPP8Icz/74cyYs+ZJsJc0Nx7Ve1nUlcUxd9I0hr4zgHCvVXS76Q7S9GqSY3dwu+IuXG7IwXPPUa7u8tvqfosddInYv2UDQT3LeVQxQLbFb/XDd17kHcVcbBvNFKQGU5gimMMEfhnzPhO+GkakjzdTJw8idK4Pvr3MbFu3rL0/8ds6umuXLBgg2uK3FbDPk0P/yuQaxQ1ymckB9gqLjWzdepT09DDU6kCUSn/pJebp6Yk6wpd0EnirIq/deiGv1cjoyhxeEz5752D2KA2hNN4Ppy1HqMsOPCeT8nshPLbiwjxZvPQQ4V4e0KiUjNnnFZn0N+dikg/A1BysSeSB4jw0jXHtzJ64fx+pTeCrinRON8ZTWaVm365jlCWfRpuok2xepFZLsE7XbhbdUbNXKDVU559o2pm9cJmul5Clwyp0dR00e1U1OiLiLs56QTB7VXV6Ge3MnjUcj8YEppSnUVt94QVa2ibFsu1g9gRjqImPpaQipoNmL1qyPsI/8H8jsyeBQUkI/h4epAovWgHGOn5eHERSYrQsmvJ7YK9Nsxcao5P6N6HTs+aE0VIUQlOjVqZ2ikqUHTV7FxoyFdgWKdMdJavbxuwJ64VKYenhYGPbNXv289upD8dflUlPeU6HyrJtzF6NndUtrLBbbMg00aoo6hr1xKZ3SeNsA1S/A7zax3Vo9janxXOwIoHyVgOt4hjXKeW+JGbppJ3I76UIi23NTY9EHSvA7LnXESGKswgwK20mHGBPeAIqYzXU5Yfif8ydWwzJKCrK5P+B7sU6ZpYkoCjparj+B9FBs3drcT7edSZqW3W41sZzW3mJ1Ow96WD2DAZnNBo3aZgurLDeeONpDhz4tVMa59at83BxWc2BA8tZtWoaTz/9JCkpkWcxexGvWAj1WMsD3e6QDyVyY07wzuB3qMrww5J8invuvAVTyB6p2QsIiKQiI5Kpk0bxzyuu5NS+RcRE+/wu2Jsw4n1UgU7c2607Iz55Fd+Di+Xn40Z/SkuJjr37PJk44RtSdd6MHj2a7IJCWhsrqWmoJypaSVVFATRZoaGCSd+OZ/OWI7RYc1mxeB5XXH4FO5ZPIUZ3nGEfvsTeTbOoLM6g//Mf8sOEj9j223fc//BActNS0ATs4sHHH+ERxSvMU5whAf696IqL/lNx1oK/YigYMWKknJgtXfWb1L2FHF/FDbfczknvE1TlBPPd7NnccesNJIft4csvhqKJN9FalUJeaSHBYZFUlObLSY8AjMWJAbQWB8q864gIL+7q3oONi8Yz9et3+fjjIZhLCjAX56FSKUkyRoNFR4MtgyJzLuYcDcPGf0ufx7oR4b6Wxx+697xgz8vbh/IUP5KUBxny3ouoT+/khQFPsGuV0OzF4OVzFG2UBzTHMuyjV/hm2DvQbEQddZJw3THMW7I7pXG+Oqg/Nky41CfyrTWdpEajTA1KPQez9601jfjGWCZb03CqSaCyVcu75VntzN6OmgSuzS9mmS1ZsnuCCRTaPqc/Afby4m6joDGKz615stpnXauO+ha9BJfH65OwEcuAfo9JUW96eiQjRryHn992Vq6cwa8LvkGTm0xJ5Dh+fv8GFE/1p2e/NbzWzw2FYNh69kLRr789nurraPfjH/0+YmLfYob1TEDR70W5TEbPnij69kXRfwCbEr24Z/SnPNfXg1O6Uvr9NBZF715MD9zE+l/N7D1UzAc7fkDRu/eZMXr3QdGrrd2PO5+azuCeIWf6l9vQ88z6fcWYL/Bx32j++dRHmHJTiW7I5vZhH/Bmv9Pc0nei3ObFUc68/tsP9j5E/2Icxxh9em/m+V7OjjH6o+jzVJf9foore37Je/3CuWPoZ6wzneTaT97gQJKab19P5bJ+g9md40swaVz/8WCWqY/z0Liv5Pfatvv1Xp483GfpmTHEPnfcb3Gse/XigX7zGdzvtPxun1EjqWxt5VhCLWN7FTL1tSJ86utwy6tl1oelHIlvZM7gLEq/7w7lTsz320xyiT8jDi0gONWVDaFbUWd7Ms9vJV/+sorpW+bz2p73mLJpATtXeDBsyzZuP7CY+/b/RrddP3OL72EUpeI/t/ODvV2bVxIbdQPZegVG/VU8mBfG8bg+PJXnwWinsE5gb5TbrxyLdeYX37Uc0O5lRfBmRoQcojDkGwpOj2Dt3hbmf2vGp75exs6TNhZ8Y+ZAtI0NY6qIS0tHMVCc7zf5vJ8ORb/XOlxjjuMoQpwrx7Ee3C+IO3vOkOdwvvtOPl31k+NYnznfT/Rew8u9Tsj3ry6exU9Ru1H0+oKFY8XxNeBTosSvMZkdqQFc8e4buJarcc0MQfHq8yj6Pcvn/bRc1vMj+7XYcRvEdeMY45VerjzRe3X7+Z+/bRf5zfWs3ZLE+l/MzAjaLH8Lz86fyiqdu9z++77+nHVJblwz8Es+7qtE0XPgmevlrP22t99/KoS7+k1ztMU29KFfPyfcvGp4cfm3vLJkJj71BXy4dC59f5hAQJOZyT7ruLbXJN55yt/xW3L0eZ7f1ud9tfyt/0co+vUldsaVYD5AYFgYixcflGDPatVKRi8zMwI/Py9MkT4caE7hloJief8TWjlRqOr+wiLetpwf7JXE29Mm/y2wJ6IiFNVpT/RBnlKzd7Q+QXrsXV1YJKsii+04VpvAP/KLmSqZPbtmL7HRyFeWDKl3HmXLJE+aqh+VYE+XKMzE9dIQWgC9c4G9C6nGKXz2GpuFpk6wIR00e2Uh0mdPsDsXA/YEsydYEFm9sKNmr0lPUbGomnhhPntiEiwyX0R5fNFuZ/byDWwN8CGxKNzuqedg9gQDkyt0gv9bmT0JKM6dHijOeU5qpNTUnff8d9HsxWfZtWkizVGAjNZmjQTozUKzV2oHe53A9h+FOPdVkRJspQrG2MHsCbBXXqWTjFxC9hlmT1gRiPMr/rbvh+NvYHgYRanCjqHDttcrpcY0s0CkWepptTnOfXWUtPMI1OrkAwwxvvACFMzeWdt4nmhL43wzP5M+xXnENMXJ34Ng9lLy7J6UDU1/oNkrDqI0M8LOJJ4H7IlxhM+fMJAXf8V6Yv8jYrSShRR9JCZqGZyaQY+cPO6OTScgI5LVqRquTst1FG05B7A7VzjAXpxDs/dJRQYFzTG8U57FZWVmErpo9qZNG8GePQuxWk2ySvr+/Ys6gb3Vq6fLjInCwmhWrJjMtdf+i23bFuHltaF9nfYCLe5r6HbvLTTm+NFSGk1+URKUR1Ma5ypTOuMF2LNE4+zqTFGyPwGBJ7n5jns4tm3eecGe0Owtnj2aLwY/h7lAzaB3P+L9N54jyteJkWMmUG4roarQiFqtQq/VUmUpISo6mrSMGOoLQlm1ab0kg+ICd4A4j4WB6JUhcv0qaykZacl89dUofI9t5dcfp3N0n6iUmYlOeZLH+j/LrHEfsn3pJLo91hOt2g9rbhSjpo/nPsWz/KDw+38A3P6dOGvBXzEUjPp6LBUWC+t/mcCUbz4iIdyJW+64g0cfuo8MgzdPPz2Qjz98j7oiA4LINcQYqLaWEmuM5ZXX38QYuIuWxnhGD3ufwOOr7aW5a7R8Nvglbrn9TgJcN3Jg+69cd+PNrPxpPDtWTOXyK6/i518WioRgisxlmGINqFURDBj4NNO++4ZE1UkmjhtFQqidnREMQGncsU5pnKVJPvR8tBt+btvlk+4hH7+L677l0JrE6y/2YeH0EdCaysK5E1n281Sp35s39Su+/OpZap3KOjF7Hzg0e91KCzA0xFLVosfQaJTpQB2ZvYymGMnkCU1IbGMsD5bkEVhv4gtHGufR2gRSmvTy6ffxWhOzK1P5oCyLvGYd26qTLhjsCWavoTmCU/Up3FGc167ZE0Vw7i8tlD57rw54FF/fTQwe/BKzZo2gokJDVlawTElV/LCEjaen4uo6ir610Leygqcqy+lntdLXYqFfZaU9OrWt9Laa6W0xy/dty+TnVnu7l7mMPuUV9LGW0bPMzFMVFvl5r7JyelWY6VVupndZOX0d64sQ7zuO2ddqoY+l7DzbYG8/Zamgj8XMs1YLWU3NDHOM81RlGX0rHWOay+T4sk+LpdOYT1nL6WMp/+MxRH9Wq6OvCnqK/bPa918sE/sixmjb77bjIELsw1PWijP7Jbah037ax7Qf+zL6VViYVlVFUlMTPc2lcv96V5jpWVoq2+K49yy3MKAkh7wN3WktOIC+JQNrawzve2/DJ9ubhOYkSltMTIrex9vLD6I+9QY1GQr8XD9m/UI3BvsqUVTXOPyBrCjKLCjMZfYoa+TJgtNY9Ar8EnrQvTQctfJ+9mxeQbLqGkqMCpKN/5TM3snEnvQt9OrE7BVkR7E+YguRGW7MjDzAtvgT+Bv3cnt0MAtPTcPT+TN6VTXIa0DuU2kpvcrs+9jLXMrYagsZzc083eHYy+vMaj92HY9tx7Y4dvJcWq30Li+nT0WF43yfOdbiPLSd77bzJcaQx7S0TJ7XnmYzvcsr5Odty9rGENsi1j/fNtjPd/mZ822x4NLQgEddHb3KSu3XvrnMfo1WWOR1I74rrpleZrFdVnldPdXxGuzy22obU6wnrvGO2yB+uz3LzfQpL5fHoGepWR4H+76K5RX2Y2q1b0P7GOe77sU1XlXFgIoy0jf2gOwdlJQaJYtXWBiFm9tJTp/2pq7OIJepIvxkMZLvrGmsqBKWBxp5bxT6uVm2NGhVkxrpxdGdLmfAnmChk0/jfOQk9Tkixe3PgT05qZOTPzvb0WqLJLM5RhbIGmdNJ14yexr86018XpFBTGNsO7NX06qTafN3FOcT1BhPdbVKMnvmpNOEqaIIUWqIdjB7XQu0XCjYa/PZizSJEvNi8q2mMS+YyoII6up0pGfqaGr498GeYPZEAQ0RZzR7ERSbdRjitNJc/Y80e+I8NBaEyLRUW3sqX7CUOthqjcz0WkNghhvUqNuZPcHq1YgiGv8Lmb22OBfQa/+sA1g6Zzg0e8JWIDbDblNQXa8jPEZLQ0EozQ0aIk166V/YlsZZlRsqK2ae1de5QhzzykjJssnrqoNmr7LGMaYwQxfWC0XB0pJAnN86CXoc++Ao1nLksAdZMf7ywYsslJQfKFk2cU1pkhzWCwLUi3Nvi6KuwW62nlUoUlT1KGPU1OR1SXWVx+/c10Ubs5ecrae4VEeTMJYvD5VgT1yvyvjft17oPMbZyzuOI0BelLEz2IuNV8ljLfY/PCqcMLWS2AQtbi6nyDX4oHc9Tj9fFYryP8HuFRQx0JxNSlMMQysyZHaVSOkUtRq+qMolo0Yja0e0gT2TyYeHH74fL6/1LFw4kaCgXUyZcibTSQBBUT196tQvOXFiE6NHf0BKShTHj6/sBPZCXiwjJmQPn3z6Lg35QdTlnpYFC5uKQrCkeDH4/bfI1h2jtTSM7vfdTpjbOl5/oS/3dX8Qjf8utGEnO4A9JRNH2qtU/jbna47uXc6GlT8T6rWfQYMGsXCBkCQ0YamqJj01mYgQO8P26cfvkBrtzOtvvCwz/kpNrvzzH//koUcfpcAoyJdoaXw/9LMP5PohJ1Yz+NX+bNstrM7sxVnSs3LIL0hi66ofGTBwAPu3LsfnxA6uuuYaRnzyCt4HBKP4N0Y8N5sVj56+BPb+e6Fg2rRpHHZ2oV/Ph6AujubKZHa7HOXDD9+nscZCTk4hsbFGaipLWbVtO48/3pP44F10u/s2psz7EVt2MMfcDuF9fBPWFHf5nzw1Kt5+qTcvvfMhBWkhpJgCeaz/8/w46ROc1s/hsf6D0Kq8pGfIB8PH8cEbL8ixK8sLSTDFYbMUExdnJCfWm169evHMM09TkXYaKqJprK/CL9gHa64nT/S8k3Fzp1NlDiGzUI21VKQ4RTNixDtsWDVFAqSQqONEqk4AMcyb9RlDv36KxqOdwZ4ASCqp2SuVQE0weKMs6aQ2Gjsxe4LxG2NJJ77RyERrOn/LLya8g2ZPPO1ebEuWk6CyFo0s0HJjfjGHauM5UCvyxS8M7Almz9wUyXNlBfKGk99s1+wNEeMUlaJyaPZEgZb333+J++67A6XyIFu2zOeGa65CMX8FCwKmgve37Sl1F/b6g0qRnT7uuq5od1128S9R0ETE/5OXHMYx1n9ndxz70iEcxUzaB2usgk0P0ZzvxLD6MgxNJl7PjsHbpmNWTQ6nG5P4piyWVw5EcOrQB4Rrb+Cg80g2LXLjI9cA/pmRwOVJse1xRaLRHklpPBF3lIiQm9keNYDuCe4cDXiKrZvW4nW6O8HhN3Ey/G4eMp1kY/Rz9DYdZNyeADYvO2jX7KWFkE0yFmIYYstlQU06ZRj4qLGaUS7jwX1E2x522acu+/r/9CXGbBu+w9j/oXPb+Vye5/U7H/25V8ftP8/7P/tqbYatj0P2drz8g4mLDaShQS8LtKxccZi8vEh8fTyJi/BmVWOazFLIb9ZLkCV8Q8U9Mkvcm5pVxGj9WXfc6wzYKw7CmhlCQEQkDXm/P3n7vZB9iQl2VQQba5PlAzThsSe2RWyHpUUnbW2+tma0a/aED2ovc668b79tzaaoSs2hPccojffn8HYXVoer2ZQQj6deLwHfvwv2REqar8pekZEmFZXZocQkaagWDwNbYmlsvjjNnpgYC6atXbNXFYHJGsNWndHO+jReINgzngF7bcxeYo6dlWxq7qzZEzouqav6X8zsXVQ4NHvNLaI4iz3lURigGxNUNBaG0tSgITyus8+eMlYtK1r+7jXVFg5mTzxIEGxYu2avLFyOWVKhw5QpdILCZ88B9gSr2AHs1RWE01wYgiZeS1m2uJYDSSiKpKQgVHpiSv2cSkemuLYcYE8we0Knl5ito77BPo6nUo/eZE/lbNs+kTZZnRsqGeOztl1cW00a6ur1mNJ1WKt01JRG0FSrIq1Aj4/qjzV77f2cY1n7Zw6wJwC2Heyd+Y793hPCUWcPMrR+9mI8Ynl5KFEux+nnp7aDvZJie3QFd12joIjepTkydTPE8WBfzA8/q8gguiWJui6aPcHsXXbZZXh6riM/PxyrVceYMR+2zzWFZm/evK8ZMeJdystTWLRoAosWTTuL2Tv9bCHmAh+O+h+ChkjS9Hu5+/7rsWSeAFsoh70PUV0cAJWnGfTqQHShW3n++YcZOeM7qsxhREccISUrB2pSJfmyYtEMevbsyaZlP5CbayIrM4Wy4jyUKhVZSdGYM4L4fMx4nu37MDqfrTzwcC8OuuynJieIBctX0Kf3U6RG7OOtlwfw6+pVVOeIbA07a33E9TDdevQmwm29nPe/+/lXmDNDMOr8ua/H48ydNY0am41KiwWabVTXVzF38W/M+34sQa5bGPDCS0TE6tHFCR3/JbD3XwoF3303CX//AEaPGdt5HtBaQ22hkS1bXBjyyUekaz1495132L3bDVuOmvfefo1+/fqRrjvFhDFf0b9/f1QBB6AuQcb8HybJz/1ObMNp22/07dePXet/wlaQzqixc1j+yzQC3bbw6uufEBkSLTV1MWEujB31BXHhLnz++efU19e3T/ZbmxvBEk9jXTVeO8NJcw/jrYff415FT3xX7acmJhlLsAZzUDRuK4MI2xGCWW9iyjsT+eGjaZj1WSwaNpcJ7w2n8NcKRnZI43zvlb7oSOZdS7YEcuI/6/gmI3nNBm7owuwlNBkl8ydShd4rFxq/WPnDb2P2cpt1vF6WxfqqJDZWi7TQNLls659k9uqbIghqSObtskxymmNoQSufXr9ryUHfksCg/o/i7b2BadNG8dtvkykrU0tmb8rId+m5Zhtb/SaA14S2k/mXDTmh/r8S4lUvwN7D0mcvpVxJdYOaIYcX4ZfiSpYlCmudhml+q/lqyZr/Z6bqgtkrzQzlk7IEDlXGMKk4lo0WI6vLYri1qILVbmPB3Z4OftY+XYr/mSFeTQ2w+TEJ9qrqknA54UV2TgQhIb4YjCE0NBnx8QtEqwohryWGz8ozmSDTODWUtOj53prOe5YsWdHPuVBH75LsdlN1wWiVJQdwwtmVejkxuEBm41whJoa2KApbDHxjSefVsmwymg1yO5xrE+hdmkuiyH5wMHvVrTrc6+LlfVjZZKKqSs3+3ccxJ/iz2sWTx+JS6FGQz55zFGi5YLBnDZc+ZcY0kcZ3RrPXWhpCSkMMLxZnU954cdU4hW5LlqpvY/Yqw3CuT+TLsgx7WfsLZPZEeptI9Wtj9sS2im1WJegp6mC9IJg9werJMf8XM3sXFR3SOAWrK/WaAtQ7qnEKzZ4xXW8/Pw6wJxiodvuDrv11DQezJ1Is5XXVQbNXbrOPKXSVHZk90b8d7AmGK4SQaKHhCiFcFUlpWqisqPlRXioueRpZkEUwewKkynRdRwqv+H2JFEuhqxNhrtRxMtqAtou5udAmRhs1Mi246wOcNmZPlWQv/iPAqTbZbtAuNIxx6TppJ/J7mr0LCTGO2F9hTt+J0ewA+FRGNcVCe9vmb1geSuTR4/QVYK+ijGszs2Uoiv4gpbOgiGfN2cQ0xPJQSR4RDXZZjcjoeshShKmLZi8pyV9mW0VEOPHxx69w5MgyZswY3j7X3LFjPjt2LGT9+jls3Dib119/mpwcXSdm7wEB9vpZOL3+AK8++DbmIBX6/R48ffvLZLoFke0RzAv3vIF6tyvmUB2HFgeR4qrko54fcf9lvfFatovwvcGkxBZCbTat1QWO5532+dSGTVtZtWg6wSd3M2DAAJYumI4+2FkW0hs3agj1xfEsW76X4V98SqrGlbfeeo+DBzzBEkdTsZJPPhxMmtYDakxQpmXY5x+z4JfNNJQkM2vKaJ566ikivfexfvk8evfujfPOpWTExxKn0UBtDFTlOKYK9v+LhJXad2OnEuyuvAT2/nuhYOTIkdiqbOTnCe1d5wfRdVVlxMQYiYuNle/j4+LIyMiksc5GZmYGsUYjNbYK0lKSiY+Pp6qynNaWOhnZ2VkYY4xUmIsoKsglMSGeirISqm0WkpOSycvJxFpeQrzJhLmkmBpbuWQQk5MSZJ6w6O+sZ9bNdTTVN+HybC77u2Wx8goN8xWB7L49iVVXqtl+SzxHHi5gxRU6Nl0fx5FHCll5uYrVV2o48nAhm2+IY911ejxur2GsYnv7hfXKoP7UEId7fSIjLBkS8AnNR0qjUYpyOzJ74nORwikYQDHRqG7VyvztNmZvQ3Ui/8ovZrktGXOLlu8rU1lXnfSnmb28xijes+SjrI+joVVHXYueTyoyOdWQSA1G+ve1a/by83V88cVbeHpuZtGi72R1p2JzKs3eH9F6amKnH/ml+B8e4lwJsLf5Eemz973vZhKK/RnhsojgdDeWBW8lKusU8wLW8NWvq/hi9QpuWjWGL1evtIO9VSu5b+VYeqz69pzxyKqJPLhqMg+t+o7uqybQd9VMCfZ6rppBt1WTeHDVdzywYhz3Lh/Pfcu/YeaKraxf4cLSxQcozolm1MnfOGZy4ceADezV72dJyDbmRh6iJWwUra5fX7rW/kohzpUAe1sE2NtGQmEy7sHRFJs12GxKYlPVlFpiSM70wlLgx6b6VK4uKJa2MlIrVxfPzQXFvCvAXkMkrrlqXslMbgd7bROz5ouY1LWHAFfVERyoS+TmwkKuLCiS2RNiO47XJnBZfjFjKwWzZ9fsmRqN8l7pU2diSGUWOTYNR3YdJS8lkCeKs5lvSuBwTAy+MQYidTpCNTqp9UlLiMJbZaDAMUk8azs6bI/w2ROsWGGZ0G119tkT6XZBcQbqL1KzJ8rUC3+yjpq9+mY9maV6qdu6EGZPTMp1JhXVuZ2ZPaEz9FHqJIPU7rNXFy3L5stUu0vM3rnDAfYEcyc0e4a0Lj57zVoJlgXQodQO9mLiVZRn2bVkZ/XXNRzMnrA+SG7TZTrAnrD4EBUt4zIcmj0Hs9cO9kqCacwL4sABdwrjAzh13I1co5/UzUXFachNC4fGaOmpJzR7Uj/XQbMndHr+QhOYpcNi0xKs1RIvitV0AXtivPOBPbFdkfF6wmLsjKcuxc4SpuXpyC7SSZ3r72n2OvXX1uc5PhNxLnax7TvCuL4N7Mnl5aFEHDlGT181ilobH3iE8qF7iL2AiwB1QscnK1efDfaEZk/cU0T7zXIhy4mR1X6Fz15ijaaTZu+bb4bIoizV1Uk8+2wvnJw6a/ZWrfqe8nIdZWU6Vq6cwlVXXcm6dfPw9t7Yvs7Diuc4+C8Le25P5mdFKEe6Z3Pg3gyW/VPF4W5ZHLo/k4WKEPbflcqRB3NY/S8D++9OY/VVOuYrgthxSzy77s0k1bUKWhpobW7qNI3OyysgJzOVCnMBWq2WrMx0bBYzprg48vNyaKi1kZaaRnJSIrVVFXL+n52VTVN9FXm52XY8UG2xz/WbauR6qalp1NdUUlSYj8kUJ+f2+blZJCYmYLOUUlqcT2xsLEX5WXYv4Q6vhsZ6VNtTmfn3k5fA3n8vFEyZMkV6ML319juOQ99MbUMDJaVFEr33ePQx3nvnDZlS+WTPJ7jxhutIiTpIryce4YEHHyRdfYzRwz/l5ltuIfD4eln5jmodP80YzSM9HsHj4Cr2bvqZ2++8i83LZ3Jg03y57prFMwg/tZVbbrudLz9+DVPYAXr27NXO7H3y6SdU26wUFBRQWFhIc70NynU01lVJj6hiXQDPPvEUd938AHrPAwz/4BOOrF9GQ0USYz/+kI3zZ9JQnsqsb8by03ff0mBNY8GkcYz64g0qt5d3SuN8X1ovpNCnLE8CupoWPclNMedk9sRywfyJFM9+5hxCGuJkLrcAey4OZk8wfXtqEvjFlsJXFRkUtWj/NLPX2Gxn9h4uzZWavVa0xDUaeaK8gKjWJF7s/aBk9oYMeZ0FC77BatWTnx/B228/x2/LZ8tqnJfA3l8sHGCv1cHsZVQoqWlU89HBBfgkHyfXGkVlvZbJ3sv5YtFKhq78jRtWDmfoymXsXunOVytXcOfKMTywcsIfxr0rx9Fn5TR+WrmbJ1ZO4b6V39B95QT6bpjBgE2z6LdxJj9t3MvWja6sXuNCcZ6SeQGr8Us+zm+BW3E2HGKrcjdbdS4QNuIS2PurhQPstTqYvZr6ZFzdPMnNjcA/wBetIYSm5jTyModRWvADVU0pzChPZY4jfbKmScsaSxKjRPpkq4pEpQ/7nFzPKn5xocbIvxsdmL1ZlamyImcbsyeKsAgGL7kDsyer5dUl8FhJLqomk9TsHdx5jMKU0zxszpNg8er8fDZrDXhrdDgbjJTkhKNOVuGmNpCfGkHz70wy5YS8MlxOjtWJdnPqjtU4a0RaX4qexosAe4LZE7qtTsxeVQRFZXr0SYIp+WPNXlt0LN7RxuyJbdan6iix6KHyDLMnxhPjXmL2zhNtYK/GzlrJipldfPZUiUJvd0azJ47/uYDJOaON2Wty6DU7MHuiAqgYUxSA6cjsiUIlHZk9dYxSphQ35QXKscVyQ5yaQgH2GqKlNs+Q2jmNs43Zy8jVkZqto7VeSVN+52unDewJjeD5wJ5g9gQALjDrZJGaNmavrkGHLrmNTbwwsCf2peF3tI7nSvVsA3vCTL4T2CsLJdrNjUEBam6uLGfUqVDGngzhCnOpZPeuyM3jX1k5KIrOBntPO8DeS2XZsgq7uL8I+c6gygKSazQ80Q72nElLC2LAgCfx99/Kt99+zqlTIvtqWPtcc/fuBSxbNpX5879h374lfPbZ6+TkCLubzpq94OfLUbrv5o0XX6EhI5Kk00d4/L4elOi8qTD6M2jgS6QEHpOfPXbvw4Qc2sJ7L7zMnTd1I9R5G2o/H1JS8qAmjdaqTKyWCvLz86m0lrNuw0aWL5xKkMdOevXuzYJZ49H47+a2O+7kw7dfxBC4i2uvu5aPPniLHL0rD/foQfdu95CuOkL3B+7nwYcfJi/GHWwaMEfy6Ufvct311xHltZVxIz7ijrvuIsxjCyt+nsq111/PnvU/cXDbUp588glW/vw9rYgK6+J/oAZqqqwcct/PG/d/zWyFzyWw998Lu2bv+LFj3NP9YeLiVTSa9SxavYa+ffvSWFdJsWTlEmist+Hq70/PXk8SH+rEcwP7MnfJEqrzQvD2d+W6W+7gxI75UKOROoUszUECgzzk06SMpDB6P/cK8ycPYfvyqTzc5xkMutPUl8fx/YJfef/1Z6g26+WThaysTGqqKsjMTCVTe5wbbriBu+++i7LEU2BR2Qu0nPalPN2LJx67i8k//UhtaSSnwzxIT/CBylDMyR7YMr3k+0jlKVTqU1KzN/f7oXz+VT/qD5+t2VM7NHvDLBkS8H15HmZPMH4CdAmfFUV+MREdNHtedSbp//SzLQVri4bp1jSuyy9mf03Cn2b2SpsiGWAu5Mb8PIqaxMRGy/sVmVyfX4ShJYFP3nqO4JCdjBj5AQ90v5eoqH1s2PADd95xGz9v+43qqJGXwN5fLbowe1N9NxNf7M9Et1VEZnqyNHgLkVmnWBK6lXErNzFu0zp6bJrMuE3r2b/Jk283baT3pu8ZuOmHP4x+m2by2qafWLrpIIM2/chTG6fz3JbZOIcHEazX46dRE6DRclqjxVeppdSio7ZBI3VIMeka0vK1NDZqKG3MwOb7xSWw91eLLsyeKT+ZArNWTtCURiV+Sg2WqhhSsnzIKTpNUZEBQ76e4hZxL9JRXKrFkKWnoMUoffaSo7xw3n3sLLD3HwkHs7e2JpkfKlOlr953VjvorGzVsacmkS+tme2aPfFQ7tFSu2bvFWsORQ5mT4C9HmJ5UYl8kj9rnxc9dSb+aTYTXqhiZFESI5JSCdHoKPi9VM4Omj2hQ7KzbA6fvZJQWlrEb8XO+FyMZk9MxjsyewLsiTQ4b6WOZKHn+gNmry06gW8RjWrJRp5Ls3eJ2fuDcGj2xDkWVggiZVNYL8hCQm2m6kKz16FAy7lAyXmjA7MntaBdNHviPhybcUazV5sbKlms+g7pjEKvJ8Cl3CaH56UmVk2+AHtN0eQU6vBTnq3ZE76Ouhw9pUKHW6s8i6UX/Yh0YDHeucCeXEdo9hrs6c1Cs6d3MHuCSRTXrfSNvACwJ357oiqn0HHJfTjHOueK84K94iASTJF4qPWcNBjw1elQqjVMT0zkqooyngnT8bVLAIqy0rPAntDsidTNyIY4Pq7IlPPAD8oz0bYkUl+v5MF2zd5Rvv12qPQl9vJaR3FxNFVVMefQ7I2WFdSt1gx+/fVbfvppUidmT4A9/6cLKcsNwCPIVZ6bFOU+7rnnRsqSXaE8nBP+rlTLTILTvPDs46j8N/Hc0z0Y98NMqkuiiAx2ISVDFGhJlwWY5k4byXXXXcfSuWMxlyZRVJhHeWkhaakp1FdmUVNqYP6yVXz07iCiPbdx+z0P4OLmLCvMCjzQ4+GHMQXt5M7bb2HJ+nXUF9iZanG/d/U8zh33PUTw0RVSszf2+x+kFVFBvolX3nmfpb/+TKWlnOTkVEqK8knNySYyKoCmaj2HN/3Io8/05NjiGGYqPC+Bvf9e2Jm9sLAwrrnuOoZ/9jYxp3dx1dXX0O+pJ6DKQH68D++/PYjytCCslZWUWypobqimpLSUd957D2PwfsaMGMKdd91F8Im1UK0CWzTjRnzAsgXfUVsdx4IZo7j2+htYu+g7ilMNvDN4FDNmfE9DfTWlZeVUVlpQKyN4+JEefDz4dfSBTrz7xiASQvfIbbzi8n9SajrRqRqnsF545YX+3HDTzehP72Lox2/ivP1naNQS7ONLXLQ/NOuZOPpTZk76UlbmXDxvPOMnvkXNfvNZzJ6SFAaW50rxrWD2RPWlczF7Yrn4PLXJyDPmHFmdqSOzJypvflyeyc7qBFmsZaTl32P2GpojialLIDDJIPPdW9GR0GDkdEoMlmo9/hE+5BdFEpOsIkLljtUaQn6+NzFKL97KKmXhseFSs3dpAv4XinMye0pOGyPIM6vIs4ZQWR+FOjWS4yERuEdEcDgiSP71i1DJv0cignGJCPnDEOsdiwjFKyKaoxGh9u9FhuCtVkqg5yvBnqYd7AmTX1OWhqJyLaZMDZlFWixFKj7KKmGW2zhZoOXStfYXio7MXtY2bNXxqExq6R3n4+OFWiOKtaSRn/E+5oLvsDalMbEije8r7Zq9qiYtSy0pfC5AVquKpChvnHafsV7oOgm7qHAwe0UtBlmYRaRoZjmYvRO1CQwS1fKaOzN77nVCy5eDurkzsyfBXnGpBHvf7zjJk5o4LneAvQmFidxYUMzcuEQqhJ/hBYA9UdWwK7Mn0te0yf8dZk+AAMGQ/Blmr1N0YPZEip2outhRs3eJ2fuD6JDGqU7SSc+6jpo9AfY0yZ2ZvbP6+L34HWZPpHGK601o+dp89gSoE5U+OzKHXX9/ktkzqShKD5cFWsqEX3C6XqYJd2b2tKwpT2S0LHYUbX940aXftvHO2u62zxs16FMdzF4HzZ5g9gwpF87sid9ecWaE1Af+p8BeYpISf41B6nTDNBr8tToC9HqGZWbwQoCSCQd97cVbOlozFBTxjLBeaBTzPTuzJ4CfYPaesRbINM7OzF4wzz3Xh9OntzNmzEe4u6/j++/PMHu7di1g1arp/Pzzt+za9YvU9eXlGc5i9sIGVaDy3SL7ojSMDLUzT/V+HGuqF7Y0b/r37UlS5AEQOv50f5qKQ3n1xQFcd8ONhLiuQx/p1aka52QH4Fy9YALbVv3Aj9PHcHz/SsYM/4iG2lSZMVdYYsZms1JWYmbq90v59MN3SFEe4dnnXmLN6l0UxXlw7z13SqyQqXaGSrs9xicfvMnocfOxZmr47P2X2LJtN40NNdTWVlFsLqPWkkRqjJLX3xnJigUT2b/xRx7r9SJJMVp8Di/hmmuu4oUbvmDhNQGXwN5/LxSMGT2auro6Rk2czBsv9JY+ezfffje+gZ5U5YURHBFAUvRB8nTO9O7TB4+AAJrK9OjiDRiMcVKzl5GWSkpqKjX5KlqLQsAcRowxkpffHozz9oXMnvg5I0aNxVxSSHNjPVnZueTmJOO0YS4vvP4OuflJ2Ao0jJ85m75Pdifq5AZ6P979/D57Xt7SVD0g1Idb7ryHoKMrePW53uxaPRMa9USpQkiMC5Fgb9ywd5k29mNoMhCj9UUdf5LSzVmdfPaEZq+WODzqEyVzJzR7v8fsCc2eqEQnjHtrWjXtmj3B7K2rTuSqPLtmT1bkrExlzZ/Q7CVpFOTH3SQ1e29b8kmpjaG5VSs1e4LZi6gz0dQSw2uvP4en10aqazIYMWIwp06uZ+GCcexfM53RtQ1MPDziEtj7q0UXZu87n02Yiv3amb3FQZuJyDrZzux9I5m97/jmLGZv1h9G300zebUDsyeYPrl8wwz6bPie3hu+58cNe9iy/gSrVh2hJC+aqV6rOZVwnCVBWzkcc4hDkTtQ+Psx+dTUS2DvrxZtzJ6oxpkjqnEGsWKVC9k5kdTU6PHy8iIxSY857x2aCsexvr6Ym/KKmGERjJpds3dHQRGfVtjBXqrSmyNOJ/5rYE8we051idxUWMgVBUUscGj2BNgTmr0xcoJ6RrP3UUUmfnUmPrGe0ey1gb2rCou5qrCQ6fs8OXY6jGNxcZTmhKNLUnJAb8RVayA/LfJ3wZ7U7LXYNXumLpo9UXZfsDsX67PXldkTmj3BxOWVtrGJfx7sXdLsXVi0Ffvouvycmj0Hs9dVs9fms3dWH78X52H2Omr2BLPX5rMnt/UCfm8iHVLoZ6mL4tuqDNZak2gUzHMXzZ6b1kBodgw0KDttuwB5Iq3y98aTyx2aPWE4Lx56tDF7qX9Ss9fG7NkLxJznXHRcv60wlGM7VOcAe8lJ0QQIgBdn5KiLDx96hsuUzpci9Wxd4sTw44FcVlrCP/LzzwC+Lpq91x2avefPodkzGo8wZswnHDy4mOrqZIdmr7OputDsVVTopW5v5cqpXHXVFaxdOxcfn87MnvDZC3NfQ/f7b6M5L4Dq3BDc/U7RUhxOWbw7d91+E6bg3dL+QB+npDIvHK0hnDvu687RrXN/12fvt3nfSLNzizmGT0eOYfzw9whx38wrb76DKclAS3kcRUWlpKakSM1ejNGEMsZAXVE0RzzcuOe++0kIc4JKMd8PJSVeh9VaKSVgBfm5vP32YI7vWswPE4cxfsYc6izxlOTqePbND5j5zQdsXTqRh3o/TXKKgZqyMNYuHM/bbwwm6rTmEtj774WCyZMnEx0dzc233sYXH7+Ozn8H/7rmWj4c/DrJkYe47Y47eOeN5ySSv+XG67j9jttJVx3i2af78kiPR0nTuElm76GHHiI8NFgWUWltqpPqv6JSM9ZyM5XWCmbMnM2G32ZwfM8yHnzwQanZ83RazN/+/g/Gj/qI2OA93HrHHbw+aCAq760M6PPYecFeG7M3+O1BclvVPltlrvHBTfOlz95Xn7/D2sVToUFPeZInFcnClFfPyl+mMHXGR1TvK+3E7A1+pS8aUnitIqdds5d0HmZPLBeaPQEExQ8/sks1TsHsvVOWxabqRNZUJTHOki7N1S+M2fsbCZqrSI+7n4amCKLrk3jFnEV2c4zU7CU3xPBGRY5MH3h54GPyBvHtxC9ZuWq61OwJo85pI9/l9hWbWeI78Uw1zgt+iUmgmAae/yUmivb1ui47+/2/+3JMRTuBh66vcy37M6+Oe2AvCiXG6bRK+6vt84t9te+Lo6uOk+/2V2ONBHuC2cuxaqht1DDk8M/4pZygsFJJVb2Oab6rGL54NV+tXs5tq0fzlaMa56jVq7h/9Xh6rP7uD+PB1RMZsNpeoOWp1dNl9c22z+wVOSd1qsZZnBvNd97L8EhwYUHARvbrnXCK3MLl/p7M8+wI9rrsl/znOJ9d2h2PS8dX17bjS2e+YR+kw8edj6H9rb3dtmrb513bjm+cdd133Qb7tv/+mB3HsP/teE2dfR2fu92xz4473dZfh2Vd2392jObGdmbPUhlHqCaa0nINyTl6ktKV1NZqScj0Jzc/iPyWWHxzjBjEBBQtpS0GAotiicqKkaCjMSeQqswLN2D+U9GB2ZtoTePt8iwyHcyeyKboX5rTSbMnfPY86uJ5QTyJF5q9KrVk9kSBlsdKclhoSsDVYMAzWk2YWtNeoCU1IYpgtY4AjZ6cPwB7gtkrrbRrn2o6VOMUYK+qRocy8eLAnqzG2ZXZs0VIcBaT5mATL5LZE3rDrtU4LzF79mgp6KJ1bIsO1Tij4x2avY7VOBu0EgAKoPOfZvZENU4xZptm76zv/k5IwCS2pVZJbpORyCyDwwahs2YvLVtHUoauE9gTv4OK7HD0JrW9fY7+28YQzJ462f5Aoms1ztg0Hfl/ohqnAJf152ERu0ZtYQjNHcCeSDUt6VJoSQDeurwgZpck8YFbKJ+IAi21lTwXouXQjzv56GQYPWISGO0SwN8F2BP6PQezZ2yI5fHSXFl9XTB7IfVxPGEpIr5LNc7U1EDefPNZQkP3MnTom5Kxmz79q/a55s6dP7Fp0zxWrpzBli3zZI2FczF74YMsRHlt5Knej8jU8CzdUV54fiCVad5UpnrxeI/upAhmryxCzsWjTm2mqc7I8wP7cHzXz12YvTNgb8PiKaxc8C2Tvv6QgBMbpP/1p+8NorpSxbaVPzDss3eIC95Dt27d+OTDd0iKcuG9996lrKIcWu2FVUpKSmioq5bFX2iu5+NPPiHQdQPNzUl8M3IIV151FZ5OS5g18XMuv+pfuOxcxK51c7n6uuvk2Md2/sK/rrmGOdNG4nd0FR+8+TTmsiSilZeqcf4Xw67ZO3HiBHfe3x2lOpDaIiXfL/iZ3o89gM53Kzfdchs7DjnRUBJB9KkN3H/3rcQEbOeh++9i7pKl1BVGEhB0SjJsbq5u9gmFmEc0CQv2M6/iTB1FmadYNOMrHunzNAlxoVjzovhszAQGvzqAQJdl3HLHPYQrgyXY69fzkd8Fe+Ykbx578C6mzPuJ6oIoTgedIj3OX4K6twb1Z9HMUdCkIztDTW6GCpr0/DBpKEM+60/dgc4FWjr67IlqmwLwDT8PsyfSMsVTnvHWszV7ohrnLw7NXoVDs3dDfrFk9f6I2csUrJ7uLoI1J1CZvKiv12BM0rHbaKRSlPBGR0qall16I0W1BvzDPCkojsQ72A2viEiq6kyUWBM5dMoH/2QVFr9PwPs7+5yuuZnm5pb2iZ+93UxLi934sq3d2mKfCLa1RYiXWE9+3mpfX/xpdSxre7U0t7T317HPru0W2ceZMbpuQ9t3HEPZ37fa1xdjnKvPru1WWmS0t8+z3239tU30xXpty1paWmloaKsaZf+87Ti0fUfsy/m2oXP7zLGRY7S20NIODOwT9OYWsc3iWYlNpnG25DuRWpBGVY2BgNhQ8sqUZBXEYrHFoEoL52hwOK7h4RwMD5R/fcNVuIWHcyg8SOru/igOhwfhEh6CZ3gUR8KDZbvjZyJOhkfiE67kZIgAAVqKq8OpalASmRSBKScaa20kKTVJmH2//H3NXos4rp0BoGiLY9x2buRxael8XORxkt9r61dcw/bruH19edzs16183/65fQx5zba15fV95ndg78O+bRJMdtyGLmO0AcK2z8+3bx238ffG6Px5h/12HBf5O2nbBtG/41i1jdHWh/ieWLdtW+Rx6DJGp3bbsRd/O1bjLEimxGKgucXAKS8f1q47SmaWntL84TQWzuTX2mKWWFNlaXkBsnbXJDG5Ip2mRh3UqexP1gWwOcdE7KLDweyt76DZm+ooFGNt0bGrJpHhXTR7Tzh89t7ooNkrEAVaSnO5OzefYzExqA16gvU6AjU6LNlhJCdGS6AnIu8CwF6bZk941nXU7IlJrrAwuFjNXtdqnB01e9KD7SKYPcEMnkuzl1F4yWdPnHdx/pOSlGdfAw7NnvTZq9QRewGava79/250YPY6VuPs6LMX1+azdx6G7bwhgGq9krwiHQFK7VmaPemzl6WTtg8CFHYEe+ascCJjtPZ21347hACh4oGB1OxVn6nGKYzaxXV7oT57beP80T6K+051YShvFKYRWxglzePFclGwRugKO60rAG9JIMp0NU5KHW4qDYcT49nhFcyWX/by8akwHtXFs3PxPoa5Btl9+AqK2zV74Q1xfObQ7AntnrolqYtmz4XvvhsmNXvCZ6+wMBKbTX8ezd67VFSksWjRt/z88+SzfPb8BxZSmnEaD38PsESTFL6fu267kVKTGy3FEbj6eEiP65aCQB554B5C3dYx7NPX2b16FjZzKCG+x34X7E0Z+ym7V07jgcd7odcHYylUEq0OIjXmKCHHV3LDrXdKLZ4l3Z8TPl7UN9grerZ0mNu0vU4FBTPw6X5Eem2UpupDRo+nIjeKxPgwHukzgNU/jWXR9K/o/9LrZKVFUZar5L2hIxj+0Ssc3z6fHgMex3TKws93e18Ce/+9UDB16lT8/f258l9X8/2kESRGHuKe+7vRv9fDlCX5M37CfF577WVSlQcZMvhlNL7bqEr35uEH70ejF2bfDXISlJGVTWWuBkqioNbEnOnjePzxx/E6spGVv0xlzepVcqJVUpRHdn4BUI3bnl94rPdLeB53JcxtDf+4/AqGD/sYpdcW+v4B2CtP8aV/70e4+/77MYU5Me7rz3Dbvwyadezbvougk87QamDG5JHMn/WN1Oz9NH0kw0e+QK1T5wItH7zSlwhSedicj6kxVjJ3JofP3o1dmD3hvyd89hIajbIIQJDDaLON2cto1jFC2jLEM68ylU/LMy+Y2UvVXY5R8zhJcS/R0hRJRlUcr+dlkN1kN1W31Oh4ryALXVMCo4a+S3jEPiZOHsHeA6tpbBIGn0l8O2UMm3Yuh8hhtEb8yMbDe/m8xxym9djDj4tnExkVRY8ePWSMGzeexMRE+b5/j9fwe7eSwqxS+j3dTy4bMGAgmZmZvPvuYNlOTPKUE8aAT6swh2YzetIHODufoLW1kojJ2cRtSKO1tZENG7a0j7F+/XoCAwPb2zNmzCDWGNveHjr0CzIyMqQfi2g/99KzFKSWEfCeFUtqQnuZ3g8//pBfe/jxRo+v8AvzleNMn/61/I6fnx9btpwZc/fuPZw8eaq9vWDBQlQqVXv7qzFfUJfUyqoekbzx6iBqG0yyv6aKLA72S+LFJ94hMS2eTz75FL3+GK2tGbS2NjFq1Nj2PsLCwlmxfGV728XFBWfnI+3t1avX4BN6isE9JvBjD1eGjf6iffIdX5zD2BObqW9skO1im4VxrltIqyhjgstqMn+9HkqcsdUlysnYd25rCcs4RXVdLI1NsSwO3sbUDTuYtmMrz+yYw7Qd2zi4w4cZO3YwaMd83tjx8x/GqzsW8NGOpaza4cL7Oxbz2o4FHT5fyOs7FrJkxyF27zjJxs2uFBcoWR6xhdAMD9aF7cU17hgHDAdxMrlD6HBa3b+htbmGVmtyO9FktlpJKs2kOLKRgA+t2GpqiC9Mw5rWiPsrJYRGxKNNT6S2vp6Y1FQiYmOJjo+nuraWxOwsIpONnBicS/7JJtKt+ZRkq8hI01BQbqFA6KyMRhm5xSWUWawEG4yk5BqBXLK9m/H/tEDeA6iMx1ZTR0xaPE3NsUCKLPesTUsmXG3C9ZViLIlNxBeky22IjIvDVl1Nal5e+xiifzFOWzunuAwow7QxjYhJ2UA+xeVVJGXHUmGLJTZdLKuV6eHBbgl4v1VBtaUBbWoikbGxaBId+52W5thvE9WNNQR/bsN/WzJRGTFYqqrIqcrHZWg2SZuFVs4+Zl6pkSC9kZySEkoqKkm3xpB1IpWQ4dVUNVcTGR8n+zRlZFBTV4cqIUGOqc9IpqqkEc/Xywj2T0GVbKBmTXfI3Sl99mLTdViq9GhNSgxxEdTWpVCU+QLWgpFkNmfxTWU6C6pE+qSGgmY9P9pSGV91bn3PfzQczF5Os4G5tlT5wC1ZFq3S4FUXL4slmJpiO2n2Dtcmck9JHuFN8VRXqTiw057G2d1RoGWbOOZaLad1OvwcPnsJidH4aPQyci8A7BVZ9JJp6eizJ6tx1tlT7cTE/6KYvQa9BI0dNXtiQq5McLCJF8HsiW0W57vU2rkap2CTLvnsCbBgNw/vuryN2bPV6iTDKn32ulTjjIrXy1TefxfsndNnryJcgicxZpvP3lnf/aMQfdcp5fkVjFu6eJDQQbMnxkzPdzxIqO8M9sqywlEa7WOeD+y1MXsirVlo9po6VOMUzJ5gkrP/BNi7kBBjNhSEcCA+hqLc8A42EefeTrEvWUlRBGr1hOn1RGm1BCvV+EUq2e0dwtzNJ9i+ZD9T9nu1g72B5mx7UZaKTKIa4mTmgGD2PrTlkVaj4fEO1gvCZ++JJ0Sl9I3Mnj0Gf//tTJ36Zftcc8+ehRLgCe+9I0fWyEItGRmqTj57AuyFvlSOLnAn77z7CpjDSYs+xEMP3ENF8imqM/x4442XSVc5Q3kk61ZvI8fow9N9HqH7/Xeh8tuGJvzUecHeivnjmfT1RxzdsZArrrqahbMnoPTZwUM9HmH8yMFUF0aTkZlFU0uzzNSzVNXheTKMooTTPP/sQDmvzzV6gS2G1lIVrS21JCSnUlleQkFeNh8O+QKvQ8tZ99ssrr3+RjYunogp6jS9+r/DxmXf4+60hMf6vEKwlydeBxZzxdVX8eZt4/hB4XsJ7P33QsGYMWOorqnhq3ETeP35XlKzd8Mtt+PhdZzWMh3bDx7l9ptvoMDoitEoJkpN0FIjJ+zvvfseMSHOjB3xOQfdT9FaGQeF/lAaRESEF/c8/ASbF3/L9NHv8danw6i05gFZHNq+hClTv6e4IJvY2AT5pNlqNTN+xkyeevwBoj030a9XDxJC9/KPf/yDa67+F+Z413awJ0wYhWbPO+AkN91+l9TsvfJsL3atmiELtMSatGSlKKVmb9jHrzJu2DvQGEdxnCt5mYcp2pTdSbP36qD+VGHiRH2irLIpDNNHW9OlvcItXZi9sdZ0CQgnWNI4WJOArVXLux189rZUJ3JNfjHLbMkUt2hlQQGR0un0B8xeR81eQdy15AvNXmUB/g0m+VSpvkXPx9ZMDjcmYyOWXo8/IG8QqSlhfPLxIDw9N7Hol0nMmvkV+flxoBrDzk9u5/qbbuBFxTiGKzZz1VX/5L577m3f778rLuPBbg/I91cpbmWXwszOB+M7/OAUPPzgQ+3vjUYnxowdwneKk9QFF/HWR09y6823EhC2kejPi0n9LZ+te+Zw/bXXtX/n+muv5e4772pv9/3HWyy5v2OJXQUPdX+wU7tv96dZrFDx2iNvkJUrJpeFPPTQ7YxTHKOb4hnuuvsOdJqjjBz+hlz/rjvu5Ibrrm///tAb5jHxtjM58FddcSX333tmv0W898BXTFF40/3eO0lMOsInQ97AnBzJpn/Ec5XiFlLS3TAajvL6q30xGg4zacJw/tbh+3PvPsSb/xrb3r715ltktLWvu/pa7rrrNnop3meiwlku+3qU3Xg8qaKQmyd/wJtvvQUNTZRUWxm0/UcSSot4dfN0UhZeDSVHmOa7ifhiP4YeXkhgmiu/hWwhMvsUs/xXMfTn5QxZsZSrlw9nyIrf2L3CnS9XLOe2FV9z/4pxfxh3rRhLzxVTmb9iN4+t+I67lo/h3uXfyLhn+VjuXj6W6cu3sn7ZEZb86vDZc1/MsVhn5vqtY7duL4uDtjA/wgnCR4H7OGi2QZmYhNtfxWVlxBQkUuDVwPEHyqiuriY0WUuoRyI7r83Bx0dDoFGN0mQiUKvFX6UiQG1vC8bldKySXd0y8F2YTnC6ntK0INISQwk2xBEREyPXP50Yjee8VDxGZuNjjCYhU0UNWk7+mo7741lU10cTn6qmtdlEaYUaU7pKsub6ZBMBejW+QWp2XJ9DqEsyoYka2aeI6Lg4QvV6+xjx0XgMz8bzx1Q5nldUFOm5xWIP0cyJI+CtNKqE0a42jrg0FVabSla7S842UYuSU7v17LwhlyhVPIExanufGk3n/daqUSXHsf++PE78HMvppGi5DZGZOnb0TsP0UyIFtQYKzUbyilW4hapIzo6hqSmWwvpoTs0z4fRILqr0WPw19n0I0mrlGOKYyrZRTWRYAruuy+WUSyyBMRFUreoGeTtJLEySeiCzRUdDs4HkvBhqahL4LfAnXGO34BN/jJvXTudH1WEJloNSjnP/humMELoR4Sn2ZwHNnwnJdkRIQ/Fbiwq5srCIxRJ0qjhWm8Df8kuYaDuj2RMP4kThGI/6BIbZssgVzJ4D7D3oAHt35eWx6JAPr+ji6FZYhLpAydw8E/fn5MtwytdD4emzt8WxPa2WcKk/EpPajtU4pWavWkd47MWlcQpmT2jnsgT70kGz19hkN6yWeq6LYPbEhF6wkl01e4JJ/L/O7ImQYOFcrFIXzZ5RVMbs6LPXpKW6Xi+r2l6MZk+cFwm6Omj2yh2aPVFJtaNm74LDweylFpzbZ08w1QGOfeqq2RMs2TnBb4foqNkLjxWgVEdNaQSNtSrJUgrNnhzzAjR7FxpiTLFthhg1thy7l2TXdTqtXxxEanI0vho9gTqdjCCDnoiEOE76hLB2yQG2/HaAbw/6tIM9odmLa4iVmr3BFZnkN8fwWlkWl53DZ2/SpC/Zt+8XbLYEnn2251k+e6tXT6ekRE1JiYoVK6Zw9dVXsWnTgrOqcQrNXqjbGu6/52ap2avKCeboqRO0FIVJzd6dt93o0OwpURsNVObas9tuuuM+jm2dd5Zmb9q4T2Tf63+dzIqfJjDy01epLI/l3c+G8trLL2KzlMgH4iaTCagnTXeKL4d8SKLSVdqynfQPoKEgjDVbNkpiSFTmxCaY1NMM/fgdDp30gtpM8ovSUOqNlBblkp2RRowxhvJsJVZzEoPe/YzpY96XmKDHU89TXJgi04NHzZhAN8VzzFP4dZijdcUq/3/GWQv+iqFg0qTvMMQYufv+Bxj8xjMovTaj+Ps/+ejTTyVrV1lTI0FeaVEOb7z1Ls8+9wJlIhe6JYN7776DMNc19HvyQW687Q6ifXdBtQZsan6eP5V/XXsD+zbMYfHsMfzruhtw2vYrh3cu5PP3X8QY68vpk/sYNGgQM6aMEZnAWGtqSZDm7GWkpCSQqjwst/GKyy+nVIC9Sg2NDbX4CGYv1Z/hX33K3y+/kshTG3njpf7sWTsHSGbi+GFsX/sjkMaIz95kwsgPoDWNPevn8tuykVTuKWW4Ynf7hfXuy/2IJZmh1iz0DbHYWvToG43knoPZE8srW/TENMTKKpzaRqMsUtCR2XvBnMOqqiR21yQw2ZpGerOObRfA7HWsxlnbFIFvQ4ocQ9xcWlp1Ml98qDWb2NYEXur/qKT+f/rpO3777TuKi6NITvZn7NiP2XdwIyhHkbV+MMrQMLJUuRSozKjCI4gIDkavUslQR0YSHhQk35tURiqiGykKrCZGqbWvo1QSHhiINjoag0pFU00ZsTolmVFFUNVMdkYiUaEhlJszaMxqhuImcrJMKMPC2scQ7yODQ9rbSREp5AVVtLc1UVFyDL3S3tZFK4kKDKMw2oI6WE1DTZVkSJJNMRSoKkhWJcv+qiryKchOk9+JDAkhusOY6aG5ZIUUtbflfged2W9NZBSaIDWFKisppjjqq0rQKiNoranEoq8jThVDS4NZpsTFqNVUW4ow6TVoIiPb+8gJNpMantnejgoNldHWVoaFy+1MU2VQpKqQYxq1IgVOpBM2EZOeiCoiUjREbgQZpfk0NTWRmZ9C/bputBYeIL4oFFu9ks8OLsA/+ThppSGU1yiZ7r2c4b+uZOiqlVy/cixDV62ym6qvXsV9q76R5unni4dXfyf1eMJUvZ9Ds9dn1TTuXzmeB1Z+K6Ob9OIbz+yV2/lgxWImLtlERa6acSeX4mo6wnz/9ezT7WdZyFZ+FboBAfbcRkvmnqaadrBHU5P8vWJtpSpOPCRqkRW6KkttWAz11Firqa2poqqykpqqKmqrq2VU2WyyXVdbjTWuHmtONdU1Nqi30VJXJT+vttnkunUNVViSainX11FbVyUrBYMNS2411fH10CLGsC8T2QTiOzRXUV1VSU11FbW2arktlSVVclu6boMco76Kcl2dHEeMJ5a3yBTfRhryaqlNrZf9V1baaKoX/VdTbauiTmwz1dSYa6gw1GOz2DqP0XW/qyqxGOupLqilts6xDbU2rAn1NBfU0dQs+rdBo+i/2v7esV+W7FossXVUV1e29yf6Fn20tcXYtgrHsa+opbbKQsvGHrJAi60umUNHvcnKjiAywg+jKZTm5gTGu69lbcQ+imwGRjkv5CdvkaGRRGm1mtleqxh79BdojfmPgL1zPYmXIZm9SHJb4zhWEI9ThomkljiZ7ZBeoWdPiomY5ng701UaSmWrgaiaeBIyDagb47E16AhTRWHNDsE5MYaNsSZWm0wcDYlii87A8vgE6S/om6phaWyCDH2mMJM+jwZRTMitYvKtx5TpqMjYRbMXabo4sCeYPQEaRHTU7AkmTo5Ze3HMXlWtnkiTTqaFdtTsCTZJsHv8H2f2zhsOsCc878JidbJ6bSfNXqOW+Gy9ZHfFtfCnz4+D2RO6SXmOO2j2hNWDAFFCJ3gxzJ7Q/CVmO859B82eYPZMGTpi0s8Ge/aUyt/fFwl4GzVEJ+jJKrIze8LMHDFmrZ6ETJ0sAnOhmr0LiTawp4zVSg/AP97Gs8FeoF5PRFwMbt7BLF9+6Cyw96w5G0NDLHeV5HO6Pk5mDogH+3dXFBPXRbMXE+PJF1+8hUp1hHfeeZ5Dh5ZIFq9trrlt248cOLCMXbsWsWbNdJ5/vs85mT2fASXYsn2IC9tDa3kkWfrjvP/hu1Rl+mNJ8eK+u28nMdwJKqL44MO3MQTtY/LEr/nHFXa9nCHal5SMfKjLgjo1k8d8JPv+adqXlBSZyMwUmSJQaC4nMdlEpO8BXn7lFebP+R5D2HHeeWUA6tPbSY7YK7/33AvPUhDnzsuvvizrbKREHoRqLZSG0/3e27np9juIDd3PjCmjGPjMc6gDXdi6bjGvvPoaLkcO0koTGTm55GZnsHHdKv5x5VX8On8SusB93NntXh5VvMEcxaVqnP/FUPD9jJkcOXGSbg89RlJKGlVVVkIiVUQo1STr/fhgyDCS8gtoqMxgztIVXHbF1cQG72XYkLc4uG0RtpJIjnt5cMUNd3Js1yJoMkGjidde7Mfz7w4hP1NJUmIkj/QfxLypw1k2fwJ9X3qT+uYispOCeOH9z3nh6Z5og/by2YhxlNfXkqjzZ9TYb7FaywmL1hKpNtBQZwWrkcbmJrz9QzCnBdLt/rsYPnkWlnwVbl6uJBj8oTWRF5/ry4/ffy2fQPud9iAo+KQEgVO/HcZ7nwyg7mAtwxQH2i8sodlTOjR7ogCAYPS+FX+bYjoxe8KWYZI1TTJ80yvTuKygiLAOmr1TdfGsrEqSleIEqzfNmsatBUUcq43HqSbxgsGe8Nkra4rktfJ8+TRJVH8SExuRHqooKkXZmsRrAx7F338zgwe/wEMP3YtW6yxvINddfw23LFyMZ8gkvE59w6vAi41VvNBo5dXGxvPGy431PNtYxnON5bzS2HDW5yIGllt5qbZO9tWvoowXq2vl8mcsNgZWlzGgsoznbNVnfa9jDGqs4flGy1nLO4YY/7nGCl5uqGNAeTn9zOUMqquX3xvUaB/zaUslL1TXnPVdES822nihsfKs5R3j5cZae391dXK/RP/9yyt4tl7sfz0Dyq3t4w6sEPttH7ctnm+08lLj7++rCLFO2/6KPvqZzQwoK+OV6hperq+X7f7mMl6y2hhQYeU1czHFGx+EggOMrS8jtsnEm6lKvC1q5tdkE9KYxLgiLa/tC+HYgU/xjLqd3QfHsHGFL6NWruD+5aN4dPm4c8Q3PLJ8AvetmEq3FVPovvwbeq2czfyVu3h29fcs9/VkZ3AoWwODZOwN9MYjOJTtQUEcPB1KWbmO3PIArDURhJmCiM0Mo9gaxMyKVHZ4jMfb+TP62RrpVybOl9m+X2VlDCwrp7/FzDN1ZfQ3m3m6vIKnreI4l/G0pcLerjhPlFfwTF05z9jK5XtxfgZ0XV+sU13OM7X2dcTn/c0V9u/Ulsv3A8sr6Ge2L297L/629SG3xWr//lnb0DZGbbkcp20dcQ77mcsYKMapsY8jlzvGF+/bxhJ9yzEcfZ3Vf5f9fdqxv23Lnq0tZ4CtnAFmMW4F/cvOjNW2X89Uldu/+wf9i2Mut6WykmdKS0jf+IgEe0kFSaSka6itFQa/HqxZ7UxpvoqpPuvYrnbCJfYoK4I3kV8RLhKROZlwnPm+a8kWE9p6zZ+f1J4jBDA6J1shQFSDDpeYAzhH7SE87hhrgzcDcdAYiy7RnV9814BgO6xRFFpCGHVwAa9unMd0tyWYrZG4uvlgSQskxahCqdWhF8yqQYdOq0Wr0lCVFUp6QhShKp2MotQ/9tkTE1fBtNj1cx00e806Obm9WM2eYNhyRGXMDpo9UeBCMHLpBQ7W508e9zZmTzAtooiGYAo7avYEkyj81gSz919Nzf2rhjgmQrPXLAzp7SxbV81eWKxeMn//bhqnAEPi2kprO8dCs1ceLsFTUbmOxOyL0+wJxthPpSOji2ZPVgDNdhT/qesM9n4vxHY05wcTn6iUILe6TidBo0g7FcBYgL2MIj2+qj+n2buQENV/G/KCOHzoJMWJp/9QN9wV7IUYDXifOs3XvhG8ooxhw1IntnYBe0KzV92qw7/exGiLyPiKkbUdQpuTqalX8lAHzd6cOd/w97//nVOn1pKREUh5uZqxY+1AS4TQ7M2dO4rhw9+lpCSBn38ez/Lls/H0XN++zv2KlzjVu5z6Ch05xclQbSA+4jA33HgjJYleNJeq2XPUBWtOOC0lkdx1150EuW+mb+/H+Hz8VMrzVIQHepCcVQoNObTW5ZKelUVolIbMrCy27zvApnVLOemyg9FT51DdaKEgNZg3Px9F/z6PEnRiLTfc2Y2swmQaSrX8sGQFN958K7HB+7nhplv4YekKaotUUKGEMiVHTrpy5Y134ntkNW+98jQvDP6c3NQwkuLdePLxh1g4bxq7N69gxi8rqW2ooCA7luBwJaaERMzmEo64e3HSU8upHZeqcf5X4+uX76No7WOYpl4Dx9+B/YPgxNtw9HUqlt6Gz6cKKtc+DjuepHnHQFTj/oZ1xX0EfamAPb3BqS+Nu55GOf4flPx6O627etK6syfGSX8nd/EDcPBZOPwCKT/eQfrsa8n96SYM066jdfcAOPA0RSsexfjd5RT/cisBXypo3j2AsiW34TtEQevu58H1Hfv27HuJ1m1P0rJzAJbVj9K4qQea8QoKVz4Ku56Cgy/Cnv607nyC2MmXkzXvRlp3PQFOz4HTs/J9xtzrSZjxT1rWPMemlx53HAM72AsnlTtKCqVxpmDuRJXNnKaYTsxeelMMUQ2xWFr0qBriuLtYPOkxtYM9AepiGw1MsKbhVRfHDGsab5qzyWzWsf1PgL2suNupb4rAuS5VVgPNEJXm0BJcH8ftpUWEt9jBnp/fZlnNadKkzzCblaSk+PHms0+imP4rS05PJcNjLEcbWjhaW3sp/gpRV88Jq5nqjQ/JapwRTemUN+sZaC3iRH0SusYYipp1vN9kYcDxZLTHX8SWrsDH9RPWLTrFJ0e9uNKk5F+GqHOEgcc1Bzjpfy+rgp+nu/4ITt79+GXTAbqpggmPe48c4yDSjS+SGvsiX2Qr+clDQ1z4J7ieWEFhlpbfmgXYTGRFeRoulUmcakzi7qomph0bT/aJLy9da3+lqKvnWFUl1k2P0pq9g8q6DEryv6CpfjdHXPzx9vaivjaJaNPnJGbOItMcyQ95SjbVZwJ6csoDWJoVyi/1uRIkXAwwsBdOCCHwpDvpWl87I9JxHTExrFGRYfbn59xwJhXqMOV7yu043ZDIV4UxGHJPgmDXysKpbYhmX5I716tPE5TpQXVlNPu2iwItgXyWm8rCQ368akzgsfw8HsvO5tHsXMILlGTER5GSHI3BpCYzNeoPwV5hhT1dTeq22pi90lDq6nUSTInKjBfD7AkGRoDGjpo9AcTa2J3WfwPstTF7YpsTsnWU2zpr9gSbJCbrOUVaMpN+B/D+Xw0BmMrC5DFKyNJRXnm2Zu9iC7QIZk9oNa3iHHfQ7Im0SDGmZBMvktlTxutIK+ys2RMgT2j2soSWr4Nm749Csmv5wUTEaOU2iz7Eg4SGJh2tZWFyTHFdRcbp7N5+/0mwVyR8/4IJCA2jPCPEzi6eY7329buAPZHC6R8WxZZwFetMcRx19WfTkv2dwN4Ac7ac+4mifH71Jqwtevlg/9vqHLJr1TzWIY1To3Hj3nvvlGBv9eofiIw8wOTJQzuBvR9/HM233w7B23s3EyZ8itEYyIkTq9rXefqOGymb8jwtO3pSt3OAnHtXr+lO5BgF9Rsehh09wfll2Nmb1i2Poh6nwLL8XvQT/07F+p7g9DSWlQ9Su/kpWnf0pnVHfzjyhn0effg1Yqddi+FbBVlzrib0awXNu/qB00DK1j6BYeJlWJbdg3Lc36nd1h/2PEXj7meI/uZv2FbeL8cSbXb3kWO3bnscDr+MdtIVmJfcSex3/6BoRQ/Y/zSceI6seTeQNe96Eqb+HeXEK2jd1Qf29bXP651fgwMOvOH9NsoVA8/CJ/8z4qwFf8348iEFHOpBasAMFqz7EExHIPk4JB2jNc6FaI+FzFs+iFzPCcxe9gop/sshejHFgasY3fdKErZ/DsbFlISspirkFwibI6NFv42fPuyB17zn2D/ucdaMfhZiNkHMBnZOe4uNX3YjaMkb/Db4DkhZBeqluK4cyZjeClAthgI/iHeBLA9IPw5hcyFsHk26XcQ4zcDmOxObZivErATtz8x+7QaClr4Jul+wKTdQE70CDL+wceTD7Pjmcfm+Jnollbqd4PMqJz5re3qg4LVB/bFg4kBdEjMr7Yye0NqldWD2rnUwezMrU0lqMjKnMlVWgStv0fGeQ7N3si6e/TXx3FhQxG+2ZLKadcyoTGVPTQL7/wTYy427jaLGKEZX5uJTZ5KCYKHZE6zj4fokLK2xDOz3GO7uazCZAmW1p6CgPWzc+CMbFoxhaHoWM499Dd7fnkmpu/T6a7yE9cKmh2nOd2JqTYH0fHypLFteW0urUvBvTEdTMpnF+3/F5/iHFCQpOHn8MzYsdGWwrxJFdTWKsgoUZRZHiPcVKMqbebIoEJtBQUDiI3Q3R2JS3cbi7c7clJNFWNw15GkVsipsql7BPfmBfLkniji/m9i/4xsKEjUMqs5nZ3USX1ems6ommcW2FBTmZuYe/wY87HrES6+/0Kulye6zl72DwLBoogJuo756CaXmBPz9fUjPiMVWMAiKRuDUXMbtJWbGW0T6jwq/xkQeMpt5syLrP1KgRUzSAsPDSI8PgdIunzs0e27NKdxnLuHa4hLW1WfI7RDWC/8sLGVOXY5ds1caQnJzLGNq8zncnMGE+nzybVqp2ctJCeRWcx6/BClZqY9hTlIScxIT+SEhidS8SBLjoynJDCc5SUlGyu+DPaHZE/ojMalN7cDstWn2BLtzMWmcgtnLK9OTK5iQDpo9kWqXU6w7w/r8yePexuyJqpt+ap0ErB01e4J5KSjTU2lRYckMlSCmax//p6OD9YLQ7ImUza6aPQF4BAt3MZo9oZ8T56iTZs+mw09jf5BwMZo9ocvMKNDZC/F00OyZK+3VaWPOodn7vWgDe8pYjXwIIYCk3SLiDLMnmGhRkVPaevwnNXvFITTmBXPsmBclSYLZs6ebni8lvCvYk757egPKuBgCgsLZtM2VzUudztLsxTo0eyK7qqjZwJCKDOmzl1Ct7aTZmzdvvEzVLC+P4ZlnerJ//y+dNHtr1swgJyeM7OxQli+fzA03XMu+fSs6VeN85T4FHLyNhN1fMfn5f9EQ+AOoFkLqGlAuxOI5hW+f/ic5zqNB+TNW9RaaIn+lVreVKa/fQeSKt8h2nUVRwDrQrqE1cCoYt0LWSUg+BhknIWUPzaplbP7+TX4dfDOa1e8w9aVbqVFuBO1yInZMZfpzV5G69yumPv1POS7aJWR6/8bYp/5J9sFRoFkE4fPk5wHrx4NuJY3azcx84x5Cl7zOpi+7s/bbV0C3ihbdGn4Z1osVw3pBsqt9Xp96gmaTMweXDGfR0wpUI/+nMXptcdaCv2aMf1yBcWtvZvjvJTgjhNTiJL70PMjSSC9oKKOwtpWA3CwqG2twSU3kC5ft5GQH8/XRLSi+eAeNzpXlYfuJSgyj0WqCCq2s0rMt+hSK0Z+x12MLi/Yu4Z8TRxKQGIgyLYyrvx/Hd+tn4+a/G8VXb7JG5SbUPhgyS3H3Pk1mpZlV2tPkZcXx2WdjGPbVOCpFPnZNvKzNeDIgEnNWFGMmfcfrb71OssGDx3v2ZNPqn2RVvFk/zmbf3g3C6Y8P3n+TL4d+IN9v37GGuctWQNpyjrx/Buy9/XI/kklksi1DMnXlzQaZm92R2bvGwewF1sdR1myQVThFSmd8U4wswyvA3vHaeOIaDfQpyZUFWtzqTBI0xjQa2PEnwJ5g9qoks5fGdGsqxS0Gmlp1eNeZmGLLIKU1nhf6Pyqp/40bf2HRoglkZQWh0Zzg16mf0/PoKX46Nf6SqfpfLcS5qq+yWy8UOOHfmEFps176/LjWxkvWObMlk+acp3DZNQyPE5+dAXs/u/G+VwSKcjOKwgIURWUoiirt74U5bFEVT+b4UqBRcDL2cboXBKOOvIdF2525JScLdcLNlMUoKDIqyI9V8EhxOCOcVKQE3sHhPRMpSNbwcnUeu6qTZIrzhuqkdrA3T4C9S6bqf60Q56qpgdYtj0lmLzvPRJzqHuqqlqDTaYiO9qeiIomirNeoLBhDfHM2g0pzGGVJB9RkNhn4ojyLlysEyLo4sGdn9oLx9vIlRX9aFlnptI6YGFZFktJsZHB5Fk+W5qFpFNkOag7UJHJXUT7BDab2apxlLXr21iTK+7NHQyKWKjVOu45RknyaLalxeMTGotVqUWs0MqLVWmzZocQmKCnMiCAx8ffBngR1lWFYavQk59jZsY6avf8E2BPMXmWtYIg6MHuVEZLVOTPmnwd7bcye6EcYXwtg11GzJ4CKrPZYHQkF59Es/l+ODpq9YINI5ezM7ImUTgFs6houTrMntJqSweui2RNjllVenGZPVNxNydVJQCm1mQ5mT4A/Q4rdKP7fBXvi+hFgLzVXpAifYfYqbPbr1iyYZNt/EOw5mD2fgCDK0+z3kdTkKPt88Rz6vY5gz1+rJz5BSaowW9cb8I1Ws++wN5uWnA32RC0H8cDfpTae6lY9+2sSuL68RGr2zoA9Z4KDDzJp0ufExZ3i5Zf7sX9/5wItW7bMxdNzK25uG1mxYjK9ez9CbGwgrq6r29cZdJcCjj/H6ZO7pAVCc4VIKz/Nd9+OpKYomrKMYK669kbiIo9CjUkWV4xVnWTmvDkoFFdxfN9ytNoIEvNs0FoOdTHs2baOT4d8zUmXwwTnGthrUsnnfdr4HCnbOqkJR/HZWyz0O0h2bjiPLp9H72nDMcV6cuPoD5l1chOlxSo+dNrI5V+9T0qCD9TGg0VP76lf8fiyH8nKV7I69CiKLwfj5reT0SunMeuwS/uzxWB1ImEaHSfdjzD446/YtWMHMboIbn+gN8/eokA/4RLY+6/G5F4KvJfcydtOq2kuTaAw1ZcPdq/i9a3TyEnz4LewE5SWlNJqzaK0tBS/9BgslQWEZZoIKUimpiiczb6HGO60iBiTM5SGQVkk4w4v4N0D68jPjsSYFMSjG+ay0nM5O/zWMMhpKTmVBVirSziZFUuoMPG0JUNdARZbJZqUUF7fMYNE3SGufqc/N3/0HGWpp2SOcJv1QlmyD490u533hg6nKDkAXcB28g3HoCGW5/s9wtzvPodmE16nDuLvfQia45j17We8/c5rkP5bJ7An0jijSOWyohKpt8tqiuEnW4oEdzd3YPaE795Cx/IlVSn8o6BIluBtS+MU7MuOmgTmiz6adUy1pnFfYSHedXHs+xNgTzB7lqZIvrDkyom6AJ0ijVOwhH8rKiG6g2bv7befpW/fR4mLc+Xo0TXcfduNKGYvYWnglEtg768WDrDHpockszevJo+kxhhedDB7a6uSCWnKpi7vBZx2j+HkiSHnBntFNp7PcmFC6lwURRUoCoVB7NlgTxV9Pys2bOdhp/V8tP9jvto7mGF7B/PFvvd4+PAipm90ZuL2r/lh9VLyUqPRNceT36znC0sGi6qSyWzW816tlYnHxl0Ce3+1cIA9tghmbzsRyiiyMrbS0nSaI0c82br1GAWF8ZLZay0eyc66IqbXZBHTKuxQ1LjXmfi2Kgsl4r594RPDc4UEe6UhOO08giHEEyrOTuMUbMfhugR+tKWwqipZaqOF9YKwx1lTlcRPVantPnv5zQberciS921hDWGuUnNg91HKk0+TbVQRbohBqdMS6rBeEJM+Yb0QdwFgT0wgzRlh5BaoKbXa2R3phdem2SsNpanJnmp3sZo9UUBDWC100uyV2Rk5qeX7N8BeR2ZPMIR1gt3poNkTaaKS7fs/Xo3zvCGOd1mYBDKFZXZW97+h2RMsm6zE2kGzJ9IihTdiWv7FMXsC4AtGS+joOmr2BHAVgEw+YPgTv+k2sBfuSOMUrKfQ/kn7CQezJxhq8VsResH/dBqnKNCijtdhE9YLxUFExmgoybC/P2v9DmBPhLBYKcsMx0utJyguFveAMNYu3MO4DtYLfUpzZOrm8doEZlWmyvnh95VpeDSlUFmn4uEOmr0VK2Zx+eX/5OTJNcTEeFBYGM4333zcDuT27fuZ2bNHSp+9rCwNP/30Ddu2LeXUqXWdwd6+J8lL8GPn/l2yCEti2H5uuvF6zPHucn+XrV9NWYovrUVB3HHz1QQdW8WzT/VgyKjRsmp11OnjZ6pxWiOZuXYaihcfZePu+WwJ3Mh0t/VoUsPZoQ2lqcZCmSUV35x4tDkJWGwF7IsNZ3ekO9ac08zydKL7yvEUpXsSpDvMqhB3yrODJKsqqnHuiz7JHcsm4B+9A2OuHp+cBCqqi0kpz2a50ouQ+EBOxfkTKM4JuWj8nBg4YihjfhuLn99GHh45BP/1E1GN+Z+o1xNx1oK/ZkzuqSB0xb3ctnoma3z3Q7kaX/Up3tj5A1kmT9795VfGHFxDbqoHYw+sx9dfR11pOmsiPZjtf4RCcybVVdW4mAxklqRDmfDaC2TcoZ94YMX3hKoP01qVR0RWJqb8JJILU1ga7s2JmADic7Us9fIiRxuLKd6Zhe6rKc2OJCbWhY/2/kha8kl67ZjFgF1zqMj2hbKoDmDPlwfvv5PH+z1Dus6VDUsmE+W5SRqpL5q/EJc9GwVXyOoVP7Fp3c+ygpwEe2+/ek6wJzR71xYX4VYbj7nZgFtdvPS3u6kDsyfSOt3r4ilpNuBZF88NRQWdNHsnauMJqTfyfWUqkQ1GCfaeLsmVbN/OPwH2suNup6YpgjXVGVxeVECmA+w51yZwTXFxJ83eG28MZOjQN8nPD0GjOc7AJx5AMX0R809PvQT2/mrRhdk70ZBJYbNBVgMT16UQiCc1Z1D1R2CvuIGxqQtwi+uFoqj6vGBPHXUfyzbtppu3Cz94vMRy174sdevLYre+POy/he+2nWT1wXdZsvEn8lOUODWmYGg0ylSW36qS5TX+WGUN3xwdfwns/dWiI7OXtYPUdAPZ6TNoajiGs7O3LNJiscaxNXwWXoblhDbmsUjvwunYfUAs+sYkliR64q7ZIe+5F1uNU0yUVUGB5MYK3ZuYRAS2GyS3MXvKxjh+tqUwz5aCT72oxqlB12iUD8Fc6xLamT2hqf7JlsrlhYXsrEvGWqXm4K5jFKUEMjErmeWuQQw3mjhmNBIrrD7UWiqzQ0mPj6YsPZyE3wN7wqcrOYKYDIO0qRBMi9naWbNX36Aju1hvN6D/d5m9migs1Q52p6azZq+N3bkYZq/Uoic1z1HZ0epg9mqjZYVRMa5gFv9TE/L/VeHQ7NU2CNAlCqY4QH0Hzd7Fgj1ReVawqwLwyYqrDs2eKH4ixiyuuDjNnmD2hO6zk2avKkpeC0JvJ9neP6HZE9FSEExxZoRks8WDCGGzINjNNmZPMNGCSf5vaPYE+Ik2auxsXnEQqlg1pZkXBvayUqMoSI9EHasmNUWJZ4QKL48AFkVqUBQXSbDXz5wtHyr9YkvhYG0C5mZ75sDiukwKa9X0cDB7RuMRfHx2c9NNN+DhsZrDh1dhNLoxceJnZ4G90aM/ICrKlenTvyI4+Dhubl2YvQO9SVafYNacmdJLT5iq33TjdRQZT0BFNNVmI60lETTnBzJ54iwSo47z1BPdeaR3f0wRzqhD3c+AvdIQlgVs5rJlYzkQtZddgdtZemoNLqFbUfw4ki1+u8hO92OKz2H2an2ozE9BHZWKrbIa6ioorKjEM1lLaYYXa33WkpkcRLNg/fP9aK3Oobq6Fp8UE7mlGRyICWGS535Scg0EJIZzx8qpbPRbhZfXYQYtno2nbh+qRG9e27KeI6eOEmA4wL07f+aoxzzUX18CexcQbQfpz8ewbgpK9zzPq/vW8fau6WAJw5rjia9mLy25gcSEenA8YjuVuV44h2wlOsCFxixvDoVuYJ3PSkoLRNpmCtRlgi0VanKhsQh1tpF1Kl8SCoTZbQ7UpEJ1hozEtNMEq3eSnXKUnac2kqf2kizikfBdUB5OjOmEHewlefDE2sn03TCNiiyfdrAnfPYE2Du6cyHL5o4mX+/CgU0/YgjYSas1inxTKGUpIbRWRnFq36/4HvoNKrUEeDtx2PUIxM7vBPZef7kfxcSzqdb+1FiAvBXVydJqoSuzt6o6mcwmI2urkuQT5cJmPe+X29M4BRA8WRfHnYWFLLUlY2w0SI2fW10ce34X7HlLsJehU5Asq3FeibkxkjlV2WypExo9PQ2tOn6tSmF5fRoFmHjykbs5fnwF3t77mDDhY1Sqoxw6tIq5Uz9jS0QIGu9htHp+e2kC/leKLszestpc0hpj6FOey/G6BJkKHN2UTX1eH/Zt/xKPo+9SnKzAw+U91s47weunwlFYy1GUNjMk/Wf2xfdGUVKLorhE/u2W502xRoFH7L3cVhSEJuI6Fmw6yOX5OeiS/o7NqKAsVkFJnIK7zBF8vldFxumrOLTza6nZ61dbwOaa5HbN3hRbOk/W1KD0Gkar26hL19pfKToxezvQGHRoQm6jvmoxOblxBAf7kptn4IT2W1TxC/FqKKC3LpSpJm/5EC26IZGX4pV8pPeUKWUXDfYKA5mfk0RAvhYK/dhXqMe7UGMHfA62Q6Rq9izJ47aiAg7V2hnGwzWJ/KugiPU1ye0+e+LJuzBf31qdyKKaVIptGpx3HiU3NYj7SnL5ZqsHN8Ul80xeDu+mpzMoI4vY/Gh+yTZxMl9DVkL074K9nJQIYtLsqXpiUiuAXVfNXuhFpnGKSbioyCh98BxgT2j2RBGNzMKLZ/bySu3sjqjA2K7Zq42WbZne9z8Y7Ekm+Bzn5v9JtGn2qux6L6Gd7KrZE/YYMoXx30zjFGmOAhxJvWYb2BNpnDbBQrcxyX+e2ZMPUBqU5JvtoE5aO7Rp9qrsDxciYnUYzmG9cCFBSZDcrnCTHn2yqOrZgdkrsesEpVH8f1Kz9x8Ae3lpkSQlRVOZG05IvIkopYp5/pHtYE+kcQqrLZFl9UNlKuYWA1OsafyjzIypSxrn+vU/snLl9xQUREvNngB3s2adSeNct24WJpMXsbGeLFs2iTvvvAUPj52cPNmF2Ts6kGDX9dxzxy005QdhTfPGaeM8qjN8ZcVfsR9i31sKg8k2hlGXG8aJ3T+zfN4Y0pUHiArqAPbMoSz1WsdlC4bjFLKTXUHbmeu2ktxMX9b5bSRUf5DidA+Wey7nVPQ2atM8MUV4QmUyVKZAVTI05FJflcvB2DBqq7LkHJ/6QqhMB1uS3eKhKh0v9UF+O7WEvJTjKA37Weu7hoxUV5qSQzjh64Qm7jCpKcc44reL6vggctL9eW3/eoYuH4RyxNn45M9HV2z0n4izFvz/EfYdHDp0BDNm/MjUqT8wefKs9r9TprT9ndX+t2NMmrYA52mv0bzvddxUJjZ5nyA3WUdBkg5rRiw5iRrKswxY0mIoSNbLvyVpWrIT1JSnGKhMN9pPdpUAcQLspWEuKSEz20x5sU36SxXmW6g050NVmn29qgyazSkUJerIT9RiTY8hN1lPuUjltITJm4Mh7vjvgr1TXt6Yk3yknYJ4yoy4+GtEKdgI+42xXgNV4j/I01ClBFs0WCJxP7qFbXu2gWlBJ7D35sv9yCGBX6tTpQZECHCFCbqYNHRk9kThFvFkp6A5hsM1CTKlM6PZwIcOsCd0VWENRh4sypdgT7wXYC+43iiLuZwf7LmRobuRZM00IjWLMMYtp6JJw66qZCoLNFIT0NiqZ3d1IvmFOlrrdKzfuY64hFO0YsX52CZMJhd8fDYQojwF1MCpd2g9NfHSBPyvFF2YvX314oliDNszTSRWCrY5gdjmRAqyt+Ludwi/0H1ojb/Ivyfcw9gYoWZ2cjKzE9PZHneSUzFbmZ2YxuzERPn3t/hItNpf8DOs49cEJWHqlTj7BbEgzkiQYQVq3S+odL8QrfuFJfHR7AhUExG1Cg8/F8qKtWwoSCTSEot7YSyR5UZcikycqMqDoCG0un596Vr7K0UXzV5CcgyGiNupq1pMUnIM4eF+FBcnYMt/kaaiEYRRTM9KCyOqcgElxlYTr1aV82KV+E//4sr0SwBSGMiDJdlsLzbgUajk1sJCfi2MtRubO5g9bVMsz5tzuL84H996Yf6r5mBNIjcUFnKkLtHORpSGUtBskA/tfrUls70uWaZxHt55jLzUIJ4oyua7nafoFpuEwlLOs5mZjEhOJTEvinWZsQTkqcm8ALAnJsRNdVpK8jQSIHXV7IUaLw7sCWavzKa3M3htYK8yQnr6iYm6YJQuhtkT7FCgvovPXm20ZJMEu/c/ldkTabRVuaHkpEXa2+dY578aHTR7IgVYALI2zZ6I5iatBFP1jf8+2BPMnkiHFGC/ndlzaPbEmJJ5+5PMnjhueakRWCs10jIiLc9R1bNNs1cVJcGfKv7Pa/bOjBEsLSEE2BPWC3XiGDiYPXG9iTFlhdH/sGbv3wF7Pho9oWodxSmRlKRGkJukJNd0mr0ufhzc4co3ezw7afaEz94/CgtZW50kUzqXViVzRVnpWZo9Z+e1MjUzPT2I557rdRbY27jxB6KijhAefkiCve7d7yE09Jgstte2TlewV5flB9ZoaSVGSZj9GhRgr22fyuyWNSJ7TdrRVIQT4HXkd8He1GO/QZUGatVQFEV+kgFbeixlKQay4lWUZRnAlg41WfJvqy2bvLwyKkuryc0rJyevguzcMporc+S8X87/qzKoyTVhTY2Rc/viZD21WSb5Nz9FS2WWkdIUA8UCO2QaKUzXkpUQh7s6kYP7ppI97za+m/IDU6bO5rvvZkocc76/kyd3/jtz5kJuvvmO/xLgO2vB/+tQcNllf+eLL0ai0YiTDIWFtdKjubi4TvgZYzY3UF8PFRVN1NRAZWWrDOErLJYJK+Bij8WUre1PRk4dtdZWYk0FmMsb0ehzSMssR6NLJy2jBJUmVYK43HwbOQVV8q/V3EBBgTC9hvLyBmobICGxgITEfAwxmeSml5AYl0N5SS0NdVBR2UxldStFBVWYi2spLqrBYm4gO6uA3Pho0kxKCjIiMBiPnEnj3PkDA3Z3TuP09vHFnOTNluXTUCu9oUJDZXEM9cVKCep2rfqeAJcV0nOpqlhPdbEOmvTMnDCEt86Rxvn5KwMxUca/Cps4UV1MU1M2x2uKqGzK5pb/j733gG+6XN//c456POrxOM9xL0AUHDhRxIWKE0QFFARRQGVvmQKy996bllHooHvvPTLaJk2TtEl3upuOdM/3//V80kJbcHLO9/zxxyuv2zSfxHzS5km4r+e6r+sqqEeW18TN+Q2UNeVwrraQhuYsPGsLudnciLLBzHhLBbKcFoLrCoisz2NZZRkZjdksrCjn+cI60htzOFtThMwMn6cdg2gZJ9RDkOWDrABeyfBFpXiO2an5aGMXUJi4DJrT2FVpYbyhDBqF3XmixCaOMxrJqFeze/c69Gk+7Ny/gdnzvsdodCUwcA/fz/gejwg3CPv8Kti70qobs7enPoesliR2ZmtJqUriVJ0OZbOeopxtuPocxy/0IInq+dK1k3MYWyLjmZaexjRDFrs1rrgnbWOaIYNpeoN0vTw1ikTFfPwS17NEH0tkwkpO+gTxQ4qakMSfUCjnk6CcT7xyPktTY9kTkEBM9EpcfU+QUyB2aW3/OBwu0OJZpoGqeKg10hb4+VWwd6VVZ2Yv6wBJGjnZpjW0NHnh4OCNvf05Skt1FOe8Q3XxZIINfqzQuBHcoJM22TKzwtgq98e/vgzqDSAcKc2Jf7zylewzmCnM1PF1fon0XXnKnAWC6csVgESLstHMhqpSNlaV4luXD6Sia7aNV+2r1Z/X7JW0qvi20sRf8gskZq9cgL3DjufB3vf73LhVk8Y7udn4K1UkxcslgxYxxmn5DWOcAuylZyiJqlUzUW+gqFTZRbPX1KSUGDmh5frDmr3aGEqqVBJL1MHsSWOcZSqp4Rdg73KYPQFIBEMoMS3tY5yC2RO6LQH4/v/K7Im/f1FGpKTLkm5f4jH/1WrX7AkwJzSPOUUi866rZk8A/csZ4xTMnmDZJCDeDvaEZq+DSZYA5u9k9gTYi06Uk1OaiEUYvaiUmDqNcQpmT7CJYrRXGkv+HZq9LtUstwE7s9IWLN/O7EmbC8r/mzFOsTbEGvm5z68AewLoLdbosM9V4ZMrZ0thKtnRnixdcpTty491MWh5riRHku7sq9GzpdogbSZtqDZwqNFIWX08vds1e8nJZ7Gz28hNN90ojXEGBh7DaPSX4hU6gJwAf/Pnf8W4cR+h0QSzcOE3uLgcwN19W1ewZ/80GUmerN+ynpbiCEp17mxbOY1qkw8UR1FenEJzYSQU2DYfxPj43nWziIn0AGsiIT4Olxjj/JaT7WOcP7puJDHlDAcDD2EU4+xqs9TP55itZOdVUVoq0AGUlNRL1+b8ajKzSpAnpFNqrkCpMGI0FZFrrqK+GYpK6qlpgFJLI2Xtvb2lpAG96Gl1eWi0uVJpdfmk6YvJyyonMTmPNGMJ6cZaSHKV4hrEv0t5+XXSOfPybNgiN9fafrvj2nbcbK6RrouKGqipKeDIkQM88kjv/wLgu+jA/3XJuOaa6wgOiaeqqo7Dm46QJA/m5J4jKGKCOHvQjtgwP1ztTxHu54XXWUcC3c8R4OaK91kn6djp4y5URC+l9uSrREdHcnL3UeLifFm/fjWlRWpaqrOpstQirDIry2qlPyyUQ0OlWAa4qhLQGBU4x0WhNMRDZRG1pUaoKqSpMgdPVQwJBgUh6nh8VFE0l+dChZmg5GhiMzTklBsJ0CqAfJorM8nOr6S0woLcGMvbB+eSKj/Bdf0f5ebXn6TU4AEV8RLY8283aLnzlht5adB7mLU+bN6ymkihOWxRMWXiRA5sWQEks3XLSvbsWivtevwc2Ovz5r1MZw4y6xJurF7I980zuMG6kJkt0/lH9QJkVYv4e/vtm6wLmdg8g1vF8crFTG2eztN186SfxzfN4NHaH3ivYTbbmMTr9XOQlf/Ia/VzGdU0E5l1FX3KhrAiV8bHRb2QWZcjq/6Jh8q/YETR/VxfNYFZZhlLC2XMb/keWdVSZDWL+bF1FlZC2VpjQlZSSnibgZcfvxdv7x0MfOUJXn/tGelLJSDgKHfe+U9mL5kM8vFXwd6VVp3BXr4921uLyWxV81R1MY6NBuybM0hoy4fCPpw+9Dl+Lu/SlCnDz/k9tixy5i2fOGQNjcisMCpvFU76x5EV119yjPNf0hjnzSzbfYLrM9IIU9/QJXrhHnMwXxyJISP4Bk4e+oZ0rQInskkhhWG1Zn6szyQMPQGU0OZ/ldm74qob2EvUJJBtWnse7NnZnZMiGDrAXpDelxUaVxIaxBo4zeCMj3ku6Q32MIM1TZNZUzWBNdaJl1ETWJA/ibVlE+lXPRuZ9Uc+tk5jjXU8ayonsLbxO56tn8dL9XMZ2TiLu2rm48tGsppTWWlNk8aLz4O9lkQmVpqQ5RfwU63xPNgTY5x9i7LZ6BnOcmUyYSoVqfE2zZ4IVf8tbpydwV5knZoJ/02wV6mSwNdFYK9j/PIywJ7Q/l0K7Ak26SrY+4XqDPaKbSO8/w2wVy7AnqSduxjsiRHePwL28tOjsFrlvwr2JDb5csCeCIQ328LVO8Ce+Dz8X4E9YbpSkxv+s26cRmM8coWS9ckpOOYo8cxRsDZXi0UbxEm3EM7aeTDJ3qcL2BMbSPtr9dLEgDCAWl9t4PAlwN7x4xu46aYbJLAXHHwckyngZ8FeSkqIBPacnPZfEuxlJnmyYesGyaBFG3aUa/4iozjFlca8UOYuWYhZ4w6lESSFe1OdFcbdd97CMwPfIiPRnfhQ1wtgzxrLrNWTkD15H9t3zWNPyE5mue0mKVvFEXkUxUWVKAyZeGvkQBm0VGOpy+JsbCRak4KTURHk56mhtpyiQi2nY6Mx5SZDTTkVRTooL6SyUA9igg8L/jql1NvHZSQTok4FgRcFfJCqBW91ICcVflSU62isNaHISSPQbS1Z8+7n+M6jpCRFcWTLflLVURzauA+dJorDG/farjftR5scxdEtB9CoIji+/SAJUQE0NufR0FDPu+9+/GcFe9fi7hqExWLl/k0P4pCwh+d2P8nh6C28fvAltoWuYKjdYJb7zeGrM8OZ6TaR6a4TGHd2pHTs5ePv0BS1Ds4OZUX0bnrtfwZDbirLNmwFaqCxBm2thU3Yk1JXxhbsSKpSsrX+R+QV0dwf9yluhYE8ofwS+zwPDjRvJqYmiKP12whr9Oe9pDksM+3lG/1KJqauw7PJEcfm4yxI28MQzVy2ZNrxpHwU1fXNtADZpU2Y8ooxV5diZ1BRVJjN3HkrWbhoNdXmWKjVSdEL7oGxlOXEsWDlKmSyGwly30+/Z59h5+YlQAaR8hS0qWpo03Ns32pOHV4PbdmccjjC+oNHIH0DZ4ZcAHuy/jK6XNq6Xf/S8e6P+bXjv/XS7RyGVndO1WazqsZITlsKA57vI815OzntY9Gib9BqPfHzOyzZ/IZGetIWPPIq2LvSqmOMc09vWs12eKgdKaoM5b1Ef7xKYwjVnSa7NJwAzURW7ZzPpmPT2ODzBJuOTmffWjdGnnDi5gg3bgvzZ7D3D0yM+g5ZVTMySxWy8jaeLAqhNklGsP5RepTFkJrwL1bvP8W/TAbC1HeTrbCZBBlUMh7LC2aCfTRrj33Eyh0/UZaRwIf6IOzyI5lnCORgXhg/pIcyRTA6IaOvgr0rrbqPcaYlkxx9Iw3Vy9CmqIiI8KOoOJWi7LepMY8niiL6WYpZUFHOUaZc+nvq//gyhpfwqs3jtoJCzkoGLbYxTmFqtKXGIIHAg53GOM1pQTxeksv72dlMTTMwNi2NL9LT+SLNSLI5hjRt7G8Ge2KMs6lOQdF/e4xTRCx0G+OUjEGESccfAHsdY5wCRMYr5JSWCSfsK2+MMzv9fz/GKcDLpcY4BZC+3DFOYZbynxzjFCVp9hripPf+Z8c4U/9DY5yZStvfoPsYpzD/+S+NcVa2xy1II44/A4TFZlBKpD8/hCYwzpjJuSwldVlhWDMjydWFcsY7HOeTXl3AXscY53UFBWxvH+MUYO/vlxjjPHt2Bz/+KMY4g392jDMqyoGIiJPSGGfPnvcTEeF88RinyysEeBzhptvuorVcSVFmJJMWLKG+REFZRhjX3ngLSVGO0KjHwTuewpwk9u1ZgezaGzl9eD0KZQw6s0BXFVCXiOvZE8ydt4KwgEASSjNwM6VQ39xEcS1UVsKWbD/6JowhrjqcXU1rccz15RH5CHyKQrk3fhgJFXFsbV5OfEUsd8UOI6AkjO1NK0msiWFXwyrkNREcaNhAZE0QLym+Z3PGcYZqZjPfcApnonBvjcetOZ5z+BFSqMU+TZA8ddBYzZZCd1499zD+82Q8tuMx3JLseHjzffgkn+T+jXfjr3bgvo134a9x4IGN9+CddJIemx/AVXWUx7b14GDkBsSYYnFxLYMGvftnBXvXSWCvsLCCe08+jJ1yH28GvMox9V4GurzCxuiVjA4fwVrFUkb5jGRK4LfMj5vJ5OgJLA6bS3+v92iI3AErHsXNYxBbkv4JCVtAuxeiNkDQBuRnP2VuiIy4sx8zO1BG7NnPmBMsI8bxU1aFX0uM0zA2Rv6d2KAPWB7yd3ycBrHL717CnT7Exf9pwtwH4+HzIgFer+Pu+goOHv2IdH8PR/8niD/3MQeC7oGz2yBwJ4V755C3ZTR4z4O4wxC7CXT7IGUneI0DzzG0BC8h58jXNLh+RUvIj2z48GYM29/gwMhbSVjVH4InURbwHVV+E8FjHIRPhrBJ4DGGlpB5tMSsBKcBOEjMnoxrr7uJ62c+fFEjcdmX/2QT1CZD3+rOJmse++rSKG7T8NLzfaTdoIgIF6ZP/4K4uDOcPLmRRYvGk5QSSVvA8Ktg70qrDmavHeztV5whuyKMsfZLCElz5qz6LKlFQUzz3c3IldsZvnEL166bzPBNWzm21Z2vN67n4TVf0mft1/RaOYE7D23g1mhfbg334taIQPqE7Gev+5Ms9B5Mj/BDbHV+g9X73fhXXhbhmhvJVdhMggSzd585iDFHo/hh3/ss3LSUkuxExp1dglOiPYu8NnAk/iCr/LezOOQQRI6/CvautOrM7GUfIFYeS0jI91irTlNdbyAqJojsHDWluQNozB+NY3Mh9xUVsFgCe1O7fDf9R7/rfu5yiXMIsOdTl8t1BcWsqhPRCxcMWhZa09lfo2NFh0HLYcfzYO/1jCyGG40Ma6+hxgxU5ljSLwH2pOaxE0PQAfaEQYvkulmotFnk/xcMWgp/xqAlS5jCXKZBiwApc7Q6Iq1iHDuyq0GLYBN/A9j7Xxml/K/OK9VvMGgRY5D/bYOW38vsSdUevSDAaMbPGLREJl+GQYt4PU1yolJUKP+PDVoiExVU/Ey2XpfHl4ahDvbhu6B4Xs/JY3dOEhQFQUUY2hgfVq6wY9cqOyaf9EFWWoLMUs1LVUUkNSYjKyxiTn0upW3JTKnL4xpLGSk1cvrec6fUSyaqTrNl3Tw2rZyCOTem3aBlBXNnjDoP5LZtno0m0YNkhSvr10/nrjtu4dzZ3Xi4XgB7r/1LBvvvJ2Pvu6wbfA0t7mNo9Z1Eme9K8PuOGqeRrPtERqHdEPD/FmvgfJp9vwftEg6OvBXF6v4UnhpLqetcCJwOriMgdino9oJiP0QfgfCNcGYKhUcX0Hx4LbHnPuRYyIMknhnNZv870J39hr1hd5J+ZiK7w28n7fS3rA68SboWtxVOI5gbJCPS8WOWy/9CmPv7LAu4EV+Xt9gZfCfe7q9xKOR+PH2eZ6/H/Rxx78Vx954cjr4fYrdA3BaI3kCr9wbcXAexy0dG0BoZ/QMG4KQ+yYMnH8Qr9SxPevfFW+vIPSfula6f8u6LZ+pZHj75MGeTjtPf73kOJe6QWMOSkuo/M9i7FlfXACoqatj+0zLUCh9eefJFju7fyqn9W0iIcuOz9z7ip4Vz8XY8RLDXCWZ+N5HxX4wiKsiRg3t3U6HYQNu6f4HHePCYQt72gWRtf4WyfW/S7PA6lj3vUrnzYyr3vQcOH2Pd/y4cfh/rvsFw+mNqDr1Hxe6hZH7+EWwdAXbDCDv+b047yXB0lHHYUcYeJxm720v8fMjRdp94jPNZGfudZGx0lLHdXcZON9v/c8RBxhG7oRw59j4nj79HvdMo2pxH0+zwMSEbemE5+DwR6x7BYv8+nB4MZ4dJ122nX6Zg4mAsC96i7czL1J98n4aT79F29k2ip/6ToDF/BfveuEy+iZveeoE7Pn2X1/xmMrz+fa5LfJTbtU8wrOZdbkvpy4i69/m37kluTHqMO1OfZET9B9yhfYKh1YO5S/ck1yh68lntezyZ059rlb0YYh1Mr4zneLXkdabyJf0LByKLeYgXCgbwXuXb/D2xN7do+vBPTV9uTe7N7fKHuF3xIP9U9OQvqmeRiZI/xYPqRxnR/DGy2jHIakfzTesIytuCcKxL5x/FF0cvjBr1HmZzOAqFC0880ZMFK2dBwtdXwd6VVh3MnjBoMdsTYPKjpCaazx1WEJh+jphsX/Iqo5jrv4Uxq7fw5ZYN/GvLN3y5ZSNHt7gzbstmHtzyHb23TKX3lmk8tmkSfdZ+c756r/2Wu9bP5b71s+i1dgKPrpvH8B176BnuSpR6PNnq0RjVX5Cm+YLpmQo2+CrRxEzG3Wsf+QXJuOrOoC0K4JT8HMEGH8Iz3QnKCYOQMVfB3pVWHczenj6QtZ+y2jTSzWlU16lRpSlQZyTS2KwjK2Mh+QVbaKjWcqRUy7mGbOLYw/DqYQyrGMYkhjGxeSijqz7iY8vHTKz9UKoJf7Am1n0gPc/bRZ/wZdUQRlQMZUT5ECa2DOEz6zCGW4fxZf0whpYP4wQLSWpKZ3W5gdpyha0xLrVFLyxvj1443GCLXjglDFrSgulTnMN3+jSWpqYyV6djnk7HHJ0BQ140+u5grziEiuwIKYNPYm46gT1NpoqS/2H0wuWEqiOiFyqVLKhKJ6xZBCPbwJ5g9sT5JPbl18BeYSj1eeEUZ0RdfN+fuTqiFxr+N9ELYszSFuT++5k96blF9IIAdf/h6AVRHWDv/zp6oSU/DFNaDLV5lx7d7PL49jHOcGUiMXFyzPpoKSoMSzipEtizl8DeJIdA/ppt5GZ/J96K9yCvRc3KMjVeKacpr43CVXOa1VU6ChqVvDTmXW5+ox8pRneiCyO49+PX8Ik8xKlT60lKcuKHXT9w42tPS3Xabxc/7VvAjE3TiY4+xaLtc5EXyfEKP8g/Xu/HTa8+zZBBd8DGm+DkIDj9EW3H3wD7Z+CMiGR4gZZDb2KZMJKWvW/RZj+As8Nk5G/ojc9X12Le8wa4DaV4+3NYj7xDm+NIok9/xpFj73Hk6FCOnLyXI2dlUu11krHVVcYWV1sPLnrxk+3Xx51lHHCSsV1cO8rY5mzr2+2dZbiekWHe9yoc+QgODcEy/AuKln4I9u9RJ3DByaE0H/0Ay84hlO78AOw/BLsPKdv5IWXbP6L6yJvU2r2OZddLcGIguHwF5z7Fe6iMZ3o9hzoxkD1rlxIe7MRjd/VCGe/DzpVLUMl9ePzuRwkJcGTvumWoVf481/MpThzZLgnMiotr/sxg7zrOnfMnP7+McPdTpKfG8Vyv59m5eQtJkV6YUuP44LX3mTt1NjplEOnJ4UwYPZ7Ph3yOKSWa8GA/CvyWgNsHZOcX4uYYTWZ+I1k5TeQVG2ls0pKdn0tWupn8ojxoMlNYkgslRoqKcqDRTGlFHlnZeZzqUcOBk/GYmjJ5s2no+d3Xp3iasQxnLEPbazj9eKbLDu0N3Md7jOHNumH0p3/70fuR5SuQlTVyTUUDJa1CMNoihkt54fh6FHpv3j6+gtEeZygrSuRschTqrDjJoc1jUAnyBdmACke3s7h6OQFGThxay5gN64hJ2YbvrFu57btPuHXqMOYG7sGUF02vFTM4FWpPfYWKU6EnsFoUvLp+Dg8tmEj/NTOpKJXjEH6KmnIlzpGn6fnTdPRZESx13MFN00cj1/kTpPLhoN8hKktS2BpwnGdWz0KbHk5gojt3z/uaJ5dN5qkl39J742Luc7DnvtMnefLEFqYeHsKMQ0MYfmAkb7idoKHRyMxKC3/Nr6OyOUP6XeZWpf1qqPq//nUbS9f9cBXsXYnVjdnbHnGYzLIgxp78kZA0F+zjjqIx+zDdbw+fC2Zv0xauWzepK7O3dgx91o6/RH1D73XfcrcE9ma3357IHWsn8/Tqb5jj7MNiz0gWuoez0D2MHedO4eQbQETCUTyCPSgqTURn9qS4MpSgRF+UxmCySvwxlcbRFnR1jPOKq/PMXh/I3k9WWRq5pWk0NNnAXow2kZp6BZrMbEyFJirKEqjMToDqBCAFytOpzRTW3IJRS6XRqMaoSZeMVjBfRhUosKZpiI0zUpumoVirpTglBeo0YDHSlJ1Ga14azYVpgHDglNNojqdQ/L+NPx+qLpi9grQgepfkIisq4cWsLN43mSQ3zhcys4nNj8PYHeyVBKPVxZGSGneeSRLX53P2rvBQ9dJCBS2iIf8Doeri71CcGUWYSnn+ebs/5k9Z7Zq9q6HqP1PNcmnt/1+FqneUxMJf4nj3Eo/riF7wV6jQquNoEhuWZWHkJAbicMwT571OfOcQzDVGLXfYbeA9n/1UtibjaolnU/BOzJWhrAvagVeVkqoWFa8u/oo7v/kAXa4PRzTO3Db+Q/yVJ0hKcqagIIT5J1dwy7h3pXKMPsqas6uZeXgRWVmhbHTZwFmdN4GJp7j96/e4ddl0RjjMhAOPkV6q48esfNqqUikzObFl0y3UlfjTmKHD7p5KKuJSJRf6d94fjjzcmccf782bQ8eQlx5NQmQw6XnCWwO+qqlDVlaHrBRkTcvP9913cC/vNX7EOy1f8ixvd+nJr+GfjGUIY/mk/fozRvAuMq6VKqI0GsrMHNZHsfr+EhT2JdCYTnlRFtSbqanKI8OYhykzj7a6PJpr8zBl5GEy5mGp0lNVk0VFcR20NZHf0oA89jT+Q2T0faAfqZp4Yv3O4u/tyiO39yAhNoQYHwcU8aH0uL0HPh4uxPk7otfE8sQDT3Bg107p9/zTM3vubkGSQcvD83rjHLOHt7cMxCFmF4PWDWSX70rGHfmMLb5L+ObASOae/I4fXaYz8/R4VrnM5bWt79MsXwcO77E+cAUP/tCTjHoz4QRAawaUG8iyBONcuZxsSwj+5SvJsoTiWLEWU3kITuXrMFYG4dOwnsPPJ3DrqvWcqvDk66Yh5xfNtOpZBGfHEJTvKVVwdjQzq+fY7m0fAfqMT6XR4hplCYbio7b76v6GLGkmMnM+dxYWUGoOgqIw6uutTHfYgzHVjc1hp7j9u4+Jiz7OiFXfcdpzO7RG4zs4HdVCtRREPvqTQXw7+n1oVElZez+11DMyYTf+H9ooc9k/b2LM9tlklYWwMuIQAS3pWNqSCWjNIK8unr5u+7j99A56uewlqzqWwNYMytrUBLUaWRFxCFNxABNiz/K3Y5vxyfZD3ZbDW2FO7E51I1h/hpVqVxJbcziV7sk/T27jXsfd3H96C7eFuiGrqEZW3soz+QEUJcuoSpIRoH2AXpY8ilpTOFeXypxKI0WtiTS3KfGpT2GGNYO0Ni2vvvA4Xl472LVrBStXTiIrKwS53IWp00fh7WUH4VfdOK+46szs5dvjh5mSNjVDg47im+tPZGsGJowciZ7F3M3LWbhvIaNPD2LhvkUc3ODGqINHudNlp7TGLiqn/Tx+djXf2b3H5yc+416nPfRw3MjIEyPodXYdHx/7iNFHBvHF0UF8fvRN7j35E5O3niE56G7sDn5HnjGZkdF2nDb5MDvBgf0Gd5aonFic6gfhV5m9K646afbEGGdGloqI2F2UV/pSUJ6CWhuJxSInPcuO4nxHlK16Nmbr8clLlr5XDS3JbCvQczo7BVriyUsNJTRcWICLQPSLm6zfU4JRyzHGUJYVSXpaPMa0OKiJIqVVwxaznnUZOiKbRfSCgtSKRFal6fBpSrWxICXhlLXaQo+nVhpxb9RR0c7sCbD3qAB7BUXM0evZpdEQrVCgj0ugLiuc5O4GLSXBUv6WThd7AewVhlCaEUF2XoLUzIrm2MayddXsiYb/csY4BbNWVaeyNd417WCvKkpqpC+c8/eDvQ7NnngewbRILE6HZq82VrLGl8b7hJbrFxpy8Xew5kSQpo+13b7EY/6U1UmzJxhWG8t2gdkTwM+Ub8tgFGvhd78/4m9eFU1NQzurW99VsyfOKQxU/ohm7zyzV60iLVdpy1Ps0OxZY6hrVJGYdvmaPTHGmZ6rtI2ytjN75Vbbui21ivX2nwd7v7U6wJ53QiLhciWbE1M4bkyEokASc+P4ISuT1WGxTD3ujaykBFlpFS9XFqJqVHNzUQEOzUaqSeRYk4lbykvR1Mh54r5/nR/jDPY7xpQJn6BOcufNN5/Hzm4lc2eOPj+iuWfnfDxcd+NydhsbN87g6b49SFb44eK8yfaYQUN5TecJe3uiL4xjXrEOLFHkqc7xxZjxVGZ502yIweHhbMrDY6AyhPBIBRVZMSxeMI3bnu+Lv/s2zgbaE2UwQF06k/MSkRUIh2Nh3rbgfG8+s24IpGZRrQaPKt8LPTkyetY9QnCGL8ElAQRluxNcHIJrhiM3Nd/INfyVpEpvHKs28k/tWKb1kFPglMO5tnWklHvjU7aTRIsrwZX7UFacJaz8KFEWO2IsR4lqOAhNBigtIL5Og3ezDweMLgy260vIbBmvbHwJH5U9vX54mBC1A/1W9CFMc4aH5txPqOYMz6zsS7Dagd7ze+AlP8aA9c9xKmobNP4/wOy5nwuS8i/uC3iEo0kHeEP+Koe0exkYMpB1itV8oRrBSs1SRkV+zuSY75mTPJPvkyayMP4H+kd/QJ3fRjg8iNNqN34IWcI+xXbu9bsLqAJrNRG5CsY2j8Mj04cbqkbime3L2OqhBOd4Mq7yE/zzzvFl1Vcsft6PR9du52ieH19UX2D2ZEW9kSWOQpYw0Vaq0ciKHrsY7JVDYWI+aVU+7WDvemTJ8y+AvfwwKWNEuHEG+wZQkR7AocP7uOH6fxB6diOvP9eHgxtmSQ1AF7A37E0mCrDXqkEbcJJXvCKZrN6Hfyc3zkEDnqacVOxaMphXZZTy9OZUpWNsTuZ2Symy0gpuKivD0KyWcvP0zcnSCMzBRhMWVHxYlYesuAqPRh12dSncUlTG2hojmW3JzKnJ5GitluMNachKKpGVWpCVlUuumiKkU1ZUQ79sbylU3ayQ4Zb0CH2KTaS3aJlUacK3PoXaNiUNrSqmVBo53SBC1tX0f76PJOpNSQlmwoRhhIQcZdeuJaxeOpEgYwrpXiOvhqpfadXB7LVHL8yszUfblMyrlfl4NOhYW51GYFMOFLzE6aPf4Ov6KVVGGb7nPmPHcleG+MYiq662rbHuVdbMkwXBVCbKiNLej6ysmnuKkgnW9qBnYQwxKXdTmiQjP1lGrlpG78JIxtnHkRzwAPZHplFgSOD1hmIO1aUxqTqLHXXpzKvO5K3GOgw+o66Gql9p1UWzd5Cw6Hjigm6msWYFRUVa/P29ycgQmr1Xacwfw6mGQm4vKOTrSjFlEE9Ag4ZHCgt4vSIH2uLRx3hjf9hR2pD73YzDJUrSypWEIE8IR60Ig/po3Bq03FOUz/WFheyoEXFD8VIciSy/mEXVFzR7ac1JUvTCmdpUplZnkG+Vc6ad2XtMgL1C4U5bLDVzn6UZWZ6iI/1SY5yXAHvSaxMNf2UEDc0q8kps7E53zd7lgj3B7AnnTUm31c7sCc1eQ5NKsvwXWrHLZfYEQyixeB2h6vWx5JS0s4m/wuydf65fGZv701WHZq/Gxupqsy/W7AnA3NyilDYefu/708HsCSAm3qMOZk+APYtVib9ciSH38pg9wUQL/ZwAd+c1ezUxEpsoXDqTMv442OvQ7MVqlVR3cuMUADirQGTv/Wc1e7+3xOdYbFBEJSpISYrnB72O1cUiz9OfyIIEni8q4ssIOdMF2Otk0KJuD1X/qiJDymEeUZ7JNWWlpHYxaDnD4sXfs3//YiyWJEmzZ2e3QjLN6wB7W7fOJSc7guzscDZsmM6tt97M8eMb8fLaaXvM4GG8oXaWwJ6lMIrwYrn0HVJu9OfYaTvqCwJpTI2UwF5FRAyUB3HkxCHJkd7T8yyPTRlFYOh+1rhvw12bCPWZTDYnIysovgjszWocDZll5CRUctrs3AXsyRr+gUz/HrKECe29+zfIjG8ia/krN7ZeT0iOD2NqP+FG/Wf80COZtMP5TORTnPLsmFs9mRNFh1hePoODBVtYXTSfbUWb2F62n82sRtNaR0hxI/vyNzC74nvOFh1gkVpG8CYZL8oH4JByiof8H8ZN58gTcX1x1zpzr9/9uKU68WRcX1x1jjzi34PTanteTHiefZqdkp/kn57Z8wwMoJEGZs78ClWKAy8PeJJTThvYuGkGYTFHGfH526zZOIPjJ1bg7LaJuQu+4ttJn+ETuIcVm+fToFtBk+vzEFUCy5sJUdjx+dhPaWyLl/4xrW+ro4V6qshmfGsNpnLxwYiSRlVoldOKElO+Eac+Jdy7Zi0ebZ5M4KOuwv3cl5DFzrFVzitdgJ6ol3mJxPpkzOVF7GG/7f7av/8s2PP19cNi8Gf2t5/Sf8DLaMLtWThvMn6OO7oye20xbFg1j+0bFkKbgc3TRiAb8iXzTCcI6AT2hg16jkjSubukgOhGDVWtKqIb1eQ0J3FbkS1U/abCfEzNScQ0qiVNSHyjhvuKzAQ1pDC6PANZXglOdamomxKZVGnEu17D3Coj75Zlk9mi5ECtHpm5yAbwOtclwF7vIhOWVg0udVpuLTST0WzbTQ9t0HBXSWEXzd7777/C1KkjKS2NIy3Nn3cHPIls7iqWB84E70lXG/Arqboxe1HNJiwtKl4qy8GlLhVlk5rcVhNVea9if2QCHi4jKNDL8HAeyc6fXBnqHYVMbE50X2OiCmt4MsePArmMoOSHkRWWcm+eHJ/k3vTMDSck6QFyFDJpHaapZPTODeFruxiSAx6UwF62QcGGRhPhDRq+qTSxsdqAV30KD1TWM9XpO3D76upau5KqE7PXlnUQc4GG7PSxNNXbceasPz4+XtTUpFGY9RaV+RPQNGczsyqdPTUiZ0+OsTmRZdY0VtWkSWDPEOvDyWPO/zGwJ4rycAIcnIk6dw6a4qRNNnHO6VVG5E3iO1FOmFiPFSaimzQ2zV5JONVtSvbW6KXvTs+mVKqrEzh5yIn8doOWZ7NyeCUnm1ezMnk130T/nGxizHGYNdGUmiLRpyWQZYz9WbAnNeRVkRJQEtonSePWSbNX32BryJsb/zjYE8xedb2KasGydTB77Zo9cU6J8fsDYK+D2ROvOStLgdWqlBjDDmZPsHrivL/G7P1aSWD9Esev+GrX7IlYgdQsJRahq+um2YvUCEb2j49xCjBU26iyBZB3MHvlkVjrbOeUGL/LYPbE+xun7abZs8ZI5j9Cs5clxjsvQ7OXZrZtgoix0w5mT6yraM1/XrP3e0t8jkWOZlZ6DIXp0eRqhRFTELnFUfilxuIclcD+gEgm211w43yxNFvq/b6vNOHfkCK5cXrWa5lck0N2XQJ9OoE9udyVBx64B0/PbWzZMp/o6BOSgV4H2Dt27CeWLBnP5Mkj8PE5IsUyJCcH4+KyuRvY60Fifjwjsk1QGY8+7Cg33/R3ivXOtBnjJbBXFRUPZYE8cPdthLls5Y2XnqZ37z4khRwnUci4MvJszN6lwF6bjCEMxVBnJL+ykHWs7dKTS5f6fyCTT0UWPx1Z0nhkrddIx//W9jfS8Yb6RPqlzGfSI3EU+RmBGNsmBCm0tiZTkRlHm/heFmHvLUXUt9VT35rPwRY1C1rToDkeGjVUcxq0j+P5kYynn3kMtcGVefNGE6s6Rc+e95CsP8esWZ+jNrjQq9e9RCtO8sMPY0jWu9DvmZ6cObdBGuO0NNTw1uDBf1Kw99frsF8VSMz+fCq8CtHY5fPeP79n7WcOWAOryHQuY+QDPzBr4E4svpUUe1fyXb+1fPXYcvLdy8lxr0O7ZhlFKwYgty/B7J5F8NZswrYXELcvgwKXLII2pxO6LYc8rxZqfSEnrRAKM4g9mI7eWUv0/nSCt+bgcH8JD25fw5ozoXyY+qltsXRcSvogS5xgq+InLgJ7ogYVvo9vdPyFhVZ748+CPW8fX0r1vigD9qLTx1NnUeLmcQZDojc0hlwAey0hhIa4EhnmCi3JbJryGbIPR10S7MWRLlHdgj1Lb0pmsrhuTuLOdrD3z8J8DE3J0miQvimZOVVG/ppfSESDph3sFUtfAJuq9VJDUtSqYFalkX/lF+JUp8W+VvebwV7fYhNZLVo+sGRKj8lrSZLA3lcVJmSFJcR10uwNGfIqvXo9gELhwOHDK7nzlpuQLdnA0qCrYO+Kq27M3nc1+aibknmjLFtaW8us6fg05dDYCezl/w6w1y/Hm8oEGYGdwJ53O9gLTnqgS/RCZ7Bnd2QaaXolxtYUylqVfF6ewU/WNIpbFQytq+Trs5Ougr0rrbowewcIDIsgM+MkrS2RODp6sn37GXJyNZTmvUNj/gS21BVJ0w6ZLYkSyDpZm8qECpPEotGagP6/AfZKwzgeGIBLqD80RnOgTs/CqnR2VOtZbBWaPTmlrSop7Hhylel8zl52c5K0QSK+tz+tyqKoOkFi9oRBiwB7M1L1eAdFskeRSJk5knMGFenZ0bikK0nKjSM5PhRdktDxhPwi2BPW+IHyRLILNBc0e8XhtLQoJZB2uZo9wbJJ2rzOmj2LCt94scF6ecyeAKN+lRrMbcm0lbe7cdbHSjoxASh/C7P3c9WSH4olK1JySex+3xVf4u9dGiG9x8UVSrRZ/x3NnpRV1/Eet2v2BFtYaFGiE2ziZTB7QjfnH68kQ2gCO2n2hBOr0NoJ0PdHNXtivFSAyZQMsQlygdkT+kC/eKW0pv/XYE9viCfPGEtMRjx+IgKgKIBtlhR6hCYyyjGIB5P1zOrE7PUryaGmTUlAQwrjK0ykNyVJDF94i4Hahjh6tefsqdVnWbjwW6655hoJ7GVkBGOxJDBx4iddwN6iRV8zduyHFBen8tNP37NhwwJJktMF7O3rSUFuDA6palot0eQqzzLmk0FUZnrQnBbbDvbiwBLI4DcHIfc/zEv9evH11BlU5EQRHejUnrP382BP1LisyZxO8L0Y6ImLxO59ikzxPTLj+8harpOOX9t0PQ6HI6g4ksUTsYuY2ieGwImFFJzSk7AjDbVDKlmJGaRoCsiMslLkDbrj1fhuSMN3QyZpdhnknM4icVc6mQf0xB2toM7jDLHD/8lbN35H/IFcagMrOP1DNK9fMwb/9SnS7cCNqdLtE3MipduKgzm8c+N4to05R7ZXA/pz1bz+7Pt/UrAnu44VsmhO3VfO8oGh7OlrYN3AOPY8ZWD1izHseFLLppeV7Hw2hQ3PKtjUL5Ftz6vZ8mISW59W82N/PcoP1lL8/ZusfcrIgpcC2Nlbx8J+gex6VM/cp/zY09vAvKd92dnLwKKBvuQUlBJDAi5DCjj7TAX2j+Yz72lPtt9k4NGD65n5eTRvOA23LZb6W5A13mT7OWegrS4B9MTlRf8P2TQk/MJC+wWwJ5i9UoMvn48cyqFti7CWRdKvTw8ObJwjNQAXxjjljBv5LpPHDYW2NJy2zOeuReuYqT/aBex9+ObzqDHwRWWWNJttbVWhakomtyWR2wovMHsZzUnSccH8JTWq+aI8A0VTMsPLMyWw51iXSkaLkldLc9hcredIbSrTK42YWpTsr+lg9vKlRltWWGH7+RJg79EiE6WtGkIaUqRzmFuSaG1TEifOWZmNui2V1194HG/vnSxdOo1166ZRVBSDwRDAvO+G8fr+4xzz+/Yq2LvSqhuzp2g2SruIL5XamD1tczIFrSYqc1/7A2Cvkp650YQm9SYg+RFp0+C3gj3B7OUb5Lxfm8vxWp20EbKzRs8aaxr/qmhgn+t4cBt3da1dSdXB7O2x5ewVlejQq3pSX72eiMhY4uICqa5OoyDzbSrME8lqzWJoWRYTK0ySCVZBi4rJFRkMLs/+7zF7BUGMKkpjVoEWrBHktSYytjyDAaU5GATIJIFTtTp6F+eR1Kw+z+xVtSlxrkvlM0sG4c1arJ2Yvd6lefTKzmW9gx/vqlJILo5nfK6eIHM80/N0OBQnEufuRkKYL1SE/jzYq4zEUp1ErCEKdaG/tKMtNdOl4VTXKolOubwxTsHsCd2WqPPMnjVKCloXGWaSrk78vr+3IW9346yuU/Jxngnn2lRpJLWD2RPW+FKz/weZPfHeN5jDSNbGS26df7oxz06avQh1O8vWcoHZEw6sYrRTOGdejmZPjDtK73E3zV4Hq3s5mj0BxnTZSskASIrYaGf2xIiwAGlJlxG9IEBobKotHkQaZRXMXl2ctPmRmqmUQKwAs39kbf0niuJQVIoIClQh/FCi5Qth9FTgzy6Lht4RSUyx9+HN4ARm2F0AewPac/buLRaTXBrq2pTSVMt95UVSzt6T7cxeYqIDSUlekjt6fPwZPvhgIKdOrWHu3LHnwd7+/Us4cWK9tDG/descBg58hoyMeJw7NHudmL2IQjmPFuXRIIHUcKhKAksYdSnh7WOc0VARjI9POGWmSCZN/IK/XX8D3varSYzx+WWw13758Ohklo9xv3BE9OPNf0NWe7vtdt0tyFK+QNYijFlsl+sa/s6m12OZ3y+E27xmMu/ZeM7eXca8ft7seUaHwzPlmJwbUbYk4/STlsV9oljdJ541feNZ+UQMGx5XsuyJCDY/nsziJ0PY8HgB+z76kbyFj7L6NQV7+phY/nI4+/uYWP16NPsfN7FsQJh0Ld1uv39vn3TWvBbD7qf0uDxdisONdTwr+5OGqv9Vdh1rZLFoPct4SPswh1MO8ppuIPsNexmoeJW16jWM0A/nJ8NSvlCNYlLiJGbpZzJRP4EFSfPpr/mQWu+NcOAd9utPMSbua5zNpxlZ8xEe2S4Ms76Lb7Y7n9S9hX+mJx/VDMLH5MGHdW+ShRqaa8jJyWdY61AW9POk14rtHMr153Prx7ZlYXwPWcFztp+z3rBV50XVJhyB/klv7ufFqpdYn7n9wv2/APZ8fHwpT/fHK8CdW/99D4EO65k28VM87FZDa1wXzd6Xn77Fd19+IDF7OXHuvB+bwvdJe7to9t564wVqSMGlQSftVuuakqVRNcHwdWb2BKM3sdJESpOa7yuMnKpNxdqm4ENLlgT2xBeAGHO6yVzEeqtBYvfEbviuGh32danIzIXICsv5e76RB3NjJKOAS4E9wezpW7QSgxLVoKGhXbM3qiIDt0YdNSTz4vN9cHXdQnZ2PF9++QG+vvtYu3Ymy5Z9T2WJDnyHXTVoudKqG7M3trpAyvd5oywLz/oUSSfq2ZRLk3ng7wd7EuCr5qlsH/ySeyIrKPxdYK/AIOetmjyOCBalHezNrDQyvbkMgoZfNWi50qqD2dvXF3IO4hcSQ1TAXTTUrKWqSo+vrzeGtCSq8gdB4Tj2N5Vya2GpNPkgxvvF99C9RaV8UJH1HwN7UuhzwYUmUIC9zwrTmWLWQnUYDvU6/l2Qzw35hayuFsxevATqrjEXtTN7Ns1ealMyn1dk4FWvZXRVJrntmj2J2SvOYbFWh09kLMeViRTlRaFOiackM1Jy3eyu2TOkxaE3XHDjlEo0qhWCadEQnO7BbJ/NIHRbEhtp0+xF/gc0e4KBkRwZO2n2mppV5BYr0eUIneDvB3tdmL14Wzh7Z82eYGAk9uUymL0/dbWDPcHcCc1esulizZ4A6IL5uxzNnnhf0oQWtLNmr1qJX4KSlMzL0+ylm1Vk5osxy66aPaETDBS/0+/Q7HWM69ryKG1jnNFaW16fGDuVmL2GOGm9iTgG6Zz/S81eWRjBPl7oAzyYZ9Exoh3sbS9P4a44DXtX23FgrT2TT/p20exp2jV7H1kypc33t8uy+GtZKbpaeRfN3pQpo6RsPas1lQEDnsLefmUXzd6WLXMoKUmguDiBTZtmcNNNN7B79zJ8fHZdBPbCCuU8XJRHS1E41RmBOHq40FAY1E2zF8w573MUpwcREu7Dnfc8gNP+xSTF+v4i2Lu75XYebrmbDyxD+TF71YWeXFyq7keWOtL2c92tyNRjkbX87XxvfmPLDQRk+TCk/h2uN3zMnLuT0e2p4DOG44crtFZTlV3GN+Uj2Vm4gcUlc1ldtJT1Jcv40TKHHYUbmGn5jsP5e/i2ahzHCo7wrVpGyHYZzxte5lTqaR5OeAQXvRN9UvvgqnPmvvgHOKdzpm9qH5z1jvSI78lJ7Qme1z3Hbt1OaIWoYW08KRvy5wR7f5Fdy+prYihTNjFm0idEx57gzbf7c8ZpK/MXjcfLdx9fjhvCpi0/sHXHfA4fW8miH79j6swvOeO0hZk/TqNRvZLmcy9Q71dI04Qy6hvltFTEUleroLkykrpqBY2F4dTXKKAynLoqOU3CFbNGDg0KmhsraKSF2K9reXD3WlxrPBjf+qFtWZjetQG85uuR5T9vq+a/29i+drD3ddOnBNcduwDyfsMYp5+fP5Y0P17s9xh33/8A8oBDtNWraSuOhLrATpq9OBbNmcDKxZMlZm/nnC/5y4gJzDXad2H2Ph70HFGk07vUTEpTMjWtKolFyWtJlHQfnZk9cby6VSUBwj4luYQ0aBjVPsYpmD2hzxtbYeJ0rZbFVemMsGRS0KKQRo1k5lJuLihkjmEu9ppXkBVWISuqvQjsCWavolVDaEMKDxXnntfsJTapebQ0n+hWPW+9+Dh+frv59NO3WLx4PBUVCnJzI3hn8MtMWrMIS8w3V8HelVbdmD1NSzrWViX925k9MTJX0mak4o8we+1g7+ls7z8E9nINcmbXZ+Jdr5U2PLbU6NlZo2NOSymFfl9cBXtXWnVm9rIOUmpJJSf9LZrq9uDiEkxoqC+N9Wkkpn6KMWs2BdZEZuSrWGlNB5QU10SwOj+eaVWZ/zGwpyuIpqQggrZ2wCfA3vwCLevNyWCNlCYtFlWl87U0PmobJxXr8WNLJtpOzJ7YeT9Tl8qDRXlENWupqYmXmD3JjbM0j7/kFzLvsAcPJ+kILlNg0sRSmhmJNjWOQgH29O1grzSEpMRIEhMjJUbg/GttH+MUoeeSEUWdsosbZ329EoNJedmaPWGgIZlodNLsCfOUuNT2Ubs/yOyJ1yoYPI3JlhHYWbMnnlc65x9k9jrqT6nXE9UO9oQTa5JRSZXQa3bT7MVqVbbYgT84xinAkGDZpADyTpo9MRYpzikYv8th9sT7K0LPO0cvdDB7QrMngczfoNkT47rVueFSzp3IuGstsDF7IoMyv7QrsyfWVYJOSfb/D8Y4hWavRB/F+gI1M/NSoTAAu5JkXk7QcHCLA3tWHed7+wuavZdKs6V+b4glU/JsEIZ5Qis81JpHeq2cvp3Anl4fyJNP9sLXdxfz54/H338/Mzu5cR49upyVKydLANDBYYs0zpmRkXBJZk9RkMAHeZlQEUd6lB09HrqP0rRztKbHddHsPdbzfiLddvL+oJe45/4HiPXZjyLS8xfB3krrN5wrbwd5HX33ebB3H7KUL5E1/BNZ/T+RpX9o69vF7da/cH3b3zA0eNJaFs0T6rksHiKnPKyV5uZq6hvToD6e1joVdZYE6qwKmqwxNFXHSlFm1jI5jTVxNIk1XhVHc4WS0lp7rPH34/OpjBcHPodc5czYb4YQE+fAE/16oUx0YdTYD1AlufDkM48SFXuacRM+JkHhSP9XnuKsyxZJsxfxCX9esCeYvZV/iULjXkKGIYBMo5qnej7LxrVbKMyIpyBHy9uvvMu072ZRnJNIcZ6aMSO/5pP3R1CUl0JqqgKz51Iq9r9Eob6AVlUuuWnxNJncyM1MhZpUklP1nEtMR5uuJ7PWiNGog1w5WQYNaRpfDKmJuLuHYk60MFC9ld3JoYysatfsZb+OLHo+ssKnkfEXW5lfQJZxIdNjZPkIHLIcui46cfkVsCc0e4/1uI9v5y6kKi+KgGAP0tV+0BjcVbMX6k5kuDu0JrN56nBkH13aoCWhXbMnZrEFgzemIoO0pmT+1Y3ZG1eRIQHC7ypN0limYN46NHuC2VthNUh6pvJWuRSbcIu5iBN1qVLJCpr42LSH2ngZB7VvIyu0XhLsCWYvo0XLwLJsqUkXO0kC7H0ixkULS0ho1+wJg5aPP36d++77N7GxJ9i9e7Ek4pUt28i6oBlXxzivtOrG7H1eV4qqScMb5Xl4NqQypzoT12Yz5L/MqaPf4H3uMyzpMrxdhrNTcuOMQVZVaXN6vVSV1vNMng8hKQ8jKynjnoKkXwV7uqD7OHl0Kga9EjOpVJHIiMpsltUYJSfaMU1VTHa8atByxVVnZi/7AN4Boeh0wTQ1qXB2dmfTJgdKzHLWhq3CKfkAJxX2rI4+SmFrqiTAd04+ybyAXeS16C5bsycxAwXBfFFgwKlAZO0Fnb+vRZQAUTVR7Kg1ML8qnd01emaIfD/kVLYqOVyrY2xl5nnNntiU61uaK31vv1OZQ2EnN04B9sTxWQfc+FeSngCLEqMmVmL2NN2ZvYowov09ifL3tDXuHa+5HexJTIjQPkks2wXNXkObiiy0tmb3MjR7wsxCyvDrpNkTo3c+ce0N+WUwe6nZKimzrblF1SVnz1SgsmWhXWX2Ll0dmr1WJaVVStSmizV7l2vQIpg9oZ8TbNh5zV5ZpHTO4nIlmozL0+yJNeUbpySzm2ZPbCTospQS6BMA7Zdeu2DyxJhuUko81TkRxCUnUJ0bAS0JEphMNiqlUdcOZi8937ZuJXfZ/zXY09sMWjLTY6TPvGDwzaYo/BOTcQuM5PD2M8x0Duqi2atvUxLZqJFcOEUf+Gl5Jgmtehoa4uh5XrPnyLRpX/KXv/wFL6/tFBZGY7UmSm7pHWBPaPbE5vxXX31ERYVRAn7Ll0/Hx6e7G2cPis1xuJv0UBmHPuI4d//7dkoMLheBvf7PPUuM9z5eevZxxk2bTWVu9K9q9lZbx+NevqZr393Re1f/G1nCDGTazyVwJ2v7i02/p/0CWeP1XNd2DaGmSDCb6KdZhLtWT5G+mNZcBQXGFHTqQEyGeHx8IwgMjqGhQk9tqQGVKhKlMpyqYgP1Fh3F6ck0ZyWRk6+D7BX4DpXR+4Gn0acmkasPx8vdgwfveIS46EhydGEkxEVJt91cXKX703SJPP5AX3Zt3yWBvahP/uTM3pprYimTN/HaxAH4Rx7k7XGv4OSzg9Fzh3DSfSPj5n/C1qMLmb9pIusOzGHptinMWj2OPaeWMWLhFzQnr6b13IuUemZi/jIPc9UuYoy9KbfGkG05R7xVweOl8cRaVTxmiUdrlZNVcY5iSwR9PniUkLhjDPzyGabfdoY+e3biVqthfMsY26IRYC9qIbLCTiHq5v7ITIPPLzDB7AXVH7tIw/drYM+S5s9Hb79Ez0fuRx16lG9GfYjzkZUSm3eB2Ytn0cyxrJw/AVrSOPbjt9w8YTaz0453AXtDBj2HnDTeKs+RPsi1rSr0zUmXZPaEVkQwfwIICipfuHaKcUsB9s7WpZLXouTDsix21+jYUq3n2woT+R3MXkETn5h20BgvY4/2PWRF1ciK6+ib40WGUka+BPbu46HiDMpbNcQ0aHi5LJusliTaUKARNvwVeSS06RjYrwfeXjuYMOEzVq+aTHm5jdmbNHIQN6/ZyU9+U6+CvSutOjF7bfn2GKsU1DTF82KuFufqZHKskVQ2pmDKeId9+7/llMMXxCuv59TpUexcfo4h5wKRZRuQpadeuozZ9NM7cSa+L9elpfKQPgDvpEfpmRtxSbD3jV0MQZ59OXBwNgVpckaXaTlblcSUomR2liexx6LimvxKfnD5/irYu9KqE7MnwJ6lQsPx465kZkYRFOhDTEwAdXVGckyDKMmbQEGzkS/K0m3jksIYpVnOvHI9Qyptmj19jA8njjj9IbDXUbUFYTQWdDX1kMCJaAytMRS2JkoGWR9YsshqN4oR37kvluSQJqYf2pk9sfPuXq9lYGk2Cc0p1LRr9jqDvUUnfXlOrSOyVE6mOoayS4G9ohCazbbq8lrbwV5JlYpoo4rMpuQubpypDSr65qZQJrLW/iDYk5i9pm7MnjVKGu9LNF4+s9fBtBQK3VannD1xPske/zKZvT9tdYpeEKyu5IraWbPXqECVrqJGjDD+QbAnMXvN7drJTpo9Eb0QmyoiDS6f2dNkdJilXGD2xIilyMITzNxvHeNsKQiTNJqRiQqq8yKgOQG5webGKcBpZ2ZPAEAp1uN/qdnr5MaZmx6Nrh3sFRsjiZArCUuQEx4ezXplErLCQgnsvVyaTXKjmidKciXfBAH8hCv1kxWFaLtp9tLTgxk8+GXCwo5K2j0np03MmTPmPNg7dGgpu3cvYuPGOezdu0TS9eXlJUqP6wL29vUkOjuKZ5IVtFliyIo7xav9n8JidKOl3aBFGuOsCObsCSeKdMGM+OhVejx8P9Eeu1BEef0i2OvC7HXvvTvAnma0DeyJiwB7GsH2/Y3ruRZ9vZ6s1kwe1S1k5hNxlHiZyG52wtKQwKCxAzjsuIaxP3zKki3TKGiOpqgqjpTcr0jKGkaJNYG8cm9KK8PIqwgmp3of6THX4DtGxoAv+hMhP81rY14gWnGap4c+TnySIy9/8QzxSWfpN7QPUfLTvDH2RcLiT/DK58/i6LMV8Q9axLA/ObO35i+xaNxLeTj9EQ6lHOa19FfZa9jHq8mvs0azlhHpI1ietoxR6tFMUk9hZtosJqRPZIF6If31Q6jx2Ah7B7M18ygfGj/lTLY9Q6te5VyGM+9XDcItw50BNYPwMHnyYvUb0vW7NeLajVfML+FoOsNgy2vM6ONI75U7OJgVzsiqz2wLRGL2FiAr7NcB9ZCZX0SW8c752yPKh3My61TXRScuvwD2vLx9JGavpSCEaqMXzbmB1Ji8acwNgPpOzF5jMLUZvtRl+krjNObUUD4y5PO9anfXnL03XqAODe4NOonRE9lmo3+G2RP3q5vU0iiRGBWqbZNLzYcAe971KWyv0XFDXhEbrAYsrXJmV6WztUZ/ntkbZtpFTbyMoymDuctcwV35lbyZ6YdBeQ9ZintwT+zP6wUiy0/Lp5ZMTHVJtLQpqG9VScxebF0Kza1JDH73Nby9d1NXn8U34z+RclpWrJjMyR0/MKWhkdkOY6+CvSutOpi9Pb1pybNjls8utEX+TPHcSXS2D+tCdhOd5cHmqN1M2bqLqXu38fz+KUzdux273V5M2beXZw4sov+BpVK9tH8JL+9dJNWAfYt5Yc8CHt86hae2fcd9+35i4NFJ+KoeoYc56iKw91heMBPtoxiz/VtmbtpEeY6cMcF7OGtwY0nUMY5pndiXcBxZaCgLPWdcBXtXWnXR7B3AJzCUdesdyMqKor4hCR8fH3R6BWXmETQXzGB3QxH35RWxuNymlXOpT+Xh/CLGWDIksJcW78uZk66XBfaEXu+S43/tzJ59vY7bCwq4Pr9QcjyWXkddKn81FzFe5P+1a/bE5IX4rvSvT+GzyixyOjF7vdpD1ffIVfhFxlGeFU6ITkFuVpQ0xtkd7Inf5aLfRzSq5ZE0typwr9ZKjp/C9ETK2SuPwlgWyvun1lJeI0ZBI/8Q2BPMnmBeOjN7QrMnmDjRSAtm7nKYPX2Ojd3prtm7yuz9SnXT7IkA8tZ2Zk/S7LUoJDAlAZ3L0OxJzpidmD0B9srbNXvqjMvT7AlWWGj2hP6zs2ZPmKcEiOf/HWBPvIYmcxhydQK17WBPaPbCkwQQVkK5jdkTGlOh2WsSTPL/UrNXLBx246RgdWNarPSZF2DPlBHNKU0Kx4Ki2L/hJNMc/Lto9sR3ipiyeseSRW5LkjR1JXL2Omv2kpPPSJvvJ0+uprbWwIABT2Nvv6qLZm/z5tmUl6uwWFRs2jSTG264nm3bFkljn13Anv3ThLvv5pG+vWnICYTicJrzgiSH4DpthAT2LFKoejCUiu8q2/01Rm+azIGE+DpePtgTxiydwV7KKInZEzl7fqZQBjd9yN/ShjHnrmS0uwv5mLc5lnOEz3KGsc20lW/MY1iTuYIfSuawvPBHVhT+wA8l37M5fz2TyyawL2834ypHsz/nNKMU1xO6S8bzGQM4mepAj6ReOAmNnrEvLqkuPJD0EM6pLjxh7IujzomeSY9in3KS543Ps0u3C1r+H2L23hs/iODII7w9fACO7tuZMHc4Zz228dX0YWzdt5Blm6aw9cACflw3mZlLvuLwqVWMXTCOJvUqWk+9giIrlmNBp6mqTqCwJAxrdRwlFh9qrHHUlHpSa42j1uJFjTWeklIvrNZ4autDqKuPp7TaH/+3M7l/yzrcagSzN9a2QCRmbxGygk7MXp5g9t49v8gkzd7vZPY6wF5dtj+URIPQ6llipX9Yu2j2GoNoK4qUioJADhap+XtlK3PkO7owe0Ol6IU0XrLkSvEKgtkT+qhLMXviuLg/vTlZcmmKaNRcxOwJkHawRscaq0EChYWtF5g9AfZK5TLiVW9wIjmdk8kaHJMSCFe6E6F0x1/hg1tqInWtKpLrkwnRJ1LXoKQNJamNyYSkJVJRoyIgyhdzYTTJaQlExbtRURGG2exDcrw3r2aV8oPjV1fB3pVW3Zi9jPI4apviCE4KJ68kjrzKMKoaYohNi8UxNJpzUdHYRYRL1/7R8bhHRnImIgjHiGAcw4M4Ex3GaXm8VOdUKjaH+fLItpnceXQtssw8HsgIwTv5ER7KE2Ocd3fJ2euRF8xXx6PxdevD3v2zyE9LYGyVAadqDZPyVWwvU7K3UsPfi6tZ4Hx1jPOKq87MXtZ+rDVa4jQJlFUqJGv39Bw5DY0qUjN8yTUHYW7VEJybTIoYH0RBSWsiYUXJKLIToTmOQmMEcYlxNnB0iSbrsqoTszejysjQ8gvMnsg2faUsm/SWC8ye0Oy51qfyZGkuCS2C2YvH/mCnMc6CIubbe3Nk6xnKU/z5tNiEa4GCjJSY82Avsx3sXfRa2l+PYPaE3i3BoKSwKamLZq+6Vk6cJprGBlsg8h8Be4LZEwxbd82eAAHKNCV1/wFmT+i2ijqBvavM3m+oTmBPMKPWbsyeGOMUzJbQcf6nmT0B9hL0SknLdznMXn37mKWUeddJsyeYvfRcW1D8bwV7osTnXYrZaHfjVKbbNHsC8DaXRNJaZ2MTE9OU5IpYj//hGGdLYSjp+ljC5EpC5UqMktNuIE5mBQ8WFfNWTCJHlx9h8okLmj3B7ImpKqGdT2hn9iIbNLxUmS+BvSfOa/YcMBpDGTjwWYKCDjJ+/DDc3LYxe/YFZu/w4WVs2TKXFSumcPjwCj75ZNClmT27p4j13MvLzz1NQ24QrUXh1GT40VYafBHYq9C705QbSFWaN62i17VEE+x95jLB3sxfYfYMlLYU8ZhuCXNfjKfUz0RpgzuVVVHU1kdQWxtLpVWYVcVSXhFMeWUoZZZoSiyRWK0RVFYGU1kpHGYDUGWqcD0wD//RMl4e+iLR8jO8/+WrRCc48PSbj5GQ6MTbn7+MPNGRfoMeJyr+NB+MeZ2o+FMM+OgZHD222jR7f3Zmr0Ozl5UeSJZRY9PsrdlCUZacgtxU3nrlXaZ+N4uSvCRKzBrGjPiaYe+PoNisRa9XkeexlIq9L5ObmUtdhh6NRk2iMsGm2atOJSNNS1WOEpMxFWuNngxjKuTYNHtl+dFkpKeQnJiGNa2BAcmb2ZUUzMiqT2wLRIC92HnIip6yBTKKyn8OWdagDujHSMtIzmSePX/7t4A9m2bPhzdefoq1O3bQWJKAUhWOOT0MGoIugL3mQDKN8eSYRBMSyObCZGQVLczrBvY6a/a+bNfs/RKzJz74woK8u2ZPMHvL2zV7le2avX+ai7CrvaDZE2BPaPYEs/cvcwX/zq/kDYnZu4ssxV24J77IawXpZDZrpR2l2815FEpmBAqGlmdyq7mQxJZUhr8/kLCww4z7ehg9ej5ITMxxdu6cz3333MVfNu5jdcC0q2DvSqtuzN7MdmZv2rlNRGd6tjN77qwKO8C3m/YwcfdOeu6axcTdu7Df48WUXTt5dudMXt45l4Gbp/G0017uyjNzV1Ymd2dlckeGkb8bUrg108TNRZX0kULVn+PpbDHG2ZcMxS2kKW9Bp7qF53JCmHoqmtE75jBr6w7yTDFUtqVQ36ZlXuA+9spPUtem5ZvGCr5zvDrGecVVB7O3V4xx7kebn0ZJZSKtbbamLFilwlKTRlH2lzQX/MBPdcWsrTRKZhQCZB2qNTC9IoO2JqW0c1+UEYVSq/ivgT0BdLbVpfOj1cSRWgPTrLZx0rpWYcZiYFRVdifNXjJ9ysz8Pa+At6ryKKyW43zcmYL0YHpYbN/nsw+64+UVgjU38jyz19mNU+z825wGL25KxVipAHvmykTOJahIy1Z20ew1t6oob1FLLM/laPayixPJLkq8pGbPcJmaPZEPd1Wz9weqXbPX2qqUohCEG+d/S7PXmdnr0OyVVNiYvZ/T7P3iZ6+d2RPGLJfS7Il8RRHa/ls0e51LAL2O8woQ2gEmxairxqigtEIpMYn/a82e2LwxGWLwUqo4p0rkrDIJtXDaLQ5CnxnDQW0qe4Oj2bbuRBc3zg7NXnSjhs/aNXvCFErRqrtIszd58heSZs/beztFRbFUVyf9rGavsjKDVasms3Tp1Is1e/t7UZIegkegD23lMRhjT/LcU49Slu56kWbv7df6k+C7n7HD32H5ho3UFcmJ9D/7i2BvjXUCHuVru/bdncGefDqy1OHIWv+KrPVaG9hLHXFesxdiDINcA/00C/HQCc1eKa05KvLTUijMjcOcnUh0lIrYuEQaLKnUlupIVKlIUikpzk+hrEhDcbqapiwlmXl5YDokafYelTR7yZjTIvHspNnLM0SQEBfdrtlzw5weSZouicf+X9LsrW5n9j6Z8D5hUcd5a8gAzrpsZ+q8LznnuYux3w1j884FrNkyi90Hf2TJysnM+OEr7BzW8e3C72hKXkXLuReo8cynbkwVhZX7SdK9SE21HKslmERrEq+X6JBbk3nFoifNqsJqCaSyIlYaJYyKiaekoZKgTyp4cPta3Ko9GN/SyY0z51VbGGPeS7YSFq5N159fXF81f4xf4wH+2vZXrmv9228Ge0Kz9+IzfbjplttIDDrC55++h8OBn7pq9hqDqM4KoiYrCAqD2JufyHWWpksyezGk0a8s77xmT2jzLsXsdWj2RCzDc6U5hDVqpCy8DmYvt8UWOn2sNlUCfV+WZ1zE7NVJmr13f1GzJ9w4xe5Rz5ILbpwCZPax5BPTpufVfj2lL4jhw99h2dKJVFaqMJujGP3By1y7eB2rA6ZfBXtXWnXX7FlV1DQrGHb6J3zTXMipllPZmMhs37V8uWoDX25ew7+3jObLzWs5stGNLzdv5u6t3/Pw1mk8vGUqD+6czb2HlnHvwaVS3bl/MS+d3oa9JoWT6hQckhQEqXw4kyQnWOktMcuCYRYljrnHKnCODONceBRlFQoMuaLZUBGfFoUuLwZrsYL3c8qYdFWzd+VVN2avui4VhU6OpcoWFJ2eo5DMWpJNvmQKZq85kdDMBNLy5DY3zmYlEeYENFmK88xe/H+T2auOoaBZRVxuArHGBDKF0yVKSssVROnjSRfTD4LpEm6YrQrklUo89cloaxXUNCqIU8RSmhPOYwXC9KqYOUc8CQyOojo/mtSUBCyZkajbwV66IQY/uQqTKZoGMZ7X7fW0mkNoLY+U2MMPCjOobVBKY5xSo14SRnpzEm+VZ1PepLKN9/0BsCeYPWuDnKp6eRdmT4A9uf4/w+wlpotg8K5unFeZvV+pDmavVonC0K7Z6+bGGa9TSVmLfxTs/RyzJwxPBBv7S5o94ZDZ/ViX525n9sR73xnsdTB7xrz2WI/fwOyJz3pjXhhyTQJ1ueHS7y9AqMjpk5i9FhsTWVimpL7R9tpz/ofMngB75tQYvtKlca/ZzL25+fxk1kChPy75Ch7IzedfBQUMDFcw87hXFzdOIe15syxbYvbE5IDozQZVmTFcxOyF8MILT+Dvv48pU77A03MXs2Z9eR7sHTmyjPXrZ7BkyUTs7Nby+eeDyclRXczsHX+SeN+DvPH6K9LEmjHuFL16PtTFjbNDs7dj62GyVN7kp3vx9psD8Tm9EeWvaPaWWb/iTMVyrmm7hutar+sK9iQ3ztHImm6wuXEahtncOMXtNpsbp77Ok+qSUPqoZzP/DTllAa1YmyqobcxhzNghODnt4Ls5X7Jy0zxqWpKosSZjzPqewryvOag8x9yAbdTUyrGWhlDTpKPBsBGf4TJeeucFYuWOfDrmHcmN86mXH5PcOYd88SYKlTNPD3hccuP87KvBxMQ7MODtZ3B0/X+E2ROavRSvUnqYHuGI7hAD0wewN30vr2teZ13qWoanf8qy9B8ZnTKaKdopzEifwfj08SzULuDltI+oac/Z22s8wajksZzNO8zH1U/hluPMkNq3cMnxoHfdYFxMXvSofhu3TC/ea36DDNRkZKSjN5j4sO1d5j/rzqNCs5frz8jq9pw9YcRS+Kzt55/J2buZG7mPO3m5ciDbjQcu3P8LYM/b20fK2QsI8+GOe+4nxHEjb73Sj8Nb5nUNVW+LZ/6Uz1k+Zyw0yMkxRvN+loXvlbsu0uzVosGtQSe5cYoP9s+5cYr7hWZvfIUJh7pUatoU5zV7wo1T2NHfaLZp9kpbFZJmb3s3zZ4Ae/sE2PsFN05di1ZyfIpr0NDYppQ0e2JXybNRRy3JvPCcLWfPbFZKQmAvrz2sXDmNPSu+ZXxxKXPPjrsK9q606mD2urlxvpOrwbs6kdnV2bg251GSOZgDByfhcHYMctU/cDgzlt0rXRnmFsy1Oelcl67jOqNOMmH5m159vq7TJXNTmpaHcnN5OK+YlzPj8El6i9cyIwlOfIV0RQ90yh6kqHrwRmY4M8/Eogl9mTOnllBoUjC6Mosz1aksqTRxrEbPvkodfytuZIHzt1fB3pVW3TR7vkGhbNh0hqzsKBoak6WcvVxjFCtDD3Mm2RnPFAd6rZ/CjshjQDqBBmf6bp7KQr/dQCLpCX6cPe1+WZq9ny0BopqUeGgd6L9jFs9sncXuyH2AgYgMT3pvmM5S3y22rLvKGNJLApnrtg5Drj9z3ddiLovE+awXFl0AW854cUuKgWnHvfDzj6DaHIVKHUNxRsT56AWjIYaIOCUj04ysK1J3cQcVDWN+eiTaDAWVbYmoKpIkcNzB7IkxTkutijM6NXWXk7PXpGJP/BG2xx4Coa3qrNkrvqrZ+5/V/6Fmr7MbZ2fNnnDj7K7ZEz8Lhk2ZEk+NcMW8VJh9h2bvZ3L2fq9mT5yzIS+M6GQ5te1gryNnLyJJKZnUqNJsDqICRP6vNXvis2vUx+KgTOKoWs2BJA3x6fG0FQeRb4riW10asgoLT8o1zOoE9jpr9t61ZJHXksRrl9DsieiFb78dwYkTq6ip0bdr9rrm7AnNnsWipKxMKeXs3XDD39m+ffHFOXsn+hHusp2HH7iHlrxAanLDOOfrQWNR8PmcvfJwW6h6jDIeS1YEBqMSeagD5UZ3wvydfxHs3dbyD/7dehsfl37G6ozNF3pycRFgTzfc9rMIVVePsRE27ZcbW27EP8uX95ve5G+Gocy9N5nUvRY+5iN8OEeuOYPc1DzeTh/EIu0i5pfOZUXxMlYUT2WhZSxLc1bxWf6XHCzawzfVozlW7Mi3+lsI3iHjWVN/ThlO01PdE+c0Jx5Pe4xzBmceVD+Ei8GZPmmP4ZTmSC91L07qT/Bs+jPsMuyUwF70Z392Zu8vsZTENvHChOfxDjvA4Emv4eS3i09nv8exc+v5ZulwttkvYeb6r/lp7wyW7Z7O7I3jpWNDFgynOXENbc79MXuko/tKTXFNJDqLGyUVUaQUn8ZSEYWp5AQV1iiyy05jqbSgaTZQ25QC1Voaq5PQVpzkTL9U7lu7EddqL8Y3fWRbOCJPr+nvtiWS/ZqtOhZVtznht8oH45Lqe35B/RLY8/X1k5i9z4a9x99vuJF47z189M4A7HYuAhI6harLGTviXb7/aig0KTidp+SO0npmdWP2Phr0HEoMfFhh28H5pZy91E45eyJgU7gzjeyUsyeYvXfKsthRrZfC1EUAtTjWndn7JbAncvYsrRppRPT9skxyWpJoRUFSk5oPK3JQtabyxguPS8zerFlfs27ddMrKEsjKCmXO1x/w722HWOE75SrYu9KqE7MncvZS2nP2XizPx7leJzEGJW0maswDpOgFn3OfUZ4uw8dlODvORy9UXRy5cL7KkBWX2lzGiiq5Ky8W7+SHuD8vjOCkf5PbSbP3cF4wY47FoPa/C7tDkzDr5XxQl8fxOh0Tqmw5extqDMgszSy6CvauvOrM7GUfoKxcw5EjzmRkRBAa6kdsbAD1dUmc8nAiKNqLkholE13W8KP/NkBHWa2CpQE7mHBujQT28g1hRMZF/feYvZo4SmoVzPfdyhcOP5FTFQuk4pF6lneOzMckjCAEu1YaQW2TggCTK186riSpyI/qmgSOHXKiLDWQEwcdeGr3SuZsO8K+neco1QUzw2UjQYpTGA0qidkTYC9QruKYUk28Mb6Ldk/8nGOIkiz3rVYFhnSFLQ+tk2avVmSwpShp+oNgTwKNtXHkWyMxV0XQVhtva8itURITpzbZdFuXw+yJ/z8h9WI3ztqObL+rzN6lq5MbZ3SKGFXs5sbZpJBGO2vqL5PZ656z1+7GKc55qZw9ySglP4zIJAVVOT8D9tqZPcEYajM79HNdmT0RvSDGRH8J7HX+fItsPSljL9/2GgSzF69XkVts0+wJ9rPIIphopZTrKJjp/4Yb52/5zhGfXb0+lqAEJdEKBWEJSvLSYijNiiRKqSBSoeDbTBOPxauZedz7PNgT3gxJjWp6FecR1aiRRjqDG1LoVVFISjc3Tr0+gCFDXicqyp5PPx3EmTPrmTt37Hmwd/Dgjxw8uJwdOxaya9cC3nnnJXJylBfn7Nk/TaTbLvr07iGNgueonHj7rdcoN7mfd+OsioqTxjjfeXsgcv9DjB45lKee6E28zx7kv5Kz13EZWzieo4b26LOOfrxFjG3e3N6H324zZhFZ2e2P+Xvb9aRWe5FS6kQP9TSm9UigyMVEaoMdpbXhUKuhtaKcrLYcSlq1ZFnOkV3uTXZZABllPhRWBJFT7km+JYi0Ml/Sy3eTGC7D/+u/MHD8AELjTvHC6KeJlDvw7OdPEKN05JnP+xKjOstzXzxJRIID/cc8Q3CMPa9+/QJnfbfR1gzhH/2Jmb1rhGZPFo1br1o2yBKwe8DAlr/KOXafnm3XKThyt44df1dx8M4Udv8jiX23qqUSP4tj6/5mImnkKgpnDcD57jq8ZTW4PZmHz2NFnOubi1fvApyfyCX0tVJorgNrK75vVODZtw6Xvnk4P5qJyxM5+D5WgsP1Fh46tJpF4yIYfK7djbPjIjR7yu9sJWXuXQz4hjQPJbYh7sLuwi+AvQ7NXp+e9zJt4RKq82MICHInPfninL3ICE9io70kLUdhYRhTKvKZKO/K7AnNXny7Zk8wdsKkRRiriFHNO7sxexMqTBIgnFJp4i/mIonO75yzt9pqYLk1jTLhxFlp5DZzEafqtOeZvU9MO6XohQPad34W7AlmL7NFyxtlWV1y9kaI8xSWEN8pZ2/o0Nd58MG7iYs7yd69P3LLP25A9uMG1l7N2bvyqhuzN7a6gKTGZGkdeNanML/KiEdTLk3mgX8sVL1LwHoFD+YKsPfLOXsiVN3uyDQpZy+3VSPlmo0sz2xf4wpGNZTz/VXN3pVXnZm9bMHshaHVhtLYaMvZ27LFAbM5hiB/X1IU4RxNtGdD6B6KrHGAFpeUsyzy3Up+ZSxtDQk0m0OpzxeB6Bc3WZdd7Zq9XfUZLC7VsL9EzuyaLOk7sao+GruSOMZV59k0eyVhZLaoebo0h2u0at6vzqOwRsGpo05YtAEcOebM3VHRTD/sxo41JyhV+/FapoJz2RHMyDdwskBJoS4KX7mKENEMGqIvAnu5aVFoM1WSZss/XomhW85ea4uS+gYVrWK87w9o9iRNYF0M5tJk8oqTL9LsCUYu3Xx5zJ4Y1buUZk/ouSRL/j8Bs/dbAMDvrnbNnpSzV2lj2S6p2av542BPgCHBuEpZipfI2UvJvFiz1wH2BMtm/Tmw187sZRWp8Iu/WLMn5exli5HL36fZ63wuAUIFmBQbEuJv0MHsZRUo8Y3viHv4/WDvUu/lpY79UonPrkEfK41oByuV0rWIYKg2RrJYrePx3FzuLSqkX1xyF2ZPaPbE6GZYQwqjyjOk/lBs8Me26qlviKPXec3eWWbN+oq//vWvUs6e2RxJZaXyEpq9b/jqqw+xWNJYuXISK1fOwtu7m2bvwKMUpQVzzscdKmLRR9px779vu2TOXs8H7yb83HZeef5xxkyeTnl21K/m7HX03VObp+PT0E6ydB7lFBcpW+9zZIrJyAwfn2f3rm24ngPvxhDY28qD7kuZ+Vw07g8X49OnCNfH83DunYlznwLOPVFN7pl6aG3CuKMS5z5mPB8vwK2PGY/H83Hvm4/34yU49M1DOWgVOV/3ZoNMhf3DJjbI4jj5SHr7tbHr9cPpbJTFY/9QOptk8RLecepbyumb6nhO9vGfFOz99VoctgRTFNHCkEfG47XFkbHPfY/z6tN8N3AGJxYfZc77C9g3YzdLh//EpvEb2fD1RpaPXCEd++bNH6n0WEX9sRfIX1pOyeNtZATYk3h8CObAJMyuGvJDW7HEtVDYnMlQSzlJ4SkUuSrID1CSdGwIWX7n0J7+grP3+3Df5h2cUvkypmBI14WTOwBZ7FxbCQ1fN7D3Oq9htGZizi7jFO0xDLV//1mw5y9p9vzo1+cRHu7ZC130KaZ9PwaPk5ugNabTGGcsyxdNYf1PM6WdUucCOQ+X1zBDvrMLs/fxoOeIJJ2HS/JJbFRLzF1iUzK5LYnc1o3ZS2pKxtqqkkY5exbnSTs84gugg9lLa1ZJgNG5LoUFVel8XCZofyX725m9T007aImTcUj71s+CPcHsiZw9v/oU7i7KO6/Zi29U81BJAVGtet568XH8/HZLu0g//PAV5eVyidkTwFU2fzWrA69q9q646sbsqZqNVLaqeKk0R7KYF6xyYauJytzX/k/Bnv2RaeQYFCxuyCCgIUXa8NhcbcCxTsu9FfXMdbrqxnnFVTdmr7gkGS8vLwoKYnB19SAoyIf6+kTpWFxsIDkVIcwuULKhLlPSyhVUhbLGHMu8ulwJJEhs1KUazP9EicbQGkNmSyJLajKYWJ2NVjKtkuPfmMoIa6409dA5Z8+uTs+/y4oJaU6V3Djtjjhj0fpz5JgLtxiymWrvx661JyhT+/FKVT5uRSqGFBnZXpJEqS4KfxHNIFdd5MopRjqP5yqZXmYkuC6FIXkmaoXzYifNnvh3QsQxVDT/fs2eAAgR3u4olYHUNiTZdFudNHuiIY/RXh6zJ16rtU7JmHIT7o2pUBFxntmraVBJ7N6fgdn7r7DMYp2XRUhum+oMERx+sWYvOkWF9TI1e0I3WV3Xidkrj5R0guKcQifYndkTJVg2a244LcIZs/vzdjx3O7MndJ8mEevRSbMnQJ7JrMSYr5JAYffXLj7f4vmTtfHSObqPa3cwe2LEWGj2mlsuMHu19UritErbiPAfAXuXGA2X3t9CoVMMk16TeG2/9B0kPsdp+ljpsx2qVErXYqyzLT+InXnJyIpKkVnKeK4b2Otfmi25sAtvBuG+Xt2mJEj0fdW5ZNTK6dNpjDMlxZdHH30Ib+8dLF8+hZCQw8yYMeo82Dt6dDnLl3/HzJmjcXHZzfjxH5OWFnMxs7enJ5QIt80kKVRdF2nHww/c3U2zFwvlwWxau5PsRG9efbEvD/boiTzgMIoIj18FeyMYQW55AQW5ZexmV1cCRlzECKdiKrL4GciSJtj8NpDxt5a/IY/1p8Q9lcdiFzL1sVhMG7MoClJQ4JdMcbiOojA1n7tns82YC7VJVKcUkC8mfcOaSHVaSvLp8RQGpFPkZSDd34mCg48ROeImhj/xLUF7vPi415eE7ffmo0dGEXHIl48e/oKIQz4M6TGa0H3efNJ7LAG73BnR92ucV58gP7QRg081b7zw/p8U7F1zHV5+gZgtxTyifhi7zIO8pH2OfRk7GaR9lU2mNXyi/4hlxgV8pf+CGYZJTE+bxDeGL1maPp+B6R9QF7QBjryNXZYDU5WTcS7dxUjuB6qBGiLKYhjFcNwzvLmr9mO8i735gsEElrrxefMD+FqOM47eLHnJnkdX7+ZosR9f1A+9sDsgAtUFo5cw3VbK7y+ErLcvrBEMh3KoUJWSWeHdvtB+Aez5+FGRHoCzx1n+edu/CDm7gTf7P8mhTXO6avZQ8OUng/j2yw+gRYnBGMvr2RVM6qbZe+uNF7CSwtkGMXZpkhi87yuN0thcZ2ZP7OiIsUxtk5rplUbsa1OpalPwYbtmz7Ney8HaVG42F7HeapDC1OdUpbOvRod9rQ6ZuYzbzSm8nOXJI7mRtg9gUc1FYE8we4YWLWMrMghtsI0NNLSqGCdAZIMeK2pefN6m2RMmAsLZyd//AJs2zWX3TxMZlVvALMdvroK9K626MXsTagpQNwlmL1taWz9a0/HuxOx5uoygoBPYG/I7wd4DEth7lB4S2Lu/C9h7NDeEcRLYewD7I1MpMMgZVJPH4Rq99BnYWaNnjTUNWWkLP1wd47zyqoPZ22vT7AVHRLB69UlMJmGLrcDPz1sKWPf38yYl2hc7Mri9qFR670W+ndAOP1BcyvsVWdBgA3vdm6v/WLWzHY4NqdxTmM9NBYWsrzZIr0NEL1xrLmKmcOdsz9kTI/ZCc+1Wp+VrayZ5Vnk7s2cDe7dpjUy182Hn2hMUpfiz28cfdXIQR/38iZIHYDbGSmOcPwf21ucn8VJFLqVtSjbWG/jKmnkhZ68kjOSmZG4tyaf4Dxi0UBJKXGwYqRlxFJS16+c65eyJUTsxIifpuS6D2RPM4NZEDZqqZLBGnmf2BOsjjff9ArMnPcclmu//v1QHABDuqnV5vwwAfnd1GuMUmj2hbxMM7nnNXrNCMlAR5iSXo9kT+jmJve2k2bNUK/FPsOk1u2v2OsrmIHvxcanamT1Tvk2zJ7ludtLslVSqCFYoSf6FMU7BHpZnR0jAsvt90usRmr0UFdEaG8DrYPYy8pVkFbbrBH+HZk/8PmIsVehpxTk71l6DORxNapx0LR4nXpN4bd3//y7P1a7ZE4y9GNkU1yYRvVAciH2hUpqakpVbeLYD7JUUSz3aK2U5aBrV0r+bwkchvyWJ9y1Z/LWslNQaOU/2uPc82Js18yvJhKWyMoUBA57Czq6rZm/LljkUFMRSkB/Dxo0zuPkfN7J//8puzJ4LHHsSdfARxn72Di35wVRlBXP63BkaCoMu0uwp1GqsebH4Bbhyx1334bR/MUmxvr8M9pAxt3EUGMspjKvnTK7rhZ5cXOpvsbF68mnIEqYhk09tZ/eu4ca26wkp9uFz3uWGtGH88IiadPsCxvE+juVHmcc3nKzew4eNM5lXspWlRbPZYFnDptodrGW1pLWmLpndVRuZ3jwOh5rDzMmSEbhFxlOpT3M2+xS91Y/gmn2GnuqH8Mhy5BH1A7hnO9JL8xDnshx4TN2DM5n2PJ3yOHuMNoOW8oZq3hr87p8V7F2Lu1sQNTX19J7UF7fovbyzfCBnw3fx3rLX2e+1inE7PmOr22K+2zWKhUcnsfTkNGYd+ob1Z3/grTUf0aJcC/aD2J9tz8DwqWTVlhBOHLSkQ5WeOLM3T3p+TkyuDy97foG6KIAg614yK8Lo5/0dQbkeDAqfxrT7Qum9cRsu1d583TzkAtirvQNZxcPIrPfaquIh27FOlzu4gzeaBzHA+hLPN/S0Ha0TY5wLkJkLuKOwkFLxJVgcQV2DlbEnt2LQukKTnjdXTiYs6hijNk/njDALaI3Gd7AR1UKNtAM95rN3+H7sR9CsxC1XyV3FDUxS7CKwE9j74M3nSEHP11VCgydG1VTENanJbU7itqJ8aXfnpsICTM1JxDepqWhNlFyZxlVkSAzg8PJMZHklUuOR3qzipZJcNlYbOFmXyswqI4ZmFftr9cjMhcgKS5EVNyIrakBWkH9JsCeYvZJ2Zu+bChP5LYm0tCmlXaWvq7LQtqXy2guP4+W1gzVr5rJmzVTy8yNJSfFm+qThLHU8QlrIV7R5Tb7agF9J1Y3Zi27Lprw1kf7lZlzqdahateS2ZVLXTbPn7fwZ25e68L5XFLLyMpsm79eqk2bvgd+g2cvXy3mnNo+jtTomVpnYWquXmOsP6isx+Y6izfXrq2vtSqoOZk+KXjhAfkEi+/Y6SmAvPi6ImGh/rFYlnp6exEf6YUDD22U50tSC0EVntybyVUUmb5fn/J+AvbbqaLJbkvi8PJMXSnNJaRaj7QmcrNXxSFEe8ibNeWZPfH+fqUuVmKugJq2UHduZ2RNgb8pRL7avsqNAG4DHcUcy4nzwPe1EVrAbi8r0zNDqiYpXXAT22gpCyDVHoKqUU1WtQJ6tIrxZK+ngpPHL0nBK61QcNKTYXDp/p2ZPnCtVF09GkS1fVQCH88yeNYqyKhWp2TatmAACFARf9By/WO2aPcEOKZIVlJQpu2j2hB5MsHs/x+yJ5tuSFYleNMn/DebsP1DidTXnhxKqUhCVpLCZh/ynAF872BPOmCI4XLwfnZk9odkTkQnivRNr4VKA6RerndkTuknJ6bOTZk+MDYcn29jESzF7v1rtzJ7IBtTnKCkQ5jydNHuCTRTjl8JN8+fAng1sXXxcuq+d2YvRqiRw15nZE0yn0AMWV/4+zZ44V1lWJNFJii5gT+gEwxIV0rWN4fsFkNvxXAVBrM7T0Ds7j8dycqTrdXnCgMmffaVqHpKn8m5gHE/INcy080FmKUdWXM7L5fmoGtXcWZyPV7OeWlS4NKXx7/ISNDUKnnjgLqmPTFSdJiHGmXGj30chd2Lw4Jc4cWI1czu5ce7bs5Azpzdhf2wtmzfPov/zfTGkRuDc4cb51lBeT3WXDFqCnbZx5x23SaPgecmuDBk2hIpMz3bNXg6VYozTEsSITz8iKeQ4c2d8y7XXXo/n8VVo4vwxZpihLo1JAuwJIGtuQla98HzffW/LbbxZ+wIvVgzkkepHu/TkEosnenVh1iL69qr7kVU+eN6NU1PtTVDlfu5P+Z7pPZQUuGQT2roLU6Uvz1i82F4RxhcVXiyqDEVVcYrkSh9Ccz9D0fAJx+2OMn/2OrQNRqJaEtjls5MXBssInSnjlSUvEaA8QZ8pvQhPPk2/2X2IVJ+h1/cPE6E+wzNz+hKWdJonpvbGL+EYryx8DoewrdAExcU1DBr0pwV713HunD+5uaXIg1ww6eU80+s5tm3cgkEZRHaakndffY/Zk2eToY0kSx/LN198w4gPR5KdlkB8TBhmr8XgOJjS5gYijSUUF1SApZjs/DTqGrUYsgzEqkLRZacTkxGHMdcIxQby8jKIzohDl2dAqY3gxCOF3LJhOweLIxjW1E2z90cuLTci0/6IrLiC68vrKGlpAFoQ/93scY7s9GC++/ozDrnuklyqXJKjSc2KAWLxHFSAfIGtKfHwdcU30A2sCcwry+SJ2mb0ias413mMc+BTxGJCVlrBnCojpqYkyUXT2JzM7WUlyErK+UdZGYZmNXOr0klrSmJxVTp/KbYQ3qRlVFUOsuIqPBp07KhJ5cfaTMxticyszuKuohJc6zUcb0iTfheZpYnXcs7yg34qssLyS45x9ik2kSO5cWZIu0kCdAqWUrCN4kMb167ZCwjYw4cfDqRv3x6oVI7Y26/j1tv+yfoNP0DCONo8p1xtwK+k6mD29vSm1WzHmuB9GEsCGBFwiMC8AA5E7SMx14e9scuYtnEVM3cv5e1D77Hy3GaCQhWciJWzQ5vCDo3mN5SW/WoFgarTHFAnEKw6SbTyCFHtdVAdj0OknIj4k3iF+lBcoiS1VU1xayL+OcnIi5LIbEkij2wIGEHbuW+urrUrqc4ze7acPWNJGqbsWOrrE4hSRBMsF6N+Sai0saRlxVFWoiC6KAV9m1b6LrJY5MSb1SS36aUG8lKN4X+s2tmOo/U6FlnT2Vqt5yerYPbkFLWq2FWjZ7bVeD5nT4zfv27JliYyRluzKK5O4GQ7s3f4qLME9rZFywnyD6c8M4zY+EgK0sKQKyIo1ofilq1kb5KG4ATlJcCe0NQFQ1W4xL4EJyjIz2vP2RPAS7A5zUpaqhU2EPA7NXsS2EuNI6skkUJLey5ZJ82e2WLTW+UU2TRRBgG62pvg7s/V5Xnbm+HOzJ5gCBsFu9NJs5dTrJJGRX+O2ROvTzgXxiXbmKVfO+//qgQwEA6FwnCnyfzLjM/vqnbNngAyReVK9NkXa/Yi1Jev2ROgKKOgk2bPEklTi5KCMhur+3PM3i9WO7Mn1pRw3RT6zM6aPaETFCBQ2mD4o5/pZrkEUoUBjAB4HcyecJAVrOTv1ex1bC6I9dYB9sRxwdxasiN+fmT1EkVRMF4ZCuZr9SxOTWWBVo+XSWSDBrCrXMOTIUrGOwTwSIqJ+duOcrfDVu6w38S7PgewtmnwrVKywm8rOeUhLPPbSlCdzazv1UVjufObD9Dl+rBb6cA/v/mAANUJdCmuFBeF8cOJFdzy1btSnY0+wtqza5h5eBHm3Ag2u2zEXuNGYOIpbhv3HrcumsSIQ+PhSF9y0yLYd8qBVouc6uwwvB220lAaSYMxkRP3WaiM0Ujv29OzxxCV4Mjg5d/zxcrVlJliWOy2C1e9XmK8vq6uQVZiRVYMsoal3TvtP3C5nojCKCjOopduKd88oEZzzAL1OkrNRoJqS1FZCojOzyHanEuDNZvaqgIsWV7Um70Jig7EI/AcZeZyaK4lv6QU+ant+H8so88D/dClKEiO8sDX042Hb+8h4ZSkCDcUceHSbS+3c6ijPDBoE+j7wBPs22lz4ywpqf4zg71rcXULxGqtZcW8uagS3Hj1mf7YHd7K/i0riAo9y8iPPmLV0nk42u3Ay+Ugc6Z8y7djRxPsY8/WLZuoUqyG5deDwwdg/y4V2/vRuOcJrDtfhmNvUr/7FTjyJnV7BsLpd6kVt/cNpHbXADg1mMZ9r0r3V098g/Alvcne/Rzqw//C56QM/xMyfE7I8Dshw7e9xM/imLjP+4SMwBMyXE/IOGcvw+OUDI/TMlxPyvAQx3b9i3MHXsbr0Ks02A+m7eQHtNoNombHczTt64fHZzLadvcFh1eo3TeApoMv0na8HyWTB1C1sD9tx5+CM++Aw9u0HXiK1MMvkXT0NTj2L5y/sO20yO66nW/3LyChJIy+HockDZ5g7oIbdOTVxvKk4zbuPLaO3g5byLJGE9Kgw9KaSHijlqc8DxGVH8j0SHuu378Snyxv5E0ZLI8+RpzRkeUqJz6Jcia92cQpgxu3HlnNzfZHmOQ+FNfUZ5EVXVqz17vIRFmrhhO1qdxUaD6v2fOpT+H24kIiWy8YtLz77stMnDiMoqJoUlK8eO65PixcORviv74K9q606szsme2JzfChvCaStzUheJTFkZzjTnFlLGHar1i3ay7b7Saz278XB13m4HA8hEUhcXyQncUHJtOvV0YuY9MT8EucxNdpMQQnjkej+IQk5SeoVJ8wPi2K1R7xxIdPwMl1J4U5CnY1phPbqGFHUSqu5Sk416dyqrUAAkZeBXtXWnXT7FmqDYSG+VNcHINfcCDR8ggampIJCQ9ElRRGdZ0Wuxg7HFVHAQ019Ro8kpw4GLNfigbgdwCa313tzJ6iRc28GiPfVwvGTkxuyKVph7HWDLyaUs8zexVtKlbVpnNDYT7HmwxUVidw7KAjlhQ/Dh1y5LrUDB4tKWT9uWAqUwPw8/YlWx1EWIAPfiFhaDQKIuQKyaTlUmBPasirIiVmRLA7YrNRNLapqbFQEk5To1ICgC0iC/D3MntlYQR5exGvDKGmLtHG7nTS7Ing64hkG9ArrEwkUqX4RbAnsS35YZIxRU0Hw9WYgMVqa+wllqjyArNXWauS2L2fZfaKQqR4Crk64f/XYE+UeK1SXeK+P1ztmj3B2kq5o5UXa/YuF+wJZk+wq+VCD9hJsyd0guI9s7GJl8fsxaQoMQowWRsDeUESwBQgT2j2BOC/lGbv16pjjFPEd9g2Eroye1FqJVm/U7P3c2BPWvO/470Vz5NniiJBJScuQU6CXE50vIJsnfh8B7KtPIW7Y9Ss3HqGWXb+zNmwn/tXTODBxZ/x+aE55FeEsclrHaGpDlTVJxCYcoot3uspqgpnqNs6HjwwD4MlBFVJGC8eXURIphuOGe5oLGGsjj3M3XtnSeWa7sq22MMsC9tDXHEoa5XH0Vqi8TV6cMe2udx7aAkTNr0Lm2VgNwBcPqL10LNw5DlwehWOPkvL3ueonPQuLTtepO1oPxRbHqZi35MkbX2YipNvwak3iF9zF1m7nqbtxLskHh0k9dHnDrzJuaP/xv2kDPdTtr7b46QMt1O2njzAXobXyQvXgfYyPE/KCGq/7rgdbAUHDS8AAP/0SURBVCejeNdzsP91Ivfei2nMq1QufQMOv0K9wAWix94/EPYOgN0vw6HXaT34KuwZBHvepsV+IDi8SuW2p2g71A8choHnYAJGyHj28edJUvmydtEsIkId6XP/oygTPFn5w3RUck/pdljwWdYtnkOSwpsXHnuaU8eFQ/T/A8ye+7kg8vMt3Of+MMcS9/NG1KscTtnLQN+BrI9fxaj4EaxOWsqokM+ZHP4d85QzmSSfwKLoefT3G0h9rh5r+H6KvdeB4QQoD4LyCGnKWXwXKSPM9Uu+jZYR7T6OuZp/EOU+gW+j/0q4+zjmJ99CmNdXLE66k5DIUayKvxMfr2GsDXsYP48R2MUOwDfoUxwiB+EW/iEOvm9xOOBFAoJHcDS2P2H+Y9gk7wFuRyHqBLmHV5CzZwq4zMG0ZxYk2kPGGTA5gHwvBM+mJXozKccmU+s9lSbFNua9cwfKzYMh5SeImAsB06iIWUp15CKIW8Dhbx7B/rtHIX4BDYGLaIlZRMXGdSx88Fvborj5RobN+ZIqoQnRu7DUmi6Bqx+tRjLqFfSM9uKmEHfuj/QivS6BZVah5UvmJ2s6J3UuVFhD+VwbzLX+rvgVR3CmzsRDymi25kaQW+jBUmMQp+pMOOSHcUNwEK/7LSPB92YO6X7ejVMwe6YWLbOrjLjWaalpU0lZe/Oq0jleb8DSpqb/831wc9uKUunL999/RkSEPQcPrpDCOvXpCbT5f3YV7F1p1U2zN7+5FF2LhoFVhbg36tjckEVwaz4UP4Oz3VhCPYZArozgc0PYssiZd3xikdXVIyuv+vWqaObWYhVe6nu5WxrjvJU8hYwMpYx0lYz7zMGMOhqNxv82jh/8lnxdAq81lnCwPp1xtTlsbDAxtTqbcW1WCBx+FexdadWN2cso0XPWOwxzYRzmvAiSdDGUW5OIU0aQmhZNaaWafcFeuCV5AklYrEmcigrALt5Nyrf7vY3h7yoBrmpjqK5UYJ+azJaUFMqLRbi7gqTKZDYmayjJV9jGGsvCqa9XkJ6jJLBKQ16ugrpaBcHRkVRlhBIQFsbyJA2zDAYO+kdSYwwiIjyYQn0IipggnELiCFYlEtLu1vdzYK+tIlLSPImmVmigxDkLTZGSZs/UkMSQnAwqGpV/SLMXExGEJi2a4vJ2lq2TZk+YaIi8MsH61NfJKc38ZQfUDv1aZKKCimybS6Ng9rIKVRLTIvLcOufsCTApjff9CrMX+/9zZu+/Vt00e2Jks7tmT4C05mYlbX9wjFMAr9IqlaSf7KLZs9rOKWn5muUXr8tLlPR+dzCA7cye0IGKMUsBKAXwyjdEUFQsl36n8MRfHuP8peoAe1EpKhJ0triFDmYvt0hJZoHSFuvxM5q9jnHMrscuDfYuVb8E/sR9QsPpk5AoOXF2uHEKwxaKg4jPjWeVIhn/gHBcToeyb8+PLAl6ixuig3lbG0GKNZab4oL4rjqbojYNX1Vlc6s8FH1lFC8Pe40b+vVEk+bKiiXfccx/F+UNOt7+5iNOe2/nx21zuP7pHlLttltJbk0iOTWJbDvxEw/078v+3WswVx1lysae/P3Zx3jhmXfQjzxI2sFhLBp0HS3+U2kJmYc5YBWEzcPqNoFJA2XknPgcIn6gOmwdLSELaIxcz+J37yB+w5uUOM3A4rsGIhdD5ErQ2YPpNGgdqTizgdKDk8D7R3JPrqXhxF5C/L9gp7IPsa7fsjz8bpI8ZrA+6UFS3GazNvl+NC5zmB91K2rn2SyIupVIt2/4Pvpa4t0nsCbrTkKCRjEn/FbcvIayTv4w5wI/ZEv845wNf4ctAb3Z4/80ewOeYWnwvyH4EOhP2bCG/BBxiWOYc+pe1r09i/4x/XFMOcFD7g/hnurIk2F98dQ6cY/rfXhonXgqvC/uqWd52P0RHJLt6B/xPAeSdwp7kT8/syc0exUVNTy4tCdnY/fw9r5XOR2/mze2vsKOgBV8dWo4m4KWMO7YCGad+ZYlntOZ4TKen9znMnDTszTXNtMIuPm7sWDFWsmUBUooJJOj+GBorOQEPsSYM/jr9H8TnuXP0batJJVHc9OcB3FRO/HQiic4FnsEB46gqg3Dqf4Q8a1RvLzxXRZ4LGG0/deMPjKekDY/fHBjluMPvLPnIzYEbuCBZY9T29BMC5Bf0UpucQVNLY1Y6qC40Mj4afOZMm8pVkumNH/cBLgHxlCWHcv0+QuQya7Hz2Uva9b8QKjXESCTH1f9xKlT+4Eihnw0mC8+Hyr9fPT4HjYcXE7FkXq+kDm0LwoZg196EiNpzGs041GvpbQlEY/6FLJbkrml3IKsrIobyssxNqslC/zilkQpZmF2fS76VjUfW83ISmtwbjSgaFLxuKWENbUmvJv1zK7NJr5RxYGGdGTlMDxvDyhk7P2FnD3B7BW0pnCyNpWlVWmUtCbS3KbEuU7LgmoTprYUBr7wOJ6e2zl6dBPLln1Hero/kZGnmTXrS7wDzkLI51fB3pVW55m9XpJmz4UCCluTeamykHMNegJaDejJ4FTsNBZsXcqPB37gW8dX+fHAfA6sd2PUYTvu8DjA3a4HucvtEHe77OPeM9u598yOi+rfDnvp77QYH1UPeuRFXdKN8/vDkWT73ILDke8xm9R8FnuKUxm+LEhy5XCGL0uSzjFLFwRhY66CvSutOjN7WfsprdYToU6ktFJFcUWiBAaEwYIuJ5HsokRq6hQo9cmYcmzGV7X1CtTGJFIzNX/IKOR3lWgMa2JorhOGCnJSkuU0Vimk1xFk1TA5zUB9hcLG7JWGS7qpjFIVa8oNlFuUNNTKcfcJoNIUiiFVgTZejiE+nviUZFKMShL0SWjSBAuRRGyiCnlCAnK5nJh4Bfndohc6Xg+VkVTVqUjPs7E7HWOcgpkz1yey0KjHKsDe72X22jV7mcVJEhsigIOIYZDYl6ooSauXlids/9s1e4W/rNnrAHsCnFW2gz3B7Al2KDRRSb4Akx2avbpY6XyC3RN/70s15ALQCJ1USWbkxff9v1CdNHshKhtY7szsiZFOAdLqxXv/B8Fem9XGskkMnljTnTR74pzFFSLaQ4kxLeaSrpiiOpgvES1QldPO6LYze4LVFetWAErqokjVxKDNsWlEFXpbUPwfBXtCsyfAnj5bSVOzEmU7s2epUpKWq8Qi1rP1YrAnXl9RZhQZYnOlc5TDbwB74pjI+RP5mOfZ6+6PKQpBp7sQu9AF7JUEU54ZjX9QNEdP+bD7YDDuh6fgld4XmaWO/lWlqJpSuN5i4WidDmubkr21em6otqKuVdL3njulPlJo9nx8jjBryuekpngz8MUnOHZkGXNnjD7fa+7a/gMBPgfxcd/LutWTeKzH/URH+wEbOLrZ9ph7Za8Q+ioEee7nn3f+i9ZyJQXGMMZOmUFVXgx1JQkc27uSsqxwWioTmThzDlqFN0tWrkAmuxHHY+tRKKLR5VVDWxm05uLg5Mj4qT/gcs4Ja2sLVXUNUs9dAVRWwRr/Y9y76DGS6mM4wR6ckx351+KeeKe68/fZ96EqieJoy1bSapUcrd+EvlbO8aZt6OoSuG1eD47FHsOBoyS2xPH4ihdZG7Cet3Z/xOQT0/BpSyCoTUsYWtyJ5sSJUNbt3A6SKKsOO8M+rn1mAN9c68+r+5/HO+k4jyx7iCCNA09v6UOI5iz3L7mXYM0Z+m3pS6DGgZ7LH8ZdcYwBu57jRMw26an+9MxeUHAc5eU1nNm3lZTEIB79dy+2rl9DoMtRNPIAXn9uIDO+/Z6YwLMoItwY8+lIPn77Q5JivXE+upWSshJqahoJDj7Fvn2LSTMp0WjCKc5PgcYK8nJKyDNVoNdmYb/TnnprFjTXQ0shZw5sICkhgDXLNhMU4A11OioLkyFHTnW+Bie7XcQEneXIgWMc3HeYVqGzqDFw/Kg9J4/ZYUpV4nnSqR1gQmVNMw2tDWSmxrB142p04UfOf0iK1WehMuF8zl6ZwZfeD93FyHHfUGYKZs/eLcSFnIZWDc8/1ZN534+AVi1uLkfxdj8OrSnMmzySTz97hvoTFr6SHT7/3CKuIJp0riksllzehEZuXbVBstC+o92N8+bCfNKaktlQbSCrOYlt1Qb+ll8ouWV25Oy512uxr9Wy2JomGbXMqDTSszCfoAY1x4Qb528MVX+82IS5JYUpQqNXUEB2u2ZvmTVNeo0xnTR77733Mq+88jQ6nQfu7ru5555/sWTtXEi4OsZ5xVU3zd6BmGPklAUxNMYZ36JwHBVH0OX7Mc1vDyNXbmf4xi1cu24ywzdt5dhWd77euJ6H13xJn7Xf8MSKL3nkwI/cGu3PrRHe3Brh1aX+ERHI05H7Cdc+SI/ieEKSb5UMWgSzJwDf/XmB3K3K4z3DAeYd2keePpq4DCdyyv4/9t4CPMoz/f5Pu93dbre+dXe3rXtL3Z2WUijFKUUKpRSKQ/Hg7h4kgbi7J2MZn2SSSSY2cXf9/K/nmQkNIbQFtrtffn/muu4rGXtn8s77Tu7znPucE8WYw3NZFbsOQ0EwaYUxdEacBXtnXPVg9rJLLVIH1tzqXI1P1Kvk2Jgp25mRJVbnM/Od44PC+EpkjInmTY6anUoEwMmUi+3Y12JmXZVZjhAvbnRq9kwdWsY1ZTGtwaXZK40mv0PDG9V23IpKGNqYTWltKttX76XIEsbo3Azey8rm/awsVvhFsnN3ANs9gti6L4g9uwP4LlXD+znZvJ+ZyatZOezI0xwPqFxjnEVVasm0yLG3thQacqOx2ZLpFBquilRoPTXNnsHgzLsT+7i0SkVFpYKC9FiojyO/3PmagoGTrM/v7PfewJ4ApvZiJ0PYKMxYujR7jUkyx09oEaVxR29gz7XN4wDw/19K7O/yWFraVDKnULC6HT00ezGnOcYpwFB5rdqp13SBPaHZE+emYJLF5yYAuQhQF3rEnmCva6xXgJ8QpVo6VVIiWK8ICeKENk+AHRm90BxPuiFBZvpV1jrPaRkncRqaPQFSxXZEsLzKxewVlasIU544ekEcT7V5sXJEWADno7f/QbDXXhgl2Wuh4zsR2MsxJcoFHKVCIUv8nivGOEsjKLYn4Z+o4KBfJFv2xOK5aQwHjQ/h5ijn4bICKjrU7Gk0yx4sty2NqbVWDrRaqWpK4c5uOXurV0/n/PP/jq+vO8nJB8nNjWL48E+O9po7dsxi8uSvZc6e1ZrIzz8PYf2GZdC5nLUusHez2/OEP11MntGPtZtXQWWizNm76vKLKNJ6QWUybU12qEihLS+Uqy67gIhDS3n6kbv5sN9XFKWHkRjh5XLjtMnzenh/JwiaOf4LooJ2cuTgLqID9zN/gXME0ma2cXi7hxP+NdYQHxfKrCkL0aoj2bXqF3IzU6BASan4PqzWU5afBnkKyvM07Fw9n9TEQCjWUl2Yxt6Ne8k0qogJCEIRFwk00FpVij2rnLysKnz9PNiybS4leanUF8URF+uFx+LdrB5yhBsvuR6dKpzD21YQ6OvB5edeTlJcAJ6bl5GSEMi/zr0cvyN7ObJ9JTp1BDdefD1rly+Uf0NTE7zxxv+ToerncM455/Leex8TEiKMSVpoaWlh1659JCUJcCAu7Rw86E1oaKzrOvj7h3HkSKD4Vy+RdVVVI42NrTQ3C8DVSmFRFTnFlVRWVtHZWUJRcTk5jiLKy2uObuPXSwe1NbVUNbZQVtFAa2sp5RUVNFQ6qCgulqi9rbWO4oo6yqobaW6qpKWlgtLKBskmdr+EBEfz5tsfMmvWJOKPuHP7TVdhjNnO3/72Ny6+6ELKhPtmL2DvlbffpcAYwIrl80gI2QFNCvx3zkUZtA5alGzfvNQ509th4oeRJwZ7ImfvguJi9jWaJHO3t9EkQd3lrpy9C4sKyWxLw6PRRFG7RjpvXuRwSI1fF9g73GgkpNlp4pLakibB3qMl+ahb09hyEmDv7uIsijsM0tHzPEch2S6wt7XBzD+Ki2XOXpdm7/XXn+Sjj17Gbo8gIWEfd911Mz/N/f4s2DsT6yiz59Ts+aT7U1wXT/+dUwlPP0Rklj85lbH8EOrOgHlL+WTxMifYW9wF9hb8CvbmfMXta3/kyqC9XBmw67i6KmAvt/iu5fO9H3H/YXf8UxeiUs8nWTWPZNVcFhkSGZZdzme2VpaHp1HmiKetMYP2VjNHNP7EZoTS1pRBa7uDzrOavTOvejB7RVUWqdfpsktXWZxjWMJoQYxfVdU6wZ4AHwLsiZGvzAKVbBz/G2BPaPZC24zsqzASVKpjb7NJficK1i6pKI2NzenO91EaLSchpldnMDI9naWNGVQ2q4iJiqIkJ5prSvNxKxGOyCV8u8WXVXN2sGjhHhYu3MPmaVu4P06NW20VbuXl3GrPJzhHGDicAOyJplktjDrU0J5CjS0Go1ZJYVsaS5oyqBejfCc7xikZiBRspWm01CplpTs0KDVJ0BgnQZ5gd6RW7CTAXmy3MU7B7In3Lj5vqc/r0uw1Jkm2RwL43wB7/78uF9gTzJ04LwrKnGOc3TV7MdrTA3uC2RNazZKqX5k9AfbE+SjGLwVTJu6P/R2wl5+VQIxGKfWVgo3NtcZTUa2U46BCayo1ey6wl57vzAYU57Q4nnuCvT8M8NsUcp+IfSP2UXdmTzDJvWn2xDFZlhMngZ4Apcf8LcKNMzuOeM2vbpw9X7ML7IkFDQlsewN7RREss2t5JSuH12w2WeL39blpUB5BpiacrR7B7PeJYNPO6GPA3r/LCnC0a2Q/trnBTHG7hnX1FtybbRQ3pUh2TvSRWu1+Dh9exyWXXISPjztHjqzBZPJj1KjPeoC9gXzzzXsoFP4ylsHHZy90uB8D9iKeLSFT7cmMOVOgIuEo2Cs3edOcG8GIMd+Sr/OmszSWEUPHYYo/yOP338ILr72BTe1NctSRbmAvhe9HON/DmvnjmT1xIJ+9+xzqxF18+s5LjJ84g7a2X3vxjg4oLa+juqmF6honLigtqaSlKp+S4nJa2kopKamguaqAkqIyeX9DYwNtNUVUl4vrPS91NNYXk+soJddRIsGfeE5NeRmt1cU01IvrUE4e27ftprZWxL5BZmYeW7dup6ioXF4Xr7lly3YyMuzyen19Azt27EatNlJb28jixSu48cabj8NJp1/H3fC/KOfB4ecXSXu7E9l2XerrO2lsFP/SnZeGhk5Z3a+Lx7S3d9LR4XxsZVUbxaV1tLZAXV07BY46Gho7KHRUy6qvb5OVV1BJTU0LDQ3gKK6lvr6d5maxnaOb7/VSWtZEcWmD3H5lZROFRdU0NLRTUdGEd0AsL735Jv++9xaSA9bxxCP3Yord0SvYCwwMotIawpp17pz/z4uIOrSEF5+8n00iZ69JIbNFqNHJldUvPniJIV+8IVm+IJ+tHPRdQcXGfAa6bT66/15/+TEKMeHekMHaegv5bWmsqbdIkNWd2bO2auX9YmVHhKRLFrBdzQcVInqhhCNNRoKbddzoKGR+bTqK1jSpswto0kvL+j8K9gSzZ283yO1vqjdT1aGmtVOFe106yxutODr1PP3Yvfj4LCckZA8TJnyFSuWJp+dKJk/+hhRVOJ1hn50Fe2da9WD2dmm9yK+O5atdU4lIP4SPyYuM0khGB67h/ZlrWbVzFPMCHmTR1nFsmO9N310HuTjai8vDPbk8wot/hR44DuT9Wvu4zW8NQw++w30BawlQTCVNPQmFagIpqolMNScTrplJvuJrfP13UlKqY1P0TlIyA/FTHibZGoi38hAH9aEQM+As2DvTqjuzl7OB/EoLUWnOMc7qBo1kLETDasnTkFuikWNrqRolOTYxPulk+FR6JekZyv/KGKdgmprrVFh0CrQqBfXlzvdRXq5EmaKgpkQpwY9osFuaVVTli5DzFGocCuoblISGRVCSHcVdxbmS8RPxIyJLa+3C3Sxz92D5/F18ejCc83PyeCovlzHp6WzQ6Ki0xB/f5Lo0eyKcWrCekoFpTcaUl8DE3HSSW/X8vczhzNkrjTwp8xrhJhodGoxFF41Xh4U9LWYqK1MoscbQWRsvw9Rtjj/O7IkSTXJBVgJN+U5gIJg9Mb4ZrlRJJu+oZq8xSbJ6pWK87yzY6726NHt1TqYqu8g5xtml2WtvU0qwJMxJTlmzV5sgAbccse0+xlnrfE3BJLc0KyWYE+OLvWnVusY4BSOm0KfQWBBNYWY81TUKHBUqCfQFOyjGOLvAnmDyBaOv6aHZE+BJxFfkWhOObvu49+0ChGKMM86gJs2qolmAvW7M3tHFhW5jnJJpLonAmp6E2pB6/LnmiJJZieL47Xn70dd1gT2xoCFHVnvZhgB7G3LS+Nhq4zOrVZb4fUeOBiqj0McFMHv2LhYt2MMvv3hzeMtYDhoflmDv6fJ8NC06znE4mFWbIQ36ROzQX8tLMdQrefBoqLoHmzbNZf7878jNjZc5ewLcTZr0a87eypWT0Gi8USoPs3DhaG644WoOH9kFncuOAXvxfaqJPuLOjdddRkdhBBXWYBYsXUBLQRQVJh+uuuxCdJFboCaZSpuG9qJENmxazgUXXYrXxp+75ewdC/ZWzRvLkhmj6PfBS4ADTfIRVi2aiSm9RPbilVVNFDiqaWmBxoYOHEW1NDb27OSPvRQV11Fb20ZRaQPVNa00CsxQVENZeb3cZlFJPWXlTbLvr6pqoqS0QW5TPDY3r4qyugaKVG1Y1jspoOYWgV84CkDFexHXxU9xEVhHXG8WU6CuS0VFK4899rRrP/fESadbx93wvyjnH9a3b3++/XYCQ4eOPqn65ptReHgcwmLJ4OuBw5kzfQYJYb588flAZk6fRXJUIFN+nEqBORmLKob+Xw5ixPAxaJPCmTxpKp988iUpET5M+n4C7733KRqtWG11coY9Lxs27WL1kl/w2rOF99//jFVLFxPifYD+/Qaxyn0ZRk0c73z8CY+cBNhbsWoRf7/gwqNgT4aqdxhY6j4X7wProNPMZ++9xKDP35RgL+DIZjyOLKWyF7BXgInFDVY21VsoaEtjY4O5V7C3qcEsxzy31Jv5pS6d3B5gT4xs3lzkBHvJLU6wJwCgYOVOBuzlthskuBMrSF1gTwRZL22wUtCp5xkX2AsI2CFXhzSaw3h7r+XHHwehUwRDxKdnwd6ZVj3A3n7VPgqrInlb6U9AaTxB+l1klUThrx3FZPfpxPq9S6PNjZAjH7Ny5hHeC07BraERt4rq36+qVm4s0RBjvpXbSpKJ1F4iDVqyRc6eyo1rCqLYbHqMcrUbm9eOpyBDwytpPmzNi2SM3pe12SGMMwUxXqzGRn95FuydadUF9qQb5waK66x4+ESQV5BIVmY0RmsSdY1aElKi0ZnjpEZuicXA6mIno9ZSr2BXho4ZhemyMfyzc/acYE/Jxkw90zPMNIgxSZRE1ej5zmyhtvRXg5bWZiWZRWpW15opK1FRX5PC9vX7caSHc3dp3jFgb9XcnSycv5ud230YZzDyZW4Ou9LSMKWmEJ6ilk3occ2jC+wJg4sudkeAPWNeAt/ZM8hqTGOSzUJFk5qcrERaJMj6Y/tHgL2YMCfY8+604NFihoYEqdnrrImnuVFFeb6Catff+0fBxFFAIMBBa6rUmoWrjgd7gk2SWq6zYK/36qbZE2BZ6PN6gj2xb08X7FXVq53mOT3Bnsq1uCAMWkoiJbOXl5lAW48IgqPsXmYCzYL9k59/hDRo6WJ1ZVZjD7CXZDhesyeeW5YdJ8cku7Z93PvuAfa0mc6R8BSLWkaICHZPvKbQuXaBPanTs8VTmhMntXonAnu/xyqK9yNAr9gPxeYEWvOijxkFlY9xjXEmpShRKRSyxO95YoyzOhpdXABz5u7G3d2DhYt8ewV75zocsuer7FAzrTaDv5U7c/a6g71t2xYwd+632O2xvYK9Vat+RKn0IiXlkAR7N910Db6+e38X7JVbg5i7cC4t+ZFHwZ4hehtUJbJ9+UQK0g6xeOl8/vK3Czi8edrvgr3h/d9Gm+DJmHEj8Nu1hMhAbz77fBBLFiwiMdxP9ujfjhxNQogX3333fc92/pgevyhHz7cjRhF8eC/zZs7gk4++INT7IGuXLeXrgcPw9/TAa98uBg4Yyrb1q/Hev4uv+n/D8iVLKS7JIi7Bky8fnM3Cc1UMHT6aocOOxyq/Xd/x3XcTufnm2/9fBntd5TxITqWGDRuGj7c3553/D9aumkuR0Zdn+vThgbtuJMV/OZdc/A+qHApaCyLo8+Zr8jn6sFVcdP45fPXVV1TkpbF981p+nvYzVn0i1GbT2erAa/9OQmMS6GyvhU4H3of24HtwO+qEQCZP/oFwn83oYrdzxQ038cJjtxHvOZ+//+OfCLYuJXA9jz909wnBXvcxztff+4BCUyCrVy0gKWw3tBt45t938NO3n0G7hWCPxUQccod2Mz+M/IyPfmOMU4xI7nTR9Dt7GeO0tqWxq9EkKX0xznlhL2OcAU06JtVYUbU6xzgfloG/pzbGKb5Y/uIolO9DNDYbGsycX1xy3Bjne++9QE5OGLGxe7jt9ht5fNpPJMWPOBuqfqbV0TFOp0HLls5icjt0PF1TzJEWC4faM9F05oPjCQ5s/xofr74UWtzw9ezLqllHeD8gHreKMqnz/N0qquKmPBGqfhe358UcY9BiUZ3DnXnRbDO+RLHajS0bJ2OzKPAiB0OHgf51+cxrtBHVbmYCNQT6Djgbqn6mVdcY57r7ZPSCVp9MbHSgZJEOHvRh9y4vKitS8ffzRRUbiG+nhWH1WRxuMUitXFSrnhH1WewQYKTpzwd7YowzqNXI+PpMvq/PZIcc41SgadMypj6Ltc3pruiFaJkFObhOZJQWMbM5k4q6VPZtPogj41iwN267Hwd2++F9KJik+CQy1Eoyk5PRp6aSkqpAp03pXQPUfYxTpaJINOVtqbTmRlGZlUhbi4r6MqVkX7Iyk04O7HUb42yuUdJQrZKRCM5Q9ThiqvX0t4n9bqGz+RT2uytUXQCJrEKhyzx2jFOwesLA4+wY5wnKNcYpWKucIhX5pX/OGKdg3eQ4ZY8xzq7FBTEuKV5PGJKIUU3BfnWBou5gTF7vAj4ugxahqYvuZYxTvGcxqi3HR7uNcYptiGBzwRLK6z3fc/dqU0hGUoybiniKvLxkamsUlFariFIfO8YpzgkxuikAnxgxdmTF/+HzpGfhcMZsjMs0k5aXdNzotfO8OoFBS0UUNl0ka7f4snTJvuPA3iNlBVK6s6w+nfX1Fvm7WHhf1ZxFyTFjnAc4eHAVF198oRzj9PNbj8UScNwY548/DmTQoPdQq4P48cev8fLaCR3Hgr2IZ0rI0ngxZ8H0X8c4L7uIMqM3LflRTJ89jVJzgDzuLr34H4TuX8zuDdMYOPQbtDF7SYnufYyzC+yNHfopO5b/wN8vupxtW9yxaXbx1EM3c8eNl1Bk9OKHid+zdvUySrOVTJ8+jcWL5lNkU7Nl8ybsRUXQXExnbQ6ddWKkspI1KxZg1kRy5NAuPu3fn5TgdezZMl++5tKpA5k17jMuufIqwv02o0vw4Ka77uatFx8g0+jNjJ8/YukXS5jo5nccPjn56omN/hN13A1nYrkxfvx4Dh8+zCX/uhIvz+1UZEXw2deDuOfWa8hK3MNTz77JNyOH01oYQ21LM78sWkp+egpLF81nw4ZNlOZbiAgT+UWbyFUfgTJhk53M8/++jVvvfRBdkhdxRxahiRFGLM3UVlQQGhpPTIS/nOVNUGvZvnE1wYe34Xbe31izbikJ3su4/cbf1+zdefNVfPLVQEozw9m5cx3quIPQqmDSmG/ZsfoXmf8kWEJFsMiC+m3NnjBoOa+oRLJpYoxzab2lV4OWZfUWaZgignz/Lg1afgV73k1G9jYamFKbgcVl0HJnUSFRzbqTHuMsbDcwtkYYtBQeNWiZK8BfcQkJLrAnDFpEzt4LL/wbi8Uff//13HHDlbj9MI/p4eMgYOTZBvxMqi5mzxW9sKgpj6y2NJ4vt0vzH7FgkNSWQ2P+8+zaOgRfr8/+a2Av06Ikpk2w3Rq+rLLJYzG9Tc1z9XUMOjASvAeePdbOpDo6xukEe6nqJJTKcOrqlFLnvXWrJ+XlqQQFBZCWEMyhNoucUkhqEW6cCkKaDIyrsRIhwN+pmjn80XIZtHg3G5lemyHNszY0OMFeVptGXl9an3E0VF0s1oljVHxv/1ifRXldKh5bjgd7323ywXOHD5NMJgZkZ/FVRsbR6peeRUiuYBrCe38/LoMWMVYnmBYBoATwEq8vXAiFpk5a8pdGndwYZzeDlvJqpyaSbmAvrMbAG9k5uDeJv/fkwZ5kfFpT5SigACs9DVoECBSB3v9JZq8nADmjywX2hEFLfqkAX70YtJwm2BPMnnCtlKO6vRi0CKdcGareDew15cfI5+cKJk8Cv15e1xW9IEDkUYOWlnjpxmnK00hdrlWYLgmwfxpgTzDDwqBFMIVUxsjXFAyyYEKlQUtjPBQ6wZgc43TFQ/T6nv9gCbAnxpW/zspAkZ98cmCvNIKyghQOBMWy4Jfdx4E9YdBS3qFmR4OZubUZ5LVpmFmbwd5WK5VNKdzVDeytXz+bf/zjfAn24uM9pJeCiMbq6jW7NHvCoCU9PY6pU4ewecvKXg1acg2+rBTmLd0MWkqNR2gtjMZ9tTtl6UHSAKp/3/5owndyaOdsrOZYOpsMRATs6xXsdWn2vun7GtuWjuP8S/7F9l1bgBqq8vUsWzyf1roi1Kp0ggL8qCrOZM2a9bze5y1MUc5puI/796fKGihH1DsLQ9m3cwsJIuC9uQavgx5o0rNobxbaPNjucYgYv/VsXz6T+554nTD/zaSrjvDahwNZPm86u1dO4oqrzsdnvBfj3AL+ZNB2qnXcDWdiuTFy5EhycnJ46PEnePqhW4g6uFDePnrsKDrrHCQnW5g57WeKbUoOe3lJIxjhnilsW6+/8SZiPRfx6H23cs8jj6KP94CaJKhKYPuWZVx25TVsWjSO0YM+oF+/j4F07IZ4Hn76XT569zXpxhkcFiEPiiyLmilTprB8yQLyMlLZsG4F5tje3TiDgoLlGOes2T/x17//gxgvd1566gGnZq9NiUalwmZKgU41fd9/mW++eBM6LezYtJCla36gZovjGLD35suPYcPM1LpMyc4JgxavJqMEWT0NWg43GSluT8NbxCDUWMlo0/BRpXOM06vRSEpLGvcUF8gxzlCXWUtiS5oU9v5RsCeYvcIOg/xymVObQZkrekGwiT/XZ5HdaeBZV/TCrl3LmTZtKOnpQURF7WbRD1/ykH8k33sPPwv2zrQ6yuzdKZm9Qy3ZkkV+pswu8xaDmw1Y2m3U/ZfB3taNk3GkK3ixPp/N9RbpEisWO36pzcCttIPxh4afBXtnWh1l9pyh6pnZKpYv309mZgxmcywJCSFUVCgIDPRHmRCMutPAkyV5DKrKAlKxtKXxfpmdlypzoTnppEHHSZWL2dO16XilzM4dJflEt4hQ9VR2N5i5wlGIb7PxaKi6AHtCWz2lJoPdzRbJ7O3dfOg4sLfUNxLfHb4MUet4JTeH57OzecFVz9ns7M9THdc0dr0fEb0g9EdHmZAWoREUYC+G2nqVDNYWzN6pRC8IsCcacQEYpFlKF9iriaehXkVxroL6StUfMmg5rlzMntBm9ha9IFg9MUL4n2L2RAMu2BsxStjzvjOyuo1xCnMesf96Ri8IQCOYv9OJXhDHlviMekYvHDUEEsxeURQtBdFkZSRKACBGGdMtSS6Wr5fX7cbsiegF4fgpRoSLMmJxlCioa1KhMJ94jFOYpMjrPbfrqu7RC+Yc5xinAMbiNcXihwSSdWpKSlOozuldW3eq1fWeSiwJNHVFTXS//3fAXkmu041z83ZfFizwOW6MU92i4+9FhVLGU9OplszeBb2Mcfr4bJBSmvT0EJ5//mEJ7oTMpqvXXLNmMpGROwkL28bChd9x9923EBvrd5xBS9cY503XX06HI5ISsz8TfhxPU14EFWYfCfz0UVuhOpmkVC3V9iQmThzN5LFfk23wJD788AndOBMiPPA74oFJHc1PP02WRE2GLhXvwFDZi9eWFzFkzCxuu/FKVEErufjiywgMTaAxP5ZBQ7+R2MEcsx3qxYJDNDdf9y9GjJ9DS7GaFfNHMObbbzFqkkmICkFrsgBt1JSVsHrtHvy9djBvyrdcfMVt5FiN6GJ2cMd9D3H/JS+x5ZPYs2Dvzys3RgwfTnZ2Np9/M4Rli2ZhUQQxacpUimtrqXRksGHDOrw8D5JpTJGPnz7mY6qyfJg4ZSJubn8h1X8F/77vFl778BPsOj8oF//wIjnitY1Lr76BdfNG8tPIj7nq5rsI891Ke6OZr4cO5Mv3n2H3srFym5s3L6Hc4s+OnTvlakJpvhlv78M4rIkMGjRIAtLafAVUJNLaXEtQjB8NpYFsOrCMC66/kMTwhbz65n3s3DJeBv5u3b+IyNiNgI6Bg15g5KjX5Cpwc1MyLaRQusXKgG6avVdffowyjGxqTGd2bYbU6s2qy5CsSk9mb05dBpltWn6pTZcmLiUdKt5zafYE+3Ko0cBVhQ4J9gS7J8De/kbDSUUviFB1W7tBjoOKbL06V6j6T7VWtjalU96p4ylXqHpqqtPtKT5+D1u3zmPhtMFMy9Cxx2cAnB3jPLOqB7M3vTGf9NY0XnAxeyvrLcS22Wn6PwL2ptZYubGmiUO+X8ORr88ea2dSdWf2cjeSrExkwYK9ZGXFUlycQkREEPn5iQQHB6BNCMa3w8LNDgfDXGAvplnHw8UFvFpp/6+APcHshbQYubs4n38VOSTLLd6HR6OZ8wuLWCCZvWTJrInv7e9rMuU0xU/1mThqFccye45ieQ58Y8vkYEwiy5UawtVqspOTZf6eKH1SKhXpcb03pC7NXlOrWsZViIBzmbMnmb3/DNgTzJ5wPpVgzAX2xLhlW7OKikIFJQ7VSWn2jm7fxeyJ6AUR4XBMqHpjkgxxl2zifwDsdRlniPG9ipxexmHPxOpu0KJQyfHHnqHqAjALdvd0NHuCHZMsWDew1xWqLsyTJLPnCrXvfoz+JovqYvYEqytD1ZuEfs6V4djgZBOFS2fPUHXxudXlxZKZnuS83nO7Xa/dLVRdgEYxxin2lWD+hbYxxzXameNQYDYmUpMXc5y27nTrmLHVHrefEOyVR5JtiJLM3p5DIcyf74NXD7CnbdHJ74zvqjOl2++Qqiz+Ul6GsQfYW7BgojRhKS5W8PTTD7Bjx+xjwN7y5T+QkRFGenqoBHtXXnkZ27evgc4Vx4C9xNerSIpZzK33XwqNodSXB+K+fQE0hlPvOMx1t/2TTO1mII7Fm2ZRkO3JPt+1uF16Hof3/IDR5EeG3S6jzqjXsG/HWtlLe+5Zh0IVS3J8BHarVvbcyXFB7FsxRr72UvfZUJvMjl1ruP2mq1EHr+Hcv/yFsZPGUWMLZtK0Kbidcy7GyE0gjp2icG69/gpeevsd8gy+RPqvpO87TxPlv4oPX3mIK2+8hdTUGHSqeLZu2UxqYiS+PgeZOX8B1TWF0FrE/OWreOG1Z0kv1ZwFe39eOZm9lJQUlixe0k1y6bzkmaL46KMPGPvdKEptSUz8fjz9vvySwoxEJv/wPf36DyDPHM/q5YsY/M036JKDoDVX1vpViyWQVMUHEO6/n+HDhnJglwg6LycqYA+7tq7FrAqXty9bNJMsXRT9+vVjzowpZGpCmDRpEm2CPux+qcuhtakRn5/VpMxS8uklo3nBbSCB34Uw+u7ZbPvMA+N6O19dPZ45zy7DuC6fKY8tYeYzyzGusmBfaSJ/u5mUT4v4xm3T0QOrS7N3WUmRHE+qbNcQ0myQzN5l3Zg90USENhsob9dIrd4VMkPv1zFOAcyEKcuYaiuRzTrGV2fyQmmuBH1iReiPgj0Rql7WoZcA8YKiQmxtWjnGKRr+S0uKieum2XvjjacYNOh9iori0el8efDhu1k8dywoBp41aDnTqgezF9Rqo6RdLZk9wTjHtejJ6rBR+z8AeznpSta3WElp0fF1VZZ0ihXsdzAFEP7pWYOWM616MHvZuWoiI4MoK0vm0CEfvL39qKtTERDgjyIhGEWHgQk1VqlZFgtnhtY0aVKwqsFySuOEJ1UuZk/TppPjU2IRLNo1TprcopMNWEg3Zq+mQ83CugwucBSyt9lCTU9mT4C9oiLcSksYucGby1INvJifyxSTiXEWi6zvzBlE5qSemNmriaOsQoVC7WzujzJ7pTGS1REAUIS7nwrYy9Inki/1dE7HxM56F7NXF4emUsvsTAtBbaZTi7xwMXuC3UnPc5l0dGn2GpIkqydNNOr+M2BPsE0Z6UknDLs+40oApvJYCVrEqKJkdXto9gTQP50xzs6aBAnE5HHV5AJ7lXEyt058ZpLxa3OOVJ5UuZg9EduQoHdp9hoSnZ99baLUbwoTFaFDFOd09/feE1T2rKMgq1UhHUq7Mju7mD1xXMVpXZq95jgMxiTM5uTf3OZ/sn4T7FVFO9045+xiyeK9x41xPlqeL3vBH2uscnpLZO7tbzQxpTGHgsZU7nGBPRG9EB29l6uv/he+vsvYsmUuSuVBRo/+/GivuX37LH76aRDDhn1EVJQHY8f2IzbWHzqWHgV7t7o9h/+dVfiNCqTf1RMxLtYROTGSt/8+FMXMZFSzU/nsX+OJmhiFcYmON/7yNV6Dvfnmhsm84DYAryE+BP6QSkZiqVNb11RxTBu9z+MQOzYsITX6sOy5N69dQpY+hpEjRjBn5lTozKMoPYaF82dTlJnMqFEjGTZkEEXWJMZ+9628XpathOYcqMtk0fw59P/yC8zKEJYumItRIRjCRjasWsLAgV8TH3oA3/0b6dv3U/ZsEbl+3Ww0haeyUsXy6WvxXHCW2fsTy43BgwdTUFCASimsrLtfOmhvrCA9PZfwsFBqy3MlKCzIL6OlvoKYyHARYyg/OKUileCgIEoKbHR21MlSK5KJiAin1GEnL8dKeFgYGaY0mmtrSUrWkZVhpCAng5CwWBrrmihzZHPkyBHiYiKpKMoiPDxcNiTHXFpraWtu5dBbNg4+YWWCmxfj3TzZ96CB+ZeGs/l2Jb4v5rDrfhsej9jwfcnO0qtiWHZNLL4vOZh7UTCTz/Mk7N5GhvQAe0lYOcdRIhsJodUT+hQxtnlFN2YvvVUrT/iMNtHoWPlLYREx3ULVfZuMrKo3S11JfruKcdWZXFfowKfJII1f/ijYE8xebruRz8R2HQ7p/inA3igRsl5USlK3UPV33nmO+++/HY3mEHv2LOSaf13MV3N/JjNx6FmDljOtejB74xsKMLVqebHcLo+tBXUZhInFFMeTeGwfRPCRj6jLciP4cJcbZzJu9fW4lVf+flU0c2OxiijTrdxenESS8Roq0two0rqRr3XjzuJEPDKep1zjxuaNk7FaVBg6jBR3qPmi0iYZ8IJ2NWEthZgC+p81aDnTqodmLyo+Dq02gqYmlQR7a9YcoLg4WTJ7uoRgNrZlyCkFMb4pQNbBRiMjqjPRioUo0ZCebFN7MuVi9nY0mZlak8GyOovUjIr3UdTuHKn6odYVql4WTV67hj4Vdvm9PaA2m9Kemr0usFdcxC9e4YxOVvNSrp3H8nJ5KtfOczYbj+fms8uRBg6nZu8YTZFrjDOtVsscnUEyLV3MXmdJDG3tThAljTtONlS9KIJ9GSqCK/QUVyidzotNSU72pSaW9U3puDlKmCJC5E/BBbWL2bMWqKX+q7m1m2avKYncUrXToVOAgNMEe10lNVm93H70vl6YmP+zJfZ3Waz8jIsqVVhyXZo9EVr+HwJ74lgXuknJGAv21qXZE2yho1wAvl+ZveOe/1vlYvaEFlAwhII97gJ7gskVjG56rsu05yR0uIK9FcHn8hxpS5ULFKYckQX4K7MnWMqQVJU8voRmz2hMcgKtMwDsPVRWQG2HGr8mI6OrM2V/OLI6i5C2dOqak7mjW6j67NljOO+88/DzW4bZHERJSSLDhn18HNgbMOAdCgrSmDlzOPMXzITOlUfB3h1uz+JxaSV7HtAz44JAfJ/NxuMhI9+7HcDr8XSOPGll2vkB7H/YhO9z2Wy/L5vDT2Tz07mHmeDmya57tex8JAOrXw20N9DZdiy4MhjMaFVJFORYZM+tUSZRU1FIVGQkSQkxtDVUo9VloVYqqC7LJyQ0kiJHBc11ZYSGBBMVFUVjTQmdbTV0tlSiUqRKnNDZ0oAyJYGAgEDysjPka1lMeoxaBW1NDURFp6BRxB3zXsSlsrqcsMVpjHXzOQv2/rxy47vvviMyMpIXX3sTtTKZiqJs4hISaelopLnUxO7dAYwcPhRT0mF5EM+Zv46qjCDeeP0Ftrj/SHV+KLdefyXX33IbqohtUJMA1QnMnTGO886/gK3uE5j5fX/+eenl7N4wk7pCE8/0+Zz+Hz5HjPci+vR5ndiICEwxW3nnnXeYPHEM6Qo/Ro4aSVVpLiEhIURERNBSUwBlSbQ21RIUGUhtQRCTJnyC21/diA9awhtvPMyODRNkAxCbGI7ZKMCoiq8H9OHbEW+Jw47Nm6Yyb+VgGvYeq9l7++XHMGFhaE02Cc16GXUQ36KTeXpdzN4/XcxeQouOyg4Nic16SeVrW7V84tLsHWo0ShbvidI8FtWm49FoZHyNFVObWkY5/FGwJ5i90g49AU1GhldlSt1We6eKqGa9fI/mTiMvPH4P/v4rWbRoMvPmjSY/Pxadzo+Zoz/l5p1eTPYbeVazd6ZVD2Yvri2LinY1T1YX4dVsQdmqxdFpRW3+mOXrxrFpzxA8465n0+6hrJ3nzScH/Tlfn8Q/1Qm/WRfIn6ncmrifX0Jf4I7EPSwOeYpdQXewLegOtgTdyZ0Ju5kY/iE25bns3TKBQouCPi0lbGmyMrLezsomK7802HCrhAmHhp3V7J1p1YPZKyxKY926g3KMU6mMJDk5lNpaJ7OXmhBMZqeO16oKGVSbK8cnRb7o19W5vFzrgObEkwYdJ1UuZi+7PY1PK7J5tDQPXasAnU7N3s3FBTLbrovZE9/f+xpNUl8Y0mqiui6VPT2ZPcluFzHamsEmvY7FRiMHIhPYnKRgfrqFzVHJ5KojpMGKYG0EM1Wb6xo7Ew15ZSxhbUaGVmVJ/RbdNXsNKuL0pzjG6QjnB7uBpTXpNDQpJMPTWJNCrS1Kgj2/VhMTKqw01p1c9MLRcjF7NYJp0fXQ7DUkSa1YnRjv+w8we79bRVHU5MZKjVn3cb4u047jHv9/obpp9oSjpWBIhU6vKjeWjqJo+bsY7RTOmaes2atJoKFF5F12Y/Zcmj0xZil0b0Kzd9xzf6+6MXsC1B0d13Uxe00tzsiEnjl7v1VdusFYtZICWwLtrQoSjU6GsLX9V2ZPLH5Y7E7jIhr+j4G9yijSlaGs2ezDuo2HWbCwd83e5cUF+DYZaOhUcbDRxBUVJcdo9jQaD5KSPBky5CPU6sO8+uqT7N4995gxzvXrp+LpuQIPj6UsWTKOxx+/D70+DjqWHDPGmfBqFYnh7txx35VQH4kj4yBvfPwKzcWB1Of7cONtl5Gu2AJtiQRHR1JdFMPYCV9y3sXnEXRoFro0fzJycqHeQmedBYtJK3vpDHMaW7dvZcPy2SSGesiee83SGfhunSZf+5sBH9DqSOb7yUu545brsCVtp9/H77Bp6yFpivhinxfk49LjtkOt0/X0zluuZdh3s2gt1jDtx+Hy/s2LvkOR7MHHbzzOllXTqSst5Ltxs1m1aAqZmSpSVGqp5RMM4E7vHVzv9iRT3ULOgr0/r9wkzSouvyz+hacevoPIAwv56/n/YI+XJ421ZcTHx5EQH4cj10q/L79CZdZDYw724gIuvvwqadAybsQnDB07jjxTqBxxEF9yolm49d6HWPfLaKaM+pT7HnsGc1owWbog/v1CH9559VnARnu9nbyibGoK00hOTparBHXVJZiMWqyJu+R7/Mu551Cq9zxq0BIQGChDJo2JO+n34Usoo7by/BP3scV9IrSn4eu/j9SEw9Cho//HfRjW/y3o0JKS4E2Mcj9l6+3H5Oy98tLj1GBgf7NFjgQJBk/okkTUQhezd7GL2RP3C7ZFjGjuaDBR3anknYocCfbEys+WBhMXFxSzsDZdsnti9Gljg4ldJwH27ivJIqPdKJuViCYDTZ0qmjvUDK7K4pAYS0LHE4/dy5Ejy8jIiJM2vmFhm3F3n8TqmUPpn5vPDwcHnQV7Z1r1YPaGNZejazPwRkYSgVWpTG+0E4WNSQFL6Dd3OZ8vXcKFi4fx+dKlbF/mw6Ali7l50SDuWTT8t2vhUO5wH8Odu+fw3o4vuXPPbN7Y/BEfbHqL9ze9xXub3uL67dN4ZnN/VvlexcpVkym2KnjbnsyO0hRG5SaysiSZJfkJuGU6mHLkrBvnGVddzN56p2YvPCaGefP2SLBXUZ5KgL8fNls8QYH+6OMC2dZp4yqTjvE5Cc6R8mYzN2Wa+ciaIEPV/2ywJ9gOz2YT1xcVysibJZLZS5FN13kFxUyQzJ5TsyfYRzFqLEafh9TayK9VsL8ns3d0nFkwfMXcWljA3CMRDIpT8FiJgxF+8WREB0C5M6Msw5KI1ugaO3Np9trb1JSWKrHk/Wc1e+n6RPKKnCxOYZmK7GI1Wq2INYqjvVVNcbGSjPw/Hqp+zPZdzF5mgZrgFBUO0fB3afaakqS2SrpA/geZvROV+FtV+hRyMhKOafpFgLcA1z0f/3+iujR79U79nGCwxLitdMQsiIF2hQTM7QLolJ4a2BPHugi3zxSMsYvZ69LshShUmO2nx+xlOdRkF6qk5lSAvC5mT8RuCBCktZ0c2BMZf0KXGarSyH2RbFTJMVHpxuli9gSTnONwMsnUxaMzJGMx/+/BnjC0oTyC8rxEYsxGfMLjZah6T82ezqXZ61tpw9GeJn0azi0vw3SMZm8/Eyd+w5YtM6iq0vP00w+yc+ecY8Ceu/sECgsTKShIYPHiMVx88T9ZtmzeMcxel0FLjM8ybrnpClrzQugsT6SoJB0qkyg1HObaqy7FGCMMWpLYc2gXDkswweHeXH7NdXhunEpacvecvWRGD3pPbnva2M8pKkgjJzuTyrJCkpKS0OvVhB/eyJCR31HbVElFnpL+I0Zy/TWXU2XyIt5/PXZ7Gi1FCazcuJ4L/nkhBmEOU58qv9+Etu/jgYMoywwjKHAfr7z9IVG+2/ll+g947VwhpwQtRi1hYWFyyu+XmVO56sabSUrwo9wWRd+RA7nJ7Rl+PAv2/sxyY9DgoZSXV7Bqziimfj+A9OT93HbX3Tz24J1oI5yjji++9AxNedF0CN5MqaCuqhiNWs0XX/TDkHgYKGHMqCFEeq10MnsNKbz3yuP846JLCDm0nE3Lp/D4U09zeO9aAg9toM/LL+G+dJFE9gXFJRj1GkL8j8jXGja4H8n+a3j4vtswxWznr3/9Kxf+84LjohdKLUHcf9dNhHpvAsx88dn7HNm1WLpuvvLcQ8z4/ivotDJn2hgWz50AnRlMGduffl8+ReOu8mOYvQ9cmr0bSwtRtuio61CjatXKcaDuzJ6g79WtWqkJSWvVcWtJvtTu9XONcYrGQzB7YrX3cKPTYOW98hzy2lVsqLf8YbB3Z3EWlS5m78ri/KOavcQWHTeUOmTO3itSs7eGd999ngkTvqKiIhWbLYJ3X3wEt0lzmR8+5izYO9OqG7PXWbALQ1EMtU3J9N09ndB0T6wlUVTUJzM+eClfzXPnS/dFXOE+mC/dF7PN3Yev3Zdy09Jh3OU+mruXjOSeBUN6rfvmfc1Nq37idsUhNkU/xD2aQ0RqXiJb8wAZmvswa+7nzZx4PE1fMXbvN3y/aj+VhQqWJawh3naEldFbOaI7SJB2O9cmRTLBd+xZsHemVRezJ0PVN1LbnEFQcCCOwngCg4NJVsXQ2q4jLDyEVGUEzU1G1sdtZVOKMAUw0NKsx0u9n4XRa6BdfVLxAidd0qEwkaz2NCbXWfmmxuZi9hTSofbjqmxUrbqjzJ5Yed/SYOHCkkJCW03U1aWwa8OB3sFeF8OXkU5gTCJbUlUsM5vYEqcgWxcNJc5GMTM9Eb3pV7DXlbMnmlrR3HfX7DU2qTDZ1XKk71TAnlG4cTrUNLWIaASnRb5elwgNcTJjLdHgGrU7Dc1ebYMaQ7aTmRIun13MnmASG0Qcw3+B2RN/q8aQgl0sGLia/q6mXOq5SnrRS/5OnQoj6BzRPf72Xsul2RNARm8T47oq+TmJY6PVEUNbi9OgRLC7pzrGKZg9AcTkcdVNsyfGIuVrCsbvNJg98fmmmlXyGOuu2WtscTJy8vYemr0Tldhv7YXRpBlSJOAT+0VoGQtKVU6TGsHsNSbL4yrJ+Gv0gi09gdxun/ufUd1HhE8E9jIzkqm3h6JKDMM7KgmPI+HMn38s2Hu8PF8u/H9VZSO6WS9HOoV3w8D6PLIbFNzbDezpdAHcfvuNcupq7tyxREdvk7q8rl5z+/aZzJgxjDFjvsDbez1Dh36EwRAPHYuPAXvRL5SjjdnO5198QEtBJE25YWgjttDqiJKxBx99/B65ak86S2O55YYriTm8glee+ze33nkXqvBtKGJ9j4leGD/8U7ltkbO3cOowRn39PvvX/8zf/nEBP06eJAFZVV09Rr0WvVbBC88/x7cjBpOpDuLTTz4g2nMpJbpDnHeuGzfdeiv5mkNQFS/365gRg3jhhefRxXsxbdJoAkIiRCMjSaQMm53cbAUb3Mdy//13sXbxZGJ813PlNdfy9aevELJvEX/7+/kMfmkqS++POAv2/rxy5uwdOOjFfbdfR77Fh+rceIaM/4EH774ZQ+RW7n/wcXYe2ENTQRxrt27hwQcflaj+1huuwsPjAM0NVWRaM1AoFFTZU6E0GZqMfD9qANMWuNNSZyPfriEmVU1OVjptzU1YM+0U2hQUWSPpO2Q0X3/2HorQdTz33NP4BfvIbLxHH7jzN0PVyyxB3HPbdYz84Seqc+ModBioKUyRGX8D+r7PCgHw2tXExviSGO8H7Vp+HP0Fn/Z9rNecvRSsuDlKJVATrptDqrOwtmqPYfYsrVqGVWdJZk8wfOcUFhPXTbPn32Rgfp1FmgiUdSj5vjqTywuK5DinMDb4o2BPMHvZ7UZeEYyhw0F+u1Oz94XIjioqJcWl2RMGLe+//wK33HItKSl72bBhBpdedAFu0xYxP3zsWbB3plUXs7f2LtrzdzI5bAPmkjAGHJhLVJY37rGbSM4NYEr4cgn2+rsv4kr3b+jfHey5D+fuJaO4fe2P3Lh3KTfuXnyCWsSNuxZy9c6F3L3XnUClGoUunQStiUStiWStnkStUf4epdFSVqOS5xAdGjJytOQJPVOHmpFN1Qw9OOIs2DvT6qhmT4C9DZgKLDIcvL1DhcaqIlKtkqNqgkWwF6soKFFhy1fTIlbmUeEoU5FuV9HSonE2pH+gMTzlkmxHPCsb05lflc6BGiNjBZOHgvY2BQE1Br6qyT6q2bO1p/Hvslxus+fxRo2donolfgd9KcqM4O6SXsCeqLJSxvhE8UWcktvKSxjgE0d6pHCXdjJ7vYE9Yc4h2LHuzJ7Q7AlWp775FDV7LjdOweYJVk80zUeZvYY4qacLSlZJpkQwqie737uYPXOu2tWQH6vZE+YaUif4X2L2egN7YrRO3N5UeHJxDUI7Vp0bK3/2vO+3qi4vhgZXTt3vltjfZbHyPBFB4YZs5xhn95y9uP+AZk8sJBxlb12aPXFcFVeqMOYIneCpM3uCvRXHrTiuumv2xEiv2a6SoO9kNHsS8BVEkaR1sppigUKf5fz+kMyei00MSnFp9uoTQPydvWzrt0oeu46IP/w8MSLcFflxIrCXm51MemowK9YdYc06z15D1R8sK5ALSCJTuX+lTfaHQree0G6hsYdmb8KEQZx77rn4+68gLy+G6mqlHOv8FezNYsqUb2TOXnl5OrNnj+SnKYKMWHUM2At90kFJVhiHAz2hKglz7A6u+tfFlBqO0F4Ux/b9e6iyhctYhpefe5aUoE08/chdDB0/kZr8ROJDD/aasyfA3uLpIxkz+GO2LhnPTXffj0oVLp8zYNQYHrjjWjoqNeTnl5BptdJYW05IaBjvv/sW6clefPjBuwTFxtJZbYAyBZ1lCqxmLfZcBx0tjWRYjOzz8SVbF4BRF8XtDzzKT6M+obFaQaYlhZLiNPIzovjgq+FMHPEVXpumcfUNN6HJsqA2OR3/z4K9P6Wcmj0B1K6+7no+fPM50hP38OjD9/L2my/RmJfIvIWbuefO2zBEbeGmG29g+ard1OXE8Eqf5+Tz08I2yIPsksv/RUJSikTznaKT6HGZ/csiZv3Qn8ocLY8/+xFDvnhVftDX3HA/sRExdDapSAjZzvCvPyDJfy2PP3zPCcGeyNmryAjh80/f4a9/P58oz2XkZfhTle4vtRThQaFoE8OgU8Pgfm/z3eCPJLO3cuEkfpr2JXXbS44Be+/2eRQN6XxQZUff6mT29G1a8nth9gxtWnm/sVXLh5XZpLTqnEYqLmYvt10ls6CW11lYV2+W46DitvUnyexVdOiJbdbLcYG89jQ6UKJu1fFBVS6aDhMvPX4PgYGr+OGHISxYMIayshRstkh+GPwu167ayqzAb8+CvTOtujN7hbtIL0+kriWFvrumEZp+iOzKeKoaUxkduPzoGOc/jxnjXCTHOO+bO0CCufPTDZxvUJ249Er+ZtBwmU6Be0w8OyLj2BzlrL2RIWyLimZzdCz7wxVUVKURb4wguygBhSUaS148BbYonjbZGX1k1Fmwd6ZVd2YvZwN1zRZSzBoZ5G0tMJDt0NLSppSNpQhxFs56JqsKm10lwV5Lq4pMuwqL0PecAug4qZKavUQ5AmbNVmKwKJ227qgoK1ei0SudNvKC6Spzgq2yKhWWDKVsuhtbVCSmJlKWG8OdRfbjwZ505izlB2UaSQlJRKrVshHsAiG9gr3qOMpq1eiyXCxbN81eXYNK6pZ+b4yzN+OSLrAnnBKFq6donHNLVFiN8VDvBJg6m8s2/zSYvS6mpXv0gmD2BOsjm/3/IbOXnZGIb4rGOWL3B5kfAThEsLjGmCJ//lEgJLZvTU/Cbk38Y6/VLXohXu804ulsVzrZweIo6cCqs6lpaDp1sNfF7MnPuJtmT4xxdjHJp6PZE5+xGD+V47rdNHstbc7bT2aMU5Qc5SyIIlGrlKyjwqKSbpzCxKY7s2ewucaG6xJO6diqd8SgL0qkrZf7epY4t8T5Wp4dJxni7mAvXKUiRqkkOlVFQWYiReZoAqOT2OcdzuJFxxu0PFWej6ZFxy0l+cS26KWsJqzZwK2VxRjqlTzQTbNnMoXw0Ud9SEjYwwcfvISHxwImThxwtNfcuHEaW7fOYe3an2VEQ58+T5BlUx3H7MW9XEW830ruu+dmuWCUqz7Ea6+9RE1mIPW2ID599yWyUz2gIgEf7zDKrLEM6v8hf//HBQTtmY8mMfCEYG/JjFF8O+gDov02SIZt6Jdvyx5a9NKDB35EU34qo8bM4d47bkQRuIpbbr6JxsZjTV66X+6++x6+GjSRpgIlo4d+ynl/+zv+u35h4ojPuORfV+CxaRZWXSqeHgcoLQpn4ZRBXHfrY2Qa9MT7reG6m2/g3dc/JNoz9SzY+/PKjSGDB9PY2MjAkaN56qE7qM0NQRW9l4xsDU2OBH5ZsZJbbrwGXfgmrrzichatXkVzQSy7D+7h8aeeRRu9hy8/fZd1u/bQ1tECbQ10djSTl5eLXm+gqrwER0EuyVrhvqmmrd7OD7MXMG3CIPau/IGrbrqdxMRgSjMj8PLzJEN9QIK9xx66+4RgT7j9iFD1kKgA/nXN9UQeXMzrLzzKtmWToE1DUJg36pQAqdP76uNXGN7/bclKqFMDSdZ7U7o25xjNXp+XHqcBPUeazQyqsknmboCL4buyB7MndHQCEApzFhFyXt9NsyeYvdX1Zi4oKJYGLZLdq7Gyst7M7pNk9sztRj6tzCapWS8z9po61BJU+raYaUDL448KzZ47+flK+vV7k4CAtcydO4Y1s4cxuLiUiQe+Pgv2zrTqwexNDFyNqTiEfv6ricgNZHHkapJy/Fga9wvDFy5g5KrZPLbhE0aumsOWJT4MWL2G6zZP5ZZN07ll8wxu2TKLW7bM/J2azW2bp/Pi+q95Zd1X9FnvrLs3/cRTG4bx4rp+/LxyFrUFsXwVvoGD6d5Mi9vGDsNBNqTuxC06isl+Y86CvTOtejB7lqJ0fKKTKSpTQrsf1txoSqu16DJSyMpLpbQyDQ+1jrgC55RBebWGIxodQXbtfwXsCQaivEKFr0aDhzqNwgLhHq0is0rDdmUaOQKEtqTIBruhQYU5S4WlNo2sbBXV1ans2eZ5wjHOK/LzudFRyGivcEL8I4nTagj9HbDXWRlHW7uTfROA+BjNXneDltITgz2hS2vtETbeBfYE6yJZPeGY2NgtZ69dTX6JSjJzve333wM5XcyeYCMF0yJNOrpp9oQDpGRf/lfMXkmkBF4+KRosAuwJl8vf+Zu6lwhx73nbiaprfFM85w8/zwX2xCKC0OyJTDrpxtmVs9cuFiKcDPnpaPYEKBKum8do9upUBKeq0GefnmYvo8Cp2RPgrrtmT+gERXagAKunAvbSjCly4SPZpCJWK0Dpr8yecC21FwnTFrUEsyd7bAlGT1uYyHN5NmodMeD4/eeLz1QAf8HcthdFYTInEZSqJlql4pBGwzqtAZ1dgUIRwvcrvHBfvLdXZk9o9gytWvld8VZFjpy0eqncLnP2zA2KYzR7w4f3ZdeuudTVmXnmmYfYtetYzd7Spd9TXq6krEzJkiVjueCC85k37+fjmD2p2fNexq03X0V7fhj1eVF4BfrQlB9Je0EExqitNOWESFMg/zB/SjMjiY4L5srrbuLQhqmkJXXX7B0P9r7p+xpVZTre+uwr+r79DP47ZnP51TcQHHYYajTs8fHjw/fewBC7j1f6vIzBYJDmiDnZ2fL35oZq56hmeyPvvfsuG/fsg3orxaU27nzoMXavmMjQz1/l+bc+oCAzlgJbMs++/i4/DP+YA5tm8MzLr6BUhFNXmMywyWNk3MTP54SeBXt/XrkxduxY6XZ5wYUX8u2Qz1GEbObN11+iODsYc+w2+Zh/P3I/duV+nn7ycf79yEPYlEf4/NMPSNMb6WhrpLWthXxHEQ35yc4v0DoFP38/kNtuv40jOxaxdNZoxk38ierKMirLisgrLKCDRvz3LePee+9l0rjBJPhvkmGNX3z6Nkl+q3nwnltPCPbEGKdg9p55/AGuuvZadNHb+erz9zi4ZR60mRg16H02LJ4AbelMGjOQ6ZOGSv3erEmD+WbIyzTsLDuG2Xu/z6MkYuWB8gLMrVoaOtRS5C+YvUt7MHvi9voOtQSCD5fmSYdMQel3MXv2dpXU8O1sMDGjNkP+XtShPGlmr8rF7N1ZkidD3kWDpWvVyveY2GGhzxP3EBy8hr5932DGjOFUV6vIz4/jq3ef5bxpi5gX+t1ZsHemVTdmT7hxWlrM1LUreao0R+b72FpUlLdnUJ73Eju3DMXbsy+5pnPxPvS5M2fPP45zyoo5p6CAcwryOSc/9/eroJiLc41Eqa7CmnoOJsU56BTncntOBBu0L5Gd4oYh6Vw6qpYztLoY70YDQyszcK81sa3OwKUVjfzoOfws2DvTqjuzZ99IZbWBw4f9yLErMWW8htEyjdYWK/7+/iQnhlFan8A4RxozaqwSZFU0xLPAoWREtRif/PND1UVTWtyuYVp1Bl9XZmFvE+OkCmmK9V55NllC1+zS7DV3qvBpNHJ7SR6qNj0NdSns3nRig5ZlBgPJCgWhCiURSuXREa/fAntijFM0xykmFQ2CgenG7DU0qtBkOsFesyNGZs11/3sk4CqKQmdMplQwD90YpS6wJ5m9VudIHfVJIHP24uWondBbSV1dD2ZPvE5T/u+MPrqYPfGe0zKdOXHdNXvi9aRxx/+I2ROsjRjj9EvRyJ+iSRejeF3ArOc2elZPpvS3SmxXgG257V7u77VcYE8AelWGiBc4Pmcv2Xz6mr3mNpd2shuzJ8Yi1Rkq6ZZ6OsyecN0U27F1G+MU55dgzjPzXWPJJwH2upcYLxXMoFgE6c7sNTarUQrGzzXG+VvHVtf5ccxtRZHU5MWSZFBIQ5ie9/dW4jk6UwqBqRrKsuPIsSZIVi9FoWC0xcJ1BUWsKkzDq0TNc3FpbF11kFVrDrFw4bFg74nyfEkAvFaRI3NmGztVsjd7vaaAjAYF93UDe1ZrBP/+970EB69j7Nj+BASsYfz4/kd7za1bZzB//ndMmTKY3bsXyoV6Wy/MXsyLFSjCNvKqMDIsiyMrZR/33n2bnF6rtwXz+msvkKM4AKWx3HPnLcT7rOa915/jyquvId53Dap4/17B3upfxrFgylCGfvkWYV7LuOnG6xj/7QCUEXu47777GPzVJzSUppFtz6GltRU6mjGaLdx3z+2YYnZw0w3XcvOtt5Kn8YKqRDqLomlpqiIn1059bQVlpcV82vdLfHcvYencH3jggQfx91jGkmnDcPvLX5k1aQgdbRmsd/+JH77rR/hBd/55yUW8ec0wppw1aPkzy6nZO+zlxdU33kJ8QjB1+XF8O3kqTz92H7roXTz6+BOEJcTSJlYZbVYKCopobarDbDbL2V2hl0vVJHD7PQ/gs22WdOgRtHN26m6iY/woyE4k0xzD06+8zdxJg9i58mdefOM9MgtyqaupIDPTRkV5OWHBfjz+9HNk2NNJi97Lh2+/iinGCTb/9tfzKDV49dDsBUph7LhpM2lwJBERHUCmLlT+sy0zBVBjDZa/JyYGkSrC3oW4f3Q/Pvv88V41e6kuzZ4Q4QoG78sq52x2T2ZvQJVNrvIIbZ9bQTHx3TR7AU0GZtamM6s2g6oOBROqM6Uz564G00kze7Z2I8+Ui5EjBwUuzd4HIuKhqJTUbpq9Dz98ieuuu5LExF2sWjWFCy84H7cZi89q9s7E6mL2XG6cfetL5OjuSxW5sqkdX2vjSGs+HQXPsnvbYPwPf0pJhhv+Xp85wV5gAm5VldJd8A9XSTUXOqwkpV1BgcqNHLUbmWo37iyIZbvxJUqUbqQr3Kivcqew005tp5rPqnKYWWelqlNF/5ZqRpzV7J151cXsCTdO+0b8giMxGaNoadEzKWACo5fNpTRfQUhIADplNBsVW5iduA1HhwhVN3BAu4fxoavJ6zD/dzR79fEsa0hnQq2YlLDwbY1Ts1fdqWJTg4UvJOh0avZERM6dZfnye/ul6lwctQoO/IYb52yTSUoZ4jRqYtQq4pRKwpVq7JnO0b4TgT2RhSbYMWHGcoxmr8Np2iHGR5P1ShrzRHN6/P4RTetxQLA4Er0+STbiPZk9CfYq1AQmq6S9f3dmT2y/NjeWZJ2C1t9ohruYPcFGFsiG/FjNntBWSRON/wGzJ8qWkUiI0jlGK8Y5HbY4dMYUCfq6gJl8bi+A4GRKvJbY7h8e3+wqsb/LYunoEOY2KrRZvWj29Gpnxtwpgj3J7FWoXaDLpdkrj5PHVUmVMGk5Pc2eyNcTus+emj0x1inGOGX2YuPJgz0JmtsUcsFARDh01+xZC53HrdSD/g7YE+fFiRYtTsYISpwTgm30TdbgsMXTWRIh2eIQhZogtRovVRqZ1kQy7UnsVKYRnpiCl084v/QwaBGaPTG6mdCilzFbog8UEh5lh5nm5mRuP6rZO8i33/bjnHPOkZq94uIk6uo0DBny4dFeU2j2pk4dzMCB71JdncXcuaP4fsLo45g9odkry47AL9xXavYscTu57urLpWavozieQwFHqMmJdGr2nnmIlMB1PPPvuxk56SfqHCk9NHvJfDf4A7ntpdOHs3nFVMaPGkBrg4ocSwxGu52GukoyMtKxZWaQGBvNA488SVRiJG2lCjbt3csD992HIWIz1159Bb+sXElzoXORSnzmEfERPPjYs8T7rOXjt55jwYLFNNRWUl5aLHFCaWkG08b2p+83w6muzCTdEEVQyBGqS2LZsex7brz/VrwXGpno5ncW7P155cbYceOJjk/m8muuZ8zowRiTD3PT7XfzzPMvS8auorZBzuU6HPncce8jrFhzgNq8VF56+UX+fuGl6GN381qf5/jLPy4i/MhaaNZCo5qhg/oyb/p46hvM/PzDUP7yj4tZPGs0hRlqHnrqY74b/jm+e5Zy+/0vEB0RT2u1CUdZFaWVNTQ01pNlt5OtDeCqa2/k1jvupiIzHOrSaG1rIzAkkvLMSF568Rn+duGlKMK38cF7r7F7/Wzo1BESEIomMUI2JSMG95UrF2Bn7rTvGPbde9TvrOErtx1HD6z3pEFLBs9W5Ml4BcHspZ+A2ROB6oLZs7Zpeb7cTlyLns9dYO9Ao0nGLXxQkc2GejML69JlXMKpMHvCjVNk+T1RZienPY1OlBJkPluRT2qHmZefuIegoNUMHvwxv/wymqoqJ7M3ou8rXDhvJXNDRp8Fe2da9WD20tut1HWoeLIsF89Gk8wZK+/MpCrvBXZtHYKv12cUWtzw9ezrBHsB8bhVlB1vPvFbVVTBRQXpxGuuwq50I1PlhkV1DnfmRbPV8DKFCjcsqW50VrvzeU25PMaHV2eyvN7C2noL51e0MtnzbM7eGVc9mb0qPfv2emOzpZKb8y5W6yyamzKczF5CCEWtCgaVWqTplFh4KmtJ4edyI59X55wWs0fxiYHJ0XIxe0UdGsZVZ8rv15x2jQR7hxpNPFdmxyrMg1zMnlh592ky8nhpLop2A/X1Kb3n7LnqfIeDGSYTMcmp+ClVHE5L43CSkmyz0Pv8CvYMAuyVHAv2VOkulq0bs1ffqJK3C3ZHaKxOBPachhM990ckZmMitiLRdLvMMup/BXsCBAhWRjAl3Zm9LrCXkPbbYO8osyeYlvRjxzj/18xe134OUqhlQ+7U0iXI/V6aHY9an0qbq9kXILnnCOzJlHgtsT0BLk8W7HWNcaaYxWfs1Ox1Z/aUGWpn7MApgr0TMXuVtc7XFPq302X2hNY0pwvUd9PsCSdNgxhLPklmr4t5FSBU/P1ioUKOsnZj9tKsKvJFruNvgD3xWRTb4jGYUo47Z/4ou/vr4yPRGlPwT3GCPUojJFssFhKiVCrCU1VUW+JZW6nj/gQtq5fvZ+76wyzqkbP3pIheaNXyWFkuqS06CfyEMd9j1Q45xnn/UWbPg8zMSF588TEiIjbz9dfvc/jwMr7//qujveaWLdNZvnwS8+Z9x6ZNM6WuT8QadGf2bnJ7kegXGkgM3sgjjz0IFUnYVF489MjDVNvCqLGFcd/992FO3Ae1Siqyo2gtS+L1V1+U/XC450pUSaGk5xRDSz60aJk2+VuuuOYGFs0cR2lFNvmFDtnX1zQ2U1FdTtCBFVx25bUM/OoTavLUfDVkGo899gj62B1ce8MdLFu5m5L0UG6+7XbOv+gybEovaNBAWQJvvfEi/b75iaocBV9+9hbnX3gZoZ5rmTZpJFddfwtbtm+nvqmJ3KJyqmtr2bB5I0+/+CFWk4UQzzVc/K+rePrSL5n9r5izYO/PKze+Gdif+ppiEhJCqMy30FKRQ5FNT1WuhobsUDJkFkoYhcnbuf26S/E8uJPOvGCC/XZz541Xojz8C28+cRuzZk2hMScM7EdkWVRBvPHK83gsG82sEW/z7rtvUmoNo82RxOAh3zD282fxWjmaRx64l2yD8yTetm0dX7z5BNrAFXz82rM0lGRRnmumPM9CR2U25IXQWpFNmI8HVfqDKJP9ue+OG4ndO52PX76fPUu/heow9MoQ7LpAqAlnVN/nmTjwVaiJwKryxpLuRekqNYP/uurogSU0e43oZXaUYPaE+Uq/EzB74n5dq05q90Tj29Cp4G2XZk8weyvqLfwj36nZq+hQSM3esnrLSTN7QrP3YUW2/HLp0ux9VJlNQIuZRpdm7/BhdxwODV988QZ+fmuYNetb1s4exqDSCsYfOJuzd8ZVD2bvs7oiGeb6cnmO1IOKbMcjLXm0Fjz3Xwd7VLvzQlUVW+stjKrOZFW9hfm1GbiVtfPjWbB35lV3Zi93I0ER0cydK3L24qA9jLCQA2Rmxktmz5gQxMaOLC4uLJUuxCLfzqvJxFWOUt6tOnWwJ77zG+0RtJ2g8TtaLmZvV5OZyx0O/l5YxPTaDOf7aDRxbkExg6ttR3P2xKKY+K4MaTLwSXUOub+VsyfPgSL+WlrCGI8QXolR8I/aSj7yjiNDrKqXxxwFISJnr0M0m12avQ61zMITjow9NXsJBifYUxgVJwR7J6q2/CjaG5y6vV41e6VdbOKxYK8uN5bUtNTfBHtHNXu5Tnanp2bvf83sZaUnHnVMjFIrCVOqZINenhNHQKrGya6WRFJpj0OpT5W6rJ6A+Y+UeC29MZlcF3vb8/4TVg/NnhjX7anZE4D5tDV7PZg9CfZcmj2hqTstzV6+U7PX2otmL1RsXxzPJwn2RLC6+PvF+0owqmX4u2Q3Xcye0Jj+Uc2eYPbk9rrdJj5ncXvXdedCyfEGR92rO9grcoE9YfrTBfYiXGBvXaWOx6PUjDgUzlPJWpb9coTDm3vX7IlRTmGY91wvmj2tdj9DhnzCnj3zaGhId2n2jg1VF5q9ykq1LBGq/o9//J3Zs6ccw+zdeu7TJL1mJ8lzDo/f/S/arAdpyvIlLsaHTrs/FaodPHjzpVhCV4AjCKsplgZbIGmpAdx31y34rBmHIcaDLGMalCbRWaKgriSLMruJ+pIsli+YwbQR70CDiWkzpjJx4OsEb/6Be26/iZRYL7lfN2xazfMPXI/WbxH33XoVMdF+UBCKr89u7rj+Mswhy6EoCGxHKFdtQ5kcTI01SE7X/fvhe2VvP77f83z+xSdUZEXQWq5h9OjhTB3yBvUlKoqzTbRUFtBaaWfrygW899JzJARGnQV7f2YNeOwC2lddS4v7TbDpAVh7D2x9GDbfR8viKymecTGt7tfQvvQqyqZfSPmCq2hffj2Ny2+kePrFtCy+ivIZF1O58BraV95I5/LrZLWuvJmCny+mds6l1My9nJpfroK1t9K07DqK51xG9ZzLaFp4JY7pF9Ow7Dpal11H3oyLyP/xr9TPvxTL9250rrkLdjwC2x+BNXfRufwGOlbeSv3Ca2l3v5bGJddRNP0SmhdfTeWcy2hYeCWdK2+gZv4VNCy6is5VN1AtXnve5XSuup7mpdfR5H4d7cuvY+d7l7j2gZPZSyWDF0+G2WvV8nK5nfhemD3hoCmcOBfXpctxT0f7qTN7z5TZsXdj9l6szEPRjdkbNuwzF7OnJD8/lm/7vcaVC1axIOSsG+cZVz01ez2YPWEp/79k9j6tqWB/o4kR1ZlyUWNNvYWLK1qY6TX0LNg706oXZm/PniNk2VIpL3gLe9YMmrqYvfgQHJ1aBlTaJLMmGLXSDhWTqzP5tOrUNHuiURX5XF4eh8nThjiNTHp5nKxuzN6Y6kzercg5yuwJnfTTZXYyujF7wiZdMHtPldmdzF5d6m8ye7LKShm1N5gXohWcW1XB8DQTFUaRs+cEIQKQBKSqyUxPctq/u5g9wbIJBoaWX8FevdBzmVVSs9dadLxm7/dKbqc+UTJsxzB7tfESnIlojJ6aPdHYitiBcJ2Slt8Ae92ZPeGa+H+N2esO9oS+ShhqCLBXkROHf6oGlQB4xZFU5sSRmqY4ZbAnSjCD3QHEH6puoerCiERq9roxe20tSlQZasnu/hnMnnjN02X2xGcsohEkqO/hxpmee3LMnjjOxH5U61NoyI+FtlQUv8fs/Y4bZ88R3a5jW4B7Eash7m8X0QqOGPmz5/O7P68L7BVkOcc4BdjrGuM8rEojx5qIPSeBvSlqvNVqNkQmsqBHqHoXs/dwWa7U7AlmT2j2Hql2yFD1nsxenz5PEhW1la++egcvr6UyB7kLxGzePJ2VKyezYME4NmyYznvvvXAcs/fcDX+nZeY1tC69mrJZl8h+umPZddQvFr319bQvu5bSmZfQtvQaOldcT/mcy2lZcg1NS6+ndMbFNC2+ksZF19Cy7GY6RU++4hbY/ICzl970AAVT/ol9ghvNS67G9sNfKZr6D5oWXUn5zMtg7e2y3y+ZeQllovdfcg1FP19IxdzLaV92HXXzr6b454todb22eG+su5XaBVfJ7TUsuobCqRfK3l70+CXTL5W9ev2CK8iccB4lP58PG+6AbQ9JIzqx2Ni5+k6qFl9K4sQrjsMn/zfquBvOzBrzuBsBH7nxyTvP01ZiorPMTHOxgeZiHSbfubz4wHUkRewHmydVxq0MWz+UzORVfLN2CJ4hO+i0HMSq8qHv6m+Ji1wAWR6QtY9pO75ltscimsxHyNN4kqU8QJttD7uOTGXEpimUGXxoNh9i6aEVzNj+HWlxS/lmw3gc+lAyUtYydvePNBXpac7X0pSvpaNYB5mHaCtUE+e9lUrFJt565ErWLZ9JR7Y36SmelGr3g8OTYe8+xLrJn0DxYWyKQ+QoD8rfF499m2GfPAe6cRz6uGv1oHfNXv8TMHsDXZo9kbfXU7Mn2JdZPTR7l5yGZu/ZHpo9MSfeU7MnxgC6NHurVzs1ez8umUZN8mA6/b4924CfSdWD2fu8B7M3oSYT7/8Bs2dOFZq95RR2ZFPbqaJvZbbMkqzsUGHryKUyuB+dh785e6ydSdVDs+cfGoXJFE1Li4Ui2wMc2jeQ7Bydk9lLDGJha5acUijqcBqjbKk3M7AqiwIBuk5SsyeaNdGkqw2p5BqjaBWapBOBE1EuZm9FQzo/1ljlIsOYamEUo6CmQ8XWBjP9u2n2xKLcvWV58nv71epcin6H2fubw8HPZjMxicn4KJQcTEvDT5VGQeavIEQAEuEQaTSl0NkN7EnNXq5gWlJl1pjQ7LV1qKhq1UiW57eiF05Y4u9tTJR5aCfS7MkMtu7MniMCQ2Eiz+fbZBN8IrfCo5o9+/8NzZ7QVNm77ecuzV73LLQusCduD1eqZOB6hT2WWL3ytMCeHAvs5fbfLLG/u2n2dGc1e/IzaBCOl2Kf/gc0ez1LgLYqe6yMdnCCvQgKHXG8VGgj3xF34mPdBfbEMRSpUlGeE0tWRiIJKUpp0HJVQRGLCnXsKUujT7SK0X4xPKM04D7v8DHMXpdmTyzsC4d00QeKyQFFh+U4zd7o0V8e1ewVFSVSW3tizV5VVRZz5gjN3nfHMHsvXe8GW2+gzngAXZI3ZB8gK3ghz995MeWJq8G6H23SYZrNHnSYtvP2v69DceBnPnvuFsI2joXiIyQdXk6OJhrygunMjaDVYaA5L402h4EVM8aw+Ls38VoymE/feoaqrHAqdPvQJh+i1e5B8q4fePaBm9Ane0H2YXw9N/Daw9dh8ZvDSw9djY/nBjqzDoFlJ6TvQZvkxQuP3Er8jgmM+ehhZk0bTWu2L+WZQbz/9jNsmf4Z6yZ9yLCv3qfeFkpbVgBNBTo6Ssy0FxspyNKSGziNhAH/F1k9UcfdcGbWmIfdiJtzMxdNH8Oc8F1YcxJ4asscRgbsorGpAUtWLjUtHZQ01DDo0DI0Zn+aSxJ4fvN07ls9FVtWGN8dXsXFC74jRnsYqlWyvvdewcULxxGe5s3uBA9uXvYDHordmJOj6DNvCe6RW0kw+/Gc+0L2HThCQ5UeW00dDW3Q0N5CVm0VdlMkd97/CI888QyVOSJnSEdrRwcBodGUZ0Xz8EP3c/FVN6CN86B//085sGMJYGLLpl2E+XsBFr4fO5SpP34L5DN14lA+7PspZC9h//u/gr0P+jxKAlbuLSuQrkuC2TOdgNkzu5g9wQA+4HLjFI6bXW6cOe0qGby5u8HItBorn1dk4zgFzZ5w44xp1nNbSR424TSHkrRWLfeUFUo3zldcbpyffvoa06YNdblxxvLmm88yb9FkSB54FuydadWD2TO2W6ntxuxltqVR9j9i9jqq3RlVVyaNYoZWZ+Feb5FZkkvaSyDss7Ng70yrHsxeeYVOunHac1WU5D6NLeMHmppcbpzxIeR26hhZnSlBvgBZjnY1M2qtjKzJOmlmrwvsJacpqMmL//0xOhezl9+h4acaqzTJymxzMnvieHy3IhtzNzdOodkT38W3luST2PY7mr2iIiabzcQqlURq1DJjL1qplLoxWzfGSYA9cZtgm6zmRKhzunE6mRaRt6YiTZ8sGUpxnr5eZadSBNCL8b5TAHud9Ymyae6p2SsoV0vdVm/MXlleHPuNGpr/ALMn2CHRkJdWH+vG2dD1mv8tZk+fjN0af4w2MiTVNWbXC9gT1y26ZBIdybySnyXdO0/U7P8p1c2NU23t3Y0zyfSfceOs787sVcbJY0ywuiLe4HSZPeEkKkBfb26cMvKh+Y+DPVHdNXtizLQ3N06Zv3caYC9B42L2hD41PxYPQ5r8eaJjvTvYEyPAxbY4uZgQJjShajUfZGZxeXEh11QU8WxEKp97RnCT1sLyHmCvy41TxC4kt+jk5IBg9t6uLcDaw40zIyOchx66i6CgNUyYMJCgoHWMH//lUbC3bdtM5s0bzY8/DmLv3iX07/8WWVnKY5i9F691g/1PkBy+m2dffBmqUrEqPLnplluozAqjzh7FU88/T4bCC2pVLHXfht0QyXPPPMpV11xLfNAmUhPDSLeXQWshtBr5Zc5P3HHfw6xY9DOFZXbyioqprKoi3e6guaOORL0P96+Zxs+h6yjWRfHljwsZ4OFOtj2UPqvnMmPeehwZYTw8dxSPrZ5GYW4UVCmgLJkBB9z5cOIv2BSh5Jj9GLhjIRE6PzbFe3D+pAFsiPGnpKycrPwSWoHN27bw3Kt9STdmEhO4k9vufYRhfa5HOeL/ItATddwNZ2YNuceN5n2vM8r/EIP2TCdVs5d73b/ncGIInRVGwkw6hnoup6IwGUtZPrQ3yEovLeC5jVNRa/fTd+fPfO+1S45WOP85RqHWx/H02lnsi92Ae9AyXt64AJM5FkoSWeC1jBHe66lurMTiKKShqo7Wxjo8kuP40W8tGVmRTA3YiFXvyTWjP+DW8Z9SkekrharCjTMwMEjm7AWE+XLZ1dfJnL0+zz7MFvcfoFWFRpuKLT0R2tX0//gVhomcvVYdJYYj5JlCQD31GLAnNHv1GDjcbJaGKuLEFpo8wexd0YPZE/eLnL3hVVnsbTBR1yNnb029mX+6cvZKOpRMqLGy6hRy9iztRsmgJDTrpZW40OyJcVGfFjP1aHnClbOXm5sqvzACA9fxyy/jmDFjBMUl6XQGfnQW7J1p1YPZ+6q+GI1047TLpnZSbRa+rXm0FTzH7q1D8PP6lKJ0N/w8XW6cAQm4VZY7Q6L/SJ0E2BOavee7NHs1WaxqSJcjfUPbKs6CvTOxemj2QqNimDfPqdlrbw0hPOwAWVkJktkzJAaxrT2DywqKGe3S7Pk0GbiusIi3q+ynDva0CtnE/66ezcXs7Wsyc6WjkH8UFjGnzqnZE4sgfykodoFOp2ZPaK77VtmkhrpfTQ55v8Ps3ZSXx125udySl8ctubncnJfHjXmFbC7QgCP8KNgTTaMYKxRumSJUvStnT+jn2poV1Nlj5BhneaOaHRY9jb8Tqn7CcjF7gmET7F53zZ7QPOX1krMn9mF9biyqP6jZEw19rzl7Rf/FnL3yaPwO+6KJC5K/i0oI8WP7oXCitWm9gj0xgqc3plCQF4+HOe20mL1Tqv9Szp74XKTjai85e0IjejqaPesJcvYEUy1y9rpC1U/mnBYl349LsxfXI2dPHG9Ssyde83c0ez1LLKA4DKHs3eNNW76zvxTnVHvub59b3cGeqJJsJ9gTizYJSiW+ajXrdXo2mk3s8g7nw8NR3JFmPg7sCc2evkUnvyveqciWk1Z9ynM4t5ecvVGjvmDnzjm/kbM3gbIyBaWlCpmz989//oP586cfw+xJsHfwSaKPrOKWG6+VOXt1uVEc8PWivSiWcqM31151GYaorVCdTJJaSXVuAmGRflx2TS85exUxTNs5A7cBfVjnuRC/NE/Wxu2BGjsrY4OZEb6X2oZK1IU5ZFY4oKWKqBRP3tkyGaPJi6fW/EhQYgJthfHsSgzh4VUTsJqPQFm83Mdvbv6R+X6+NOelYLcrUeXZqKyvwFFdgrYsn8rqDGqLM5gZ7sOOhL1s81/Dk9O+J8ukoNQUwtfL3Rnw4xMoh5xl9v5Ade2kk6+R97thWv0gd66ezrcH5qEzeHH9wlF877mcvAw/Hlv1A4+vGkNBph9DPFfy4Z4llOWLlU0jtlI79Y1VZFc4qKhvgLI0KBTxB7G4B23g0nnDOZK4jYV+i5kR5gWiueisp7KhjNzKbOL1/ry4bR4rY3ZjsUZw86IxfLhlMmrdAd7ZPJnMdB8eXDeBxzdOotIu/iEkSrAXFBQsc/Y+/+w9zj3vbyT6reb1Fx9n+/LJ0Glh2Defsnbxj4CVr/u+waivP5A5e1uW/cj0qWPBMvcYsPdOn0dJI51Pq3NIa9VR16GWLFpeu4bLejB72lYttR1qadLyaaUNRatOhp13Z/ZeKrPjXmdhU71ZGhpkt6vYcJLMXnmHnuhmA59U2GSIZwdKFC06Pq22o+0w8eLj9xAQsIopU0ayYMEYSkqSsFrDGDz4QzbuXAFx/c+CvTOtejB7mo4sqjvUPFmRLw0xTO06ijqzqM1/jj2u6IXSXqMXSv5YCcBXXMlFhRnEa67sBvbcuEOCvZe6gb2lvFpdxY4GMyNqsuRI3Q81Vka1lZ8Fe2di9WD2Sst1bN7siTUzmariL8nJnE9Dgxl/fz9S4oPJ69TxQUWO1CBDKkXtakZXZfFG5amAvUjaHNG8mZdJUmGyHMvq+ZhjysXsFXRo+LrKxnPluVgls5fK3gYzd5fko2/THWX2xKixOF/er8gmrs1IrdTsOcHeXb2APRFBMjgjgy1aLSv1elbo9SzRGVHanFEL3cGeKKMhCWrjqKhVo7eJprbLoCXiV82eXkXraYA9wewJ0CAZvG6aPcHEGbKd7E7PnD2hgRQB0r8JgFzMnnh+okElxwW7a/YEmyTYvT+b2RNNojUjGf+YRKJSkkjUKakuTETrc4iXjsTyTU6WjMMQ4faZliSqcuIIVarldRGZUGuPRas9dYOWU64uzV6dijidGFXsodlrVUrNW0PT6TF7Qjcp8vS6a/bKa1XE651s4ukwe4LVFeOagiXu0uzhYvaM2c44iVMFe4LZE8ymAHbdmT1xvIlty8WF39HsHVciazE3ghJjyDH6199bJOoCewEpGgny2oojj7pxCoY+TaFgnsHAg8UOvgpN5AuvyF7B3lPl+WhadNxQki8nucRIZ1CTgZsqizHUK3nABfY0Gg/0+kA+++x1kpL28e67z7Nv33wmThxwtN/euPFnduz4hY0bZ7J8+URefPFRrJmK45m9bQ9QnxOKJX43neXxZCsP8sabr1JnC5ZZezfdcLWMY6Aigbfe6oMqbCsjhnzJuX/9OwG7fkGTGPgr2CuNYUHIas6dN5g98dtYH7aWqYcXkKg+yMVzhjLm0EIsWdG8vmMBM4M2QX0Gra3V2ModNDVVE51tZqDHIvKsfvTdMY+7lo4mJ91HbleMtGcVWSmtr4O2RuobG5gR7kmc3o+9yZ48v3UesWmeeMXt4G8zv2FF8Ar8U3dx6aJRrAnbhNHiz12b5/Ld2g9RfHM8Pjn56omN/hN13A3/q+r5x55cjbrXjfCF13H/2llEqUXQaBgK7QGMpkM05oeSovXAbDosb0/R7CVRvZuWvCAoCofqNKjSQo0eRDhro4POlmo6W2uxltqJt6dTWVtKQWUhjhIjlCugQgPVOjnqWZrlQ3jqDqwmT+rtQSRoPMjKDECj9+Tj7T+TafHh/uVjeHTVeCpzfgV7AYFBlFmCUAStJcF3FXVZQVjid1Fq8KazPJG0sE1kp+ylszyJrOR9ZKd6QJueH779grfeeR2yFhwD9oRmL9ml2RtRnSXNV4a7fvZk9kZWZ8ng9XE1mZxTWCwteLtr9hbWWeSoU2mHUtqUX1FYxIFGI7tOktnLaTfyumAMHQ4J9sQYp9ARCs1eSjfNnhD43nbb9aSm7mPTpllcfPE/mb3kJ0gZdBbsnWnVxeytvYuO/J38HLKW9JIQ+oZuIjw/hJUxa1HYA1ibOJPvFs9j7JrpvLrtXcaumcHmxT70X7eBq3fP46adC36zbt42h+sOrXGCvfJ6LizKIjHtMnKVbvI4TFe5cWt+NFsMz+Nwgb2GKncyOuyUdRgZFbmZZWoPmbGWg53OkM/Pgr0zrXpo9kIiY9DpImlqMlNkuwvvg19hzzUQHOSPPj6I5W2ZjK3JJMtljCJ0yAPFd6EwRjkJzV6XTkroe3aa0sjNda4O93zcMSXZjnjWN1r4odaKe73Q7jnHSUs71KxusDCsRrhxOjV7OW1pPFqei1thMe/X2CmuTcVj0wEJ9m4T+XtFroWObiXYvX/n5PBQbi5LDQbUyQoKM5wjpr2Cvbo4GUgumJYMMfbWPWev3Rl83SHG+4pPDewJZk8wbPZuzF6XZk8wcpmFxzJ7opzGFl1MXy/b7XqMcOPMc7p6Sqalm2ZP6Ljyyv58Zk+8T2HOEqJKI0Ktkfs1VasgOTmRTSkqdum0JIqA+1SRBZZIfU4sEUo1YUoNRkOyHOtL0Z2eQcspldjfZbGSuSutUmHMPl6zF6tTS+bvVMFeF7MnGLijmr0KwSSrKK5QYco5Pc2eYIyDU37V7OFi9sSxZbaLWA8VJZUqLKak3z83e5QAoQJMikUQMXbaxezZHM7j9lTGOOV2xffGb5k49VJdYE8YtAhWj7Jf3TgFaxyvVHJIo2GZycjBFCVjDUZuUxm7gb2Hjmr2xOhmeLNBLjaJiS/Ri8W1W2hsTuaOo5q9A0yaNIRzzz0Xf//l2O1RVFYqGDr0o6P9ttDsTZnyDQMGvENpqZnZs0fy87RJxzN7W+6huSSVAkc6HcWx1GcFkeCzkta8cNoLIkgL30JjTogMNU/2X01Vuh+a0A2S+KjJDCAmxPNXsFcWw/yAFZw7YwC7ojezJXIjPx5eTHl+GLHqfeRn+lGTE0CkYid6/X7nvpZ9vQEEOK8yoC3MpL6hHFVBJuqCLJobK+lsrZH9vgCHVInPWgNVaZjM3rK3z0k/TFjqDkps/hRl+RGv3ktpdiDV9mASNPvIyQnAJ2kL962bjSJkCUlfH49PTq16YqTTreNu+F+U84+bPv0Xdu3yZNOm3WzcuLvXn73Vum3eJLgPIH/VvzmUoMWQZiXToMeRbiHPbCJDr6Mw3UK+2YzVoCffbKLQYiZdpyNdr8Oi1WBOU2FJU2NSK6ivq5fZHb1dakpLMShTXI9Xka7VkGUwUGgxkWvMoMxigKp4qEuVYO+jLrC3YgyPrj4W7PkHBEqwR2MKNCigJAaEI1qV+AclxPNJUCm+UMKd99enQouan8Z8yfsfvNUr2IvDynWlDlJa9JK5S2nVkdeWdgyzJ8J6U1t1km1Rtui4sbhAfgF0gb1DjUaMbWqZQ+bbpOeH6kzeKhdumio2NJj/MNgTzF5Fh146yl1eXHBUsxfboufaUgfxHb+Cvbfffo6xY/tRXp5CZmYYzz77MFPmTTgL9s7E6s7sFewirSiWmuZkvtg5lTDLISwl0ZTVJzMqYCWfz1nBZ0uWcv7CEXy2xJ3ty3wYtHghtywYwD0Lhvxm3Tv/G+5eMpIbdy3kul2LuXvfEkIUW0nR7CNOtVvWNl0qgWpvElS7iU7dTUVNNJUODQ01YkQnCG1WBDWlaqrE+Fz4WbB3xlUXs7fuXsjZQEGhGn2mgtoGLaZMD9TaI9TVKVEZk8jKSsLQqSfKoaWkWAGoZK5daKmOwkKlsyH9naZWNBDCtc9oSqY1P0ZGGHxmz0BR4HS37Pn4Y0oyewmY23XElmhJydeQ2qaX76O2RkmqXSMZPMl0SWZPzeFaI6vMBkKbjdS2qIhOjKc6J5qdFi3ueiPL9fqjtUyvZ77RyByjkbkmE/vS0iTIOOoSWRJJXubxYE805Ik6FU31ql9z9oRmsFklow2EM+PpMHsCMEp2pz4JBLtTHy9NNAS7I9jEzl72u2hwmwpi0JlSaO4WQn60XMxeTb2T3RHsZHfNnng9qRX7LzB7gqELUWmIStOgUKsYmpXF4LAkJoYm8GBhvhytvdOey0P5OTxWmscHSWl8fzCC/o4Myewp/lfMXnms1Gkac1RU1h6v2YvXn75mT+jqpB6wm2ZPbFOwY1X14jVPj9lLManIdAhtXjx2cxzZhUp53GYVqMgrVlFQoSE5LVV+TscdQyeorjFOMX4q3Dhb2lzMXpOT2RNMssz2OwWwdyrVdYx1z9nrAnupCgWTzGbuz8vj0YJ8hsek8k1oIrdrTBLsHdnyHV7meyXYe6w8X+pwhYRH9Hs1HWoCmwwMrc8lpzGVe7uNcarVvtxyy/X4+a1g0aKJxMbuZMyYL4726gLsTZs2hNGj++Lnt4nhwz8hLS0GOpYcC/b2PYo6chfvf/g+LblhUBYne2OKxDkdDW0iViHWeTzWpcjfZd8rFt+qEwnz33882Jv5K9j7/tBCqE6SjHFbfjLpOqPs7UXfb9amdevrRd6ooWc7f8zFbk3HqEqVzxFlN+rJMhrINhoklhB9vs1ooCjdQrbRKO8Tv+dYzMSmJHMoSU9B6EaK593Mxs372Lh573H45Td/bt7DgZ1+3H/3w/+vgj03zj33PAn09PocudMLCmpobxcB6HW0tEBJST1NTVBR0URdXTtVVS1UV7dRV9dBeXkTjUDhkdnUrHoam72BwsIqjOZCKqtbSNPlUuCoQavPo7q2DY3WjqOoGnWajcKiajRpNirLG6iuaaWhrp3q6hZa2yA3t4ya2iYKCytprG2mvLSWqoo62luhvLKJiqpm6mrbyM+twGjOozKvkSWGLfQt/5ywhBgWBq4iTTJ708hM9+XBdROPG+MMcIG9vHwtnRUqqElk3NBPCT2wBOqSKchVU54vgGAy7rO+Zc38cVLLlxR3hMCoYEg7VrP3ykuPU42BvU0Wvq/JlCs3grkTJ3h3Zk+Ysoj7BbP3Q7WVbQ1mKjuU0gpcgD2hq9reYOLSgiIW1KaT265iYo2VLQ0mdvYAexuMr58Q7N1bkoW13ShHpkKbDNJwoLlDLVnH/c0Wqjt1PPmY0Owtw2yOZvDgD4iI2MqKFT8xffowcnK1dAZ/fBbsnWnVndkr2MnsmG1klEUwcO8MoqxerEvajjI/iAkhq/li7nL6LlnCBYuG0XfJUra5+zBoySJuXvg1dy8c+tu1aBj3LBzCfXMHcM+cL7ln7mDe3LyC6OSPMGteR6N6g36Z8ezXjceifB116uu0Vu/i2/JifOtMLK3JwbPByvLKDOY3l50d4zwTq4vZE2DPvoGssgyphyqtUlLXZMaSb5BW7wK0CCagpkJJjEKJxa6SIKumWkmSSik1Sz0Zpt5KNIIiOytVraApL0Y2x5vMWnJyE36fPRAgqiGR6ioVyRolMUolJUVK+T6KKlSEpygpzFdJ0Cka7MZGFfnZCtpLU8nPUciROqU1jfq8WDI0yWhSFOhSU4+WUqEgWaEgxVXCrEXoeiTYK4mgKDueOI1SOkGKRtFkTIKaWFralPhXGxhaZzsmeqG2XiXZHRG9QOmpGbQIZk8wbNK9sDmRooxYbPkKGbSeW6z6lfXpZb+LOIGy7DhpZtHzvi5mL6vQyUo6emj2xGctx/v+bGavOBKDRcGOQ2Gs3eDFvrWHuF9j5KGARFbsCWB2ZgbTTSYZdv+z0cRUs4XlCjWbIhLZnqWl2h5L6v+I2euKXhCaPTGyKRjco5q9NqUEaXKE8TQ0e4I1Fp+RPKYF2KuOpaJWRYjCeU6ejmZP6DJthSoZrt5Zl0CNLZqayhTKapyulcJgpaUxlRp7tMw3NJmTjzLyx22zW3WBvXiDmiSDYLddzF5TsmSicxwup8+T1OydaonvFYshmeBkNYU9wJ44x7drtUw3m5lusbA1UcFwlY7r1SZWL/Bgq/saZnivlJNUT5fnonNp9r6ssuFo10g3TpGzJ6IXumv2Jk8eyqZN06is1PL00w+yc+fsYzR7y5ZNJD8/nry8OBYtGsMll1zIylULoXNlr5q9m667miZ7KJTHQ43QJMdRleHPoM/fwq7YL8c4c+xaGh0JFBXq+ebrL4g7sozUWN/jxzh/Gczu+G1sidjAJK/5tBYpMJnS0Kl0GEz55BVUoNFmU1nVKPv5RoEZqluoq24m21ZMU3M7OTklIPp8eymNTW3Y7aVUlYvHt8reXlRlVRM6g51seymW9AIybaVkWEuw51aSX1BNlq2MouI6jKYCHAU15OS10Gk6AjueogPIy6+VeCY3t8oJJu2VrutdP5235+VVI/6RVRS2MrBxGD9Gz+CFh/v8CYDvuBv+2+XGX/7yV8LDk2hubmPYsFEkJBxg1qwfiYs7xLRpE/H338aqVfPw8dnCypVz2bp1KXv3rmHrVnf271/LlLkzaVLPonX7kzQ1ZdHZlkV0tAfDhg2ksVZLZ0s6Om0gX375GQUFyXIHNzQ0y5/VtQ1MDtpDTrWSxfH7MJanQHM6teVqWiq1NNQZWBy9F2+tPztSPNlv9AeyodNGYFYwS2P85PsWn66pyYJ/kz/LvUN4df33qNI8eGf7T1gU+7nswdu55on7KLf4QFXKMZq9QYO+5OXnH8OStJsH7r6VtfPHA2YmjB/OtrVzpGbvwzef5auPX4HODHZs+IW5C2eDadYxYO+tlx/DgoVRtTapk6ts1xDVoie3G7N3oYvZi27RU9GukW5Mwp1O35bGJyISIb8ET8nsaXi0JI+FtekcajRIu3J9q4aNLrD3QdYa2pLd2GF4Dreiul7B3l3FWZQIZq/RKHOlito1tHeqCG028G1tNpZOI88/fg/+/itZvnw6c+eOIjc3CrX6CKNHf85B7+0Q3e8s2DvTqgezl5ITRFV9HC+nJ+JTpUCX50NpTQqpli9YuvZ7NuweyIHYy1i/82tWzzzMex6+uOkSOEcV98dLncz5qSEsC76RjBQ38tRuWFVuXF4YyUbjQ5Qq3MhUuEH9Yt6KPsKurEBGp3qwOt2HyepDjDEGQ/SAs2DvTKsuZk9o9nI2UNlgkUHIpZUqaQCS7VDR1KzCYFNJMwex6p9qFiNkTrDX2KKSbo5q6x8Ee45IKh2xvJubib0wXl7/Kicd1R9l9uoSj2Z1JRmdgeXifYhQc/G+hXbKCfaiaW1Toq7SMrDGRn6thqb6VDwP+FGSGcEHBVk8lJPLQ3b70dqg05EkRgZdDpBdxiAS7JVGkJWRJN38urLfopRK7PmCBVUSU5BGYKvpV2bPBfYE+yay1tKtyTTnn1yoehezJ9i7GqEHbE7EakhAY9NIkCGy0CqFVuwEYE8CuhM5nLqYPbG/YrUqCgWw66bZE0BFsob/BWbPmK7AOyoJr6BovIOi2ZiqYkdiKorIOMyKVIypztKmpkoQniiD1tOw6pP+p2OcAsCIWIFojdPNtDuzJzR7AoiL80UcC719Pr9ZLmZPaDUFgye0c5W2aGy5Crn4Ep3mYmNPg9mrrnfm6Qk3WeoSIT9cAkzBJorzSwTF0yoAXgQN+TGUZscdv61eqkuzJwxahKtnazdmTxxvYqFIAMqT1uydQslzwBHB0DwLU7VmajJjjwF74jyOUyolwydKoVJyMN3I3Kgk3BftYc18D0Ztj5Ij3wLsiQikS4oL8WoyUt+pZm+jicsqStAfA/Y8iIvbz8iRn6LVetOnz+PHGbSsWzcFH581HDq0gsWLx/Lvf9+DJi36eGavy6DlhmvoKIrGoT/MiIHvU28PpcLswwXn/xV95FaoTKRf/8/Rxezm+3Ej5PM9N05Dmxz8K9irS2LyjBG43XUD65b/yIbYTfzkNZ+I1L0M2bmJTLODVsHUAPUNLfKnrVrJvJjd5NelMTl4G46SVNprjBSWpDDOdzOmvHjaaozUVqr5KXg7prJUaM2EjnSghcbGVvl/prWtndYqO83N6bgvm8nKlbPx8FjLT1PH09xipaPDhm+4J5Pfewj92MuYMm0SSpU/I0YMRqcLZMKE0eh0QQwd+rXUQ06Y8B1abSAjRw4hNdWHqVO+Jz7mIH7t/ugasnjv9U/+3wV7hw+HUFBQTkDARszmeO64406WLFlIUtJBLJY4Xnj+eUaPHkWaJgCDIZQv+/Xj3Xffw2yKIij6CCWhM6nb8AxFZRk0NyoIjQzi51/mkp9ngo5K6moLCAj0o62tmLb2XPJyHTSXWci153NEfxhNeiJLA7wIU8bTVJdKkUNLXW4cJblKYnIi0OclsjculF0xIVRXqKmtUnEgPowNEeFUVjpoas6hvLBRgr7sklKS7Baq64pRFqWTHr/j6ElSojsINQoJ9oKDQyhPD+LuW67hg/6DKM6IIC1yMw6tF7ToeP7xu5n63RfQYSAoYB/hwfuhQ8+kUZ/z9tuv9jrGmYSVc4pKmFprJbstjSm11mOYvYtczN7Prttn12ZwXmGRjEfoGuP0bTKyrt7EtNoMyeoJt8IbHA78m/TS2EKAvf6ZC4lIu5dHc8Nwc5T1CvYEs5fXbpSrSGI1SYyTijFOqRMsKiXJpdkLDRVjnM/y8MN3odV64eGxhH9dcSm/LPoBUr8+C/bOtOpi9lxunBNbyzC163m+2iFdWBc1ZxPeUQCOJ9m/rS/evjvIsi4jOvEgPkEJbEvRsCgrm4UZWX+8rNm4Z1hI1a0nRbWOBNV64lXrWatPxV+zn2TlemJS11NdE0WG3YfyqgiilH5o0kPJLQ6kqCQeIr48C/bOtOrB7GUWW3BUaCQjoUw3E6vVSzBjydOQW6KmqFxFXp6StgYnoyY0PTa7kjYxwtjDKKS3Eo1gXWEM8zIMlBYIB84oFmYYyMj748yeYKHy85WUOpTkFDnBXkeLkvIipQSn9Q1KcnIVNLWoSMjSMEdnwJCrpqFRSXhMDFXZUazK0POz0SxZo64KVKtJ1qhJVKtk4yeAhdSKucBetvXXoG9hEpKSlkJleZJkXyJTlRSLUdYuzV5pjNyHApTVN6ukK2FD3smDPcHsFVSILDy1ZNzqsqOoqUiShiohYsRU6K1OAPZ+q7oze7klLqalm2ZPsInStOXPZvZKowgPCWb7Fh/27g1g325/fohX8FZ+Li/bc3jJZnNWTg7fWyyoU1Nlgy7YZ6HD+l+CPQFgxGfsqHDqNf8MzZ4AkTJjsTWZwoxYki0aCZ6E+6s1//SYPcHcCtfN7tELQrMnwJ8AgbVyfNQZvSAZvRMtHPRWbQoJUs05rgUZF7MntHqClbSfombvVEqcc+uytKxV6SnPijsG7HVf2OlaxEnSaggOjmbRor2sXbCbMbsCJdh7qCxPjm4eaTIxviZT9odiEd6/LYPa5mTu7KbZmz9/An/961/x9V2GXu9HUVECw4Z9fLSP3bF9Fj/99DUDB75Dbq6aGTOGsWTJXOhccSzY2/EABeZQtu3ZIQGdOW4n/7r8EsqM3rQVxrB07UrKrUKzF8W1V1xE5KGlPPPvu/li8DDKsqJJCO/S7GXL/T/889fktqcMfZ+iWjPZZXnkl9tJsVupLK8l05aPNbuQ4mIHzS02ErXJrAnxQZueSni6N9nZGpoLYsiyqfEyHMKYqaSpIJbCHA1h6b6o05Pk5ERBZgrtLTnUVhWTYXNgtRVQVVIihFykaVPQ6ZSYzWHsP7SSklwV9Y54krQJxOwZTMAHbtxw063o9ImEh28jwN+Tyy//F4mJYYSGbiYlJZzLL78CH5+DRERsw2CI58Ybb2TV6qUSoNaUtvJyn9f/XwV753HEO5Tq6nqWTPuZNKU/zz74BNs3LmPn2kUkxx7m07feZfaUH/Dx2ECo7w7GjxjGkH5fEhvqwbrVK6lNnknj1qepam+UGRhljeJjgfIa0Q5UkV9mZdKMedS2F9KOjbJaK61lCiqkQD6PmuZcKhrzKK3Po7XRRFV9Fk2VBmoa8ljgPpd9BzdjyMoiRW+gscVKU2sGKrOJ5DQdWQU6UvUxVDZVUd8JpeVisLSC+qoCLBkF1NRVs9szkP0+oTQ1VkNDunyPfuGJlOUkcMfdd3P3k69g1YfhvnAyccE7JJv3y4IVeO7fDWSxeNkCVq4R+XsOJowfxhsffQp5K/B423liiXr/mQekZu/i0hJ82zMp79Ti22HF3q7lkopy3Mpr+EdFJZntOvw6rJR2aglqt3J5STHhzXq+qMvHrbQOz2YLcR1GxjUXEt1mZFy1lWcqizB2GtjYlIFbBQzLncPOjBdxqwa3iircqjp5xBFKqc6NqrRfmb2yDr108zzf5QIqwJ5YVbq4pJi4bpq9119/Sop9HY5YNJojPPvQHTzw08/4xYwC/1FnG/Azqboze4W78GvJprhdwzNldg43GqUTmLXdRm3+8+zb8RlLV6kJj5pHWOQc9u4KZ2Z0Mp9m2/g0M/MkKpv+GQZi1CPQKvujVvVHqerPqPREDmlnYlD2JzW1P41VB1jf7iC13cTaMis+1Wai2tMZ0VTPQe+v4cjXZ4+1M6m6M3v2jVQ0WolPCKe4WEl21jdYs1fT0mYlOi4ctS6a5jolm8qNbG0yy++i5gYFR0r1LG3KkM3E7zn3iaaxrSAamzqZllynlixNnUqVME74PSDkYrqa6pXsrzCwvNJCY3WqfB8JrXpmVabTVKWkoDCJQ36hdLYqMZdo+NJqpaxcJRcx/fxDKbdFMjbHwsfWrG7Hv5W3crJZ5BvFt0kqns/L5Um7nVl6E2XCoKUH2BM/zWKMsyFWavYEu1NeI1i2XzV7rS0qyhwKOU6q16XSfApgT/y91Q1Odsep2RP68zgJxgS7I7VipwD2upg9wbBk5AtQqobqX5k98Xridf90Zq8smoDdB3n5YBTf7Apiy7QtPBGZilt1hXRHPVqlpZxTVMQoi0Xa5QuwJ/SIwnX0fwX2hGZPMHfWfBXFlS4jnm6avdMFe4LZE9rJcsHgtTjBXmq6hgbXazrZxNNj9uJ1Ls1et5w9wegKzZ5cYDjJnD1RXWOcIi5EjBqLRZcuZk8w0YJJ/m9r9jINSYT2Msb5+2BvF9/tCcatso5HakrI7dDyU3M+Hu02yjvT2NVu4+eOIgqaFNx53RWyj0zTeBDqv4UrLr8EH59lbNs4G5XiAKO6gb1tm6fz00+DGDr0Q2IiPBg34hPCgkUm9GK2ucDe85e5gcfj6JWBDPpuvMyXtii8+de1N1KUHgYNBhrF6Hi1lvYyBd9PWkC6Jpx/P/YItz/2IvpUPxITIjCLcciOEjrbi1BoDew+FIDGYMQ/14qPORlFnp6VKckII80jxky+9dtFdaOVtlYTSXYtk4I80RYZWJR8gPyKDNqqdFQII6yOTKrqsmmt1FJZk8XiFE+S8tQ015qoqrOxIOkA4dlx/BLlzfqUIBpai4Em9h45yIadWyUwE5fq+k6aW9oJSEpnyfhXCPvQjUfvehStOpQVs6cQE3mIe669A1VqAO4zfkStCOCea+8kKuwgK+dMRacK4tE7HmT3tuVye0K21qfPG/+vgr2/4nMkHIejkuv238JO9QZejnyebfp1POf9LIuS5tAv/jN+UU2nX0hfvo0YzqTUcYxKGsLU2B94MvhNGqLXwKKLwfMtOPg5HO4HR/rDwU/o3Pc8JWseYMMrbjTseBIOvQaeL8PuF+DQy+D5ivP64T4Q+RIc7AP7X4Y9b4JXX2L7XYL1+1th6/uw/g3Y/wF4vA+b3qJjzeuw9R3ql/YBr36wazCs/hB2vAHrXqFq/svgPRiiRkLkCPDsS+ful+nweJ/qNS/Rtu15wgf+jV2vuFGy9D4C+p2D5ecb6TzwCuVbX6Bm2/N0HnyF+G8vInnspXQefAvDtJvQTLwatt3L4fFXc3Hf17n4oxfoO2sIJVjZXK5kU9w6Ciqj2Bi7FnttHPcE7eBSr43cFrAdW208m+PXkVcRydb49awvTqaIdL5OOsDf9q0lqDiGcNNertmzhBXWEAyddmbrjxBi2otHfiQXHdrOC54/0PdAP6722cXVPlvkz/sOL2TUnldZ6vkQYYbrub/Eiq3dyJQaK/sbTNJwoKVTxfTaDDY1ZVDaqeepx+7F23sZiYnecnQzMXEfO3YsYMW0b3g1zcwYzyEQMPJsA34mVQ9mb3ZjPtbWNF4ot0uznrX1FuLb7DTmP4/Hrs+ZMSuGCL/HCPZ+geVTvXjNL+74Zun3qqQaN0cGCZrzyVe6YVO5kaFy49qCKDYZn6BY4UaGjF5YyNNVNWyutzCoNoslDenMrc3ArayDsYeGg/fAs8famVRHmT1nzl5SajwLFuzFak2gtXENiXEbyM9TEODvR1psIJ6d6Vxb7HBFL6QQ3qLn7pJCXv2D0QtyjLMwhk9sVrILnGOcxbZ4mvKFfffxjz+mXGyHX6uRW0sLuLjIwdomi3wfHo0mzissZl5LJgXZsXhsPYi1LY2RDTbcG9MZ12jDUatgz/r9FKaHc115AW7Fpd2O/2LcyssYvsOf6xPSeNBRwNj0dFan6Sk+AdiTBi3VcVLzJJpaJwPj0uyVRmNrTuPL3EwymtP4wp6JoyD25IK/uzGZTpbt15w9McoqWE2Zv3cKYK+L2RNsrdCcdY9eEK6fYqxTjvcJS/4/sSEXYC9szyGuVpp5MySRvTO28FS0Areqbt9fJSXcnpvLZIuFWUaj1FkJ3WRCmkI6eaboUp3b6mX7f1p1i14IU6rIKDhesyfAvxxhPMUxTmoTJNATn5H4jBtyoigvSpKavVClSjpbng6zJ3SgtgKnY+zRnL26xKOATOpwW04d7AnNntKikuD0KLNX7Mz2k+Y//0XNXpcbZ0+Dlu4gT7hy6lRKVmWm0y9eyYqFe1izZD8T1+zi0n3LeS9iO8bqBK49uJoFYSuobIhjZvBybjy8Dkt1PK9OGcC/BryB0e7Pdr0X6w4toqgolndnD+FAzEbmHpjPxV++KmtL+FosFl9MJh9W+y7m2tEfEZ4bibl4Ny8veo1Lv3qDT764F1b8i+KFd3PkTTc6dz1P3YYnCBn8D5o2PUXn3hfB9xnY+xwdO1+gbst7tO96ldhRF7H3PTfyF9xJ9YbnqN32Fp17+8DeNyFI9NLDIfBbrEtfwTLvQcqWPUH0lAdhx2BqN39M8rz74eCHsOcDOna8TuKc+2HnG0RMvw883oPd7zvv3/mus9ff8wIcfoPg5ddTsOtR8OgDnn0I+OUWMjc+QqL7nWjX3AcHXpS9eNiI8/Eb6EbnwY/Bsz94fgGen5O14DH8X3UjZIkbT0Q+w0HdHm7afzN+pgM8EHIfAcZDXOtxHf7GgzwYch++pgPcsv8WDqTt5Mnwx9icthIaoLS07v9lsHeeBHuVlXXcMP82PFLW8sqO59mjWMMLa59hefhsBnh+yuLoaQzY8xljPYcyNXgsY/wGM9N/As9seYPm5GWw4k6InUtn9BQ6Q78E/88hahD4D4S44ZA0BmKGgt9AiBoCQYMgeojzuvgZ8jXGN75n6tQXSY/ty4HY6xgT5cbPKjcmK9wYn+jG90lujIl31vcJbkyIc2N8rBsT4t0YEeXGlzFuDExyY0CsG+Pi3JgY7caYvQ8z5shYpvhNoi5qJp1Bw2kJ+5E1S58mf/8n+O95n3nuT1B48DO8NvTBsPcDOiMHkfnVeByTR9MZPYz9Q67j8Mib6IweR+qUB/h59L/x2vceMYtu4ca9c7l+8//H3nuAR1Wu39sjFqzn2HsHUcGOoNh7RURFEZGiiICKDUVE6b333ksoCQkQ0nsv01smbZJM6qRMeq/3d73vJCGEpnA8vz/ng7mea2b2TPaesvfwrL2etdYvjAleRa4jlLW+8/Ez7sJRGYGvwUWCvmfnDeeu3wbSZ9bn2ByB+Bn3UFQRjr/JhVU+88gqCuP7PX9yxfg3CEzYi94WQL/Fo9kQvQFl8iEWe81FYwvkgHorN094mzunjebKGRO5e9qXPDTlY1kPTB3CtVN/4I7Z43jHbRj35adhbzawqcoijV4czVoaWtTS7nxqVSoZLSae6f0ghw8vY8+elUye/CUWixeBgduY/8tnPOobxg8eo8+DvXOtOjF7LvUZ5DZqeabIhkeNGa9aM+amdCpbwd70meEEeb2A7+E3W0PVI1EUFx2bIXa6+huh6k+XlrGhKpFxZamsrEp0gr3C82DvnKw2Zk+McWauJ9mqYsmSvSSnRFFVNhuTfi0Ohw5v7yOoo3xRNZt5siCbEa05ewkNOt4pyuTFksy/BPZa8oKpygtldb6WwrxweV86Xf6VhlVq9qLQNRpkhum90gVZuHHGs6vawnV5uXLMOScjApftB7A3allZncSU8mS21ibiqIxn90bXE4eq2/NQFBYwapcPs/0i8DbqSY6LO+kYZzvYK4+QDoOpOU52R7BlEuw5Qsmu1TLBmkR2vZZ1hTpKc08NaI/7HMT7rY6muFIj9VmCcZNgrzxSaurkNkvPjtkrFCOomk6avZoYCTKkHvC/APb8d7lyV4yR/t6RrJ+2hVleoUzKsPJrchK/JSUy3prCCqMRY3y81FSKxlx8BwJkCQ3l/yXYE5o98VqEO2qbZk9UU6NKgilhpHOmYE84zwqtpmTwRJyIdBgPx1GuJkgjTInOTrNXVObU1Ml9SzC44ruvdLq/Cl2u1OydIdgTmj0B9hLSxYjwUWZPjDwLVlIy1RWnBnt/e3T0JPVXwJ7Yr2YmWvgmWs3wcCU36SysnreL1Qv28NPaPVzp48Kb8QcxVMRyi/9eXNTbqKqNYmv8Vm4PccNcHs3zX/bnX689iTH1EIFZQUxd8hMpKV68/eNgXPxWMHXTH1zxyhNc/soTbDqylLCwrQQHb2bZnhncP6o/+mINmcWb+GRab64c9zXvBS6CBf8mzW8s86Nm0OI7iuIdA1j5wVVUH/iYZrcvUb38E7VbvwKfofz5nIKUFa+w+7MbmfiEAsuSFyh1GU6Zx/e0hM1in99kvjv4Pd8dnMx3vo8yMUoh6xvRe8crGBqlYEyUgsnRCtm3fxeq4MdwBZOVzl79D6WC8a29u3wsTEFZxMfgM4o5u5/A582xtGz6HkKGQfCXEPQVhIyC4K8gdDT4jXBW9DiI+RYChtJy5CNaQr+BiFlYPL9n/6x78Z+s4OktT3NIu4O7596Jv2kvj6ztSaBxH7fOupUA014eXdsTP9Me7pl7Nx7qrTy9qTfb45YJ4vB/n9lz9/CnoKAUjy1rSTSE0afHk6xZtpgwTxcs2hD6v/g2v33/E8rQg+iivRkz7Es+e38wJmUAnu6uOEL+oHL9a5QIGxz5T7YB5BWnUVuXQG6RjbpiI3ZHJjQmymtxXyxvbEoivzyTpioDR3pWcPGclWwoi6Y/H6Fou9TfjaLoORTFTzlL3K6/5+jjKLiBB/mZhYyv+pNvGN669HIUidNQOGq4oLyZgvpiqLSI75SJB91ITQ2hz1eDeXP9KvIdBjZrQ1GlR0sdx6GXHMRPzAIMbNm1lV37tgvfUeb9MBLF++MYneZK2JeXcuVLT3LF848w9JfPiCuN5oZwL5Y22MhpNrCkIYv0WhXdwg9yZcAB7gj1ILUmnmUNWWQ2G1jdaOPm8CNEFoUx2uzHRV778baHsachmzkp/lgLvJlk8eFxXSShzZnszg7mcn9vnvOdzjr3xxh15BOuCfbimmAPef1AwBoWuj3GiMMDuc+eTn6zUYZWX5CXi611jHNeZRIX5RcQ1TrGKTR7b7zxFC+99CTJyd74+Gygx5038dqfvxMf+TUt58c4z63qxOwtqc2UI7zPtTJ7QvcZ35hB9X8Z7FniFdSWLiGgPgtro1ZmDM2qTCKhUcfa2gLCPYfR4jHi/L52LlVHZs+2HrUulvj4QMrKzdjT7ics4AsKCi34+HihjfLFvSlR/h5F1Btkvp0AW8J8yq/OJM/c/5XG0GmaEPj3m/M2Zq/OzJSKZOZUJkmHY/E6BIsn9sVVdclk28LZu92NgkYtI8vTpNZ6cnUqxZXxuGxyhqqfDOyN3uXDFP9IRmRmsEWvJzZOdWqwVxlBcYmamHhla8MfR3VmKKnWOBob1NQUCx2fYHyC4ASumG0lGtLs1CipQWsf9Wxl9grKWlm2VrAncvayhd5K1QrSzgDsyc++IV4CksJcJY21askYtjF7YjRVgIz/BrPXEextnLaFHwOiWBYey5LQGKZFxhN/OIBElVLm7bUBvbbyE9rJ/yOwJwBMfYPTyCjDLjLvjtXshenPboxTMHsCcDvHKY/m7LU5sQq95tkwe1JrqlFj7TDGKZg9AfQFIJMg8C8e08dVo1Lut2I9Ip6ijdkTDLL4Dk83ximOgbLMcHlM/K3R5xPUXwF7YjR4WZKF8V7hfLA/UIaqr5q3izVtY5ylVTxcXkhhi471TZnMrs8ku1nPtPostpBLcV083W52jnHqtXtYv3IKl11yiRzjDPbdTFqKH1+NHHB0jHPDH0ycOJzhw9/FrA9i0vdD2LRuGbCIrZMVKJ7sz3OWI7DuPlIciUzOskNdIpZ4D665+Q4KbIE0Zyay7eYKSmIToVbJmmV/kmn25cWJX/PimPFkGEOY570NL6HZAz6vrEBR3IDCAYrG6e1990M8wmymMSx/Cn0qBh7Tk8v+W/bsTzuvHf1QlD6Jgi4ouJjIklhaSlO4LWkKn9+WSMKuCuqbDOQXpkm5VmGFDYpM1BQmUVadTklVOiUFFsoKdVSVCw2fiGmrpaKigihHHYG62fi/o+DhOx/DrI/Ea/d6An3d6XZdN5SxAXjuWIs6LpDu13XDz8sNb5cNJOjDeeTOh9i8Zrl8n//zzJ6Hhz9FReXsXrmUBF0Qfe9/kvUrluC7bzNGpT8DXn6byT/9RKTvPuJDDzJuxJcM+2Aw2mgvXF12URwxlepdzxMUeJhdq+ZiS1WzZNo6yhyV0FiLPVtFfXYgqWJ2t6wQqz0BcjSU5Bopy86i0G6hOi0F756F3Dx3NrsLvRla2x9FS+tOY30dRfifKOK+d5a4bX3D+Zh4TouCQXyIyIFQbVcz6rfXnY/VXYZC/yuKnFyut+dSlB0g8/SEQUuYfzAlSb7ce8O/eeP1t8kze7NqyWxi/LZBYzg+r6eg+c0AzRGsXT2PLRuEZs/C/DEDUbz1CRPSduHXUbP3dC8iSOPiknI2VVvkmWHRTKQLzV5JCYriCi4rKSWl0cDm6gRyGrXsqLZwqaOEwIYEBlfmoCiqxr0+iUO1eibU2NA0m/i2KpNejkJi67VsrEtBUQIfZq8BjYJtKa+iKG1GUVwurx/MD6fSoCDMeCMPFFixN5lkOHuXvFwZEizAnmBTuuYXHJOz9/rrfaVJS1qaPyEh27nznttZMvt7UA07b9ByrlUnZm99nY3MRi3PFtk4WGNmf00C2qZ0qv4PwF5d6RIO1WeT2KhjaGkasyuTCK83YCATAj88b9ByrlVHZs+2XuZRxcQEUFJqkmAvKnQURY5EyexponzxbrJIsBcgGTWldCMW9z3qzH8Z7J1xtTJ7AfXO38QZFcm41Jjl6xAnHAQA3FqfRHZGBHu2H6CoScO3FVYuyM1jbk0KJQLsnYbZ+26nN49EalGUlfCEzcZ2jZ7yJKepgz05iuA4NaHxojnUYEmMg4pwQquMjEpKkkYdtIK99LRY2ZSLZcK443Sh6qIhjdKpyEiOPspmtDJ7Qlcn2Z1OYE80qU428e+DPfFaRExErkPNvPIk4ptMtJRGtDN7olEXTf9/m9nbNXUzD8bqedE7ihd8ong4WMmsnV4MybIxwWKRo3b/L4E98R3b8gXgc4K9jpq9swV7gvmqqVRT4VA5zY9awZ7QwIkR3uzCs9Psif1KaE2P0ey1jnEKxk/uc2d6TDcqJbAT2j8RedKR2RMA87RgL9+ZaRmnF2D2xM/5q3UqsNc2vqlUKknSqlG6+vCuR0gHsHfUoOWxoiypnRf914qqRBm9sLgyibV1Vopq4+jRatCi1+/DxWUJV155BYcOLcbHZyPJyT7SnbOt19y2bRq//jqMESPeRafzZ+LEEezbtwWal7D6DwWKZ9/nBb0brO2GNSeWWSkJUBZLYthWbrzmSgqTDtCcEsueu22UhEVDWRBpmjBqs8Lp9+W7vDXqC7I0h1juuYoAixlqUhibrUGRV4Aipx5FxcR2ONfb+x72TFgJieBZ4tPej8tL5Y0ooiaiiP3J2bdHT0AR/z2Khou5hC6oC3wh18Jjht8Y0y2G1F3pUKmhKldHSXYmVTnJbM5N52BOGhUlMZQWRNNYkAWOMtzym3Gpb4a6FCjUExHhj/ukgfgPUPDIPY9j0oWxf8Mygv0OcN/13VDF+rF37RI08f7cd313Anxccd24HLMuhEfveoitEiz/zzN7F+EVHEAllVy7+lr2Ji/l2YOPsCt1CX139WKJehKDA99knv5nBh95i28Ch/Br3CjGRnzCH1FjecLtaVr082D/WywyzaTnlntwsSzi5hXXY8LICgRIygQyiLNHoCidSFRjAMsZi6XZh9+qf0PT5M30lsnMeSKSe2ctxq3RixF0AHuld6FIGIRC+Y2zzB87l3UAex+2fCC/LIPOxJczv3Y+VntpB7CXR1FuKBSES7Dn7e1DSYofi5fMputlVxDqtogX+vZiw8KfZAPQDvaaIjm0dTreO2dDhZpYt9U8vsODb0wb8OvgxvnGS73JIoE5VSlsrbaQ26SVGXrCdenaDtEL4iyyeDy7SSdz80TTkdGkZUCxM3pBjNqF1Om5x57LnIokour1rQ2SAIknCVXPs8vrBzMDpGbqiPZO7s+3ktVsYrn4calMpKRZI8c411YlMq86hewWE/3kGOdSGavx66/DMRgO4um5jqm/DuPPuBD8vD8/z+yda9UJ7G3sBPZcaxLQ/R+AvZONcf5ankKvyipCjnx+ntk716rTGKc5MZ5Fi/bIMc7qisXoNBsoLNS0g72o5gQeyc9mZOsYp65BzyuFWbz0l8c4z6JawV58g5GnCzO5Iz+HI7Ui6Nc5xvnvvDxc6hPlGKcAe+Jk3ILqZDkCv6omiaIK5anBnqOIUduO8HC42ql5LSrirswcAmxKyPdne6aWJclG9qbpGRGhIc7fByoiUDUbmV2eJIFTe85ecaiMXhANv8zZO02oumhIc6xRMjeuI7MnwV6FRjbmHcc4pYlGroicODuwJ/IJv0pKIqDSJEdS28CeaPT/W2DPd9s+ro028rpPFLs7gb2nguJ5zTWYC0uKmJyQcEZgT47HnmD5WVWHMU4BGEQuYecxTsG6CubvjMc4yyMJazSzsS5JAiWZs1caQVm5SjrFSsbvLMCeOFEgRoHlSGWHMU4xOhprPvsxzgiTBqP1WIMWMXoqAKAMij/FGKf4zsTxoDXFy4zLzo//nToV2BNs8UKTiQ+tVj7KzOB3z1A+dQvitoQUOcbZEeyJ6AVtvYEL8/JYUJlEabNGurFf4ig8Lnph586FTJs2hvT0UPr1e1iCu19+ORq9sGLFr8TFuRIdvZd5877h7rtvxdt73/Fgb829hNiV3F6QQ3NhBA7zYabOmkpVti8NiVGtYC8KSoPwC46lOC0K17WTuVihYPeKiSTFB5KWluMEezn6E4K9J/yfZPOUXZRZ6o4Hew2Xo7A9j0I9BoVqLArNKBS5fVA0deGylq7omjxZwndcn/QZP96txX4kk9V8g5K9LKiZQ3jdHvrVLufzovVQlS4xRAB7cMONn1q8eIZFRDRtZRszWWVeyqO/KAiYouBx9wfxtG3mxtX/IjB3J/e53Epwzi6uWXkZQTk76eFyGwE5O7h5zdUcSlvPY67d2Z48X+KH0uYqXnnjf9WNs8vFbBoegs/ofAbOnMbSMeF8t2wdK3+OZMQfy5j1rTcT5+9i/mRfxv+6hV9/2sOMaYf4c5Yrf37vzpBp20keO5+KCa8y7Ydwhk5dzLJxEXw6ax5LRgbxym8/EPNnNbq5LVhy05lZPYl130Tzws8/svLLKN785VeWjQrn3d8m88ftYTywcjG/zwzn9fAPj4I5ccl+CkXMBGdl9TsG6Il6sOVBdpg9iNuaz3Raaebq04O9tRuWc9mV/yLEdeFJwF4EgXsXEOq2WMY2aDw38ZSrH+OM648Be6+/1Bs7ZpZVJ7OsKklGHSytSpQjdNd1iF4QYesCgAmmbWVlIgsrk8hp0vBeK9g7WCt0VUZuy8uTYE/ToJNg73CtUYLHvwr2BLOX0WRiljhjXW2hrNlp0CLGOFfUJGNvMfJ07wc5dGgpQUF7+eGHISiV+9m3bwnLfh/OC3F6xh8YdV6zd65VxzHO3B0saC7E2mTgmXI7B+sT2dSQRkyLiF7og/uuD5k6I4Jo336Eer3C8qke9PeNQ1Fdg6K47PRVUu50g7WXnBLslWkV2HUKqFjQCvYsjKnOYnmdlVkVSVKz98N5zd65Vx3HODPXozXGsmCBizRooW4FetVGcvPUcoxTF+mDP1buKyrki9JUaYwS05zAUyWFvPwXDVrOqlrHOMMaTDxakMXN9lz2SmYvHpdqC1fk2llfl0RO6xinrVHL1KoU+Rs9tzqFAgH2TjrGaeed9HT2eAYxK0rJV9ZUCYIGpqSxL0sNdn/W2vRsytISVKDigzAtsd5ekmVrrFNTlKuURhpiNLJjqPpfBXuiTqTZax/jFKHnHQxaqmo1MmZChq2fAdhrG+MUgEGMoAq30o4GLf+9Mc5gYgJ8Ga008JN7EKumb+VH/yjmRyuZGxnPzGgVc0NimGtJQKNU/q0xTvFZNuWGypxEYQB0tgzRMdXJoEWMQnY2aBEs1lkZtJRH4teQwJI2p1sJ9sIxVOsZY0lyxm6cxRinAKNHgdfRMU4B/qIMarRnYdDSBva0yc4szrYxTsFGiiB3aQpzCoOWNrAnwt0LZL7fiZ/3V+pkYM9HqUGrVLLKYGCQ1crnaVY+VBl4xS+GwR6hLF+w+ziwp6s3cEFeHpMrkqWHws/lKVzkKMTUCeytXj2V+fO/Jzs7WoaqdwZ7y5f/gl7viVZ7SIK9W2+9gf2uW6Fl6UnBXlNhOCWJXixYtpDqHD8aLJES7JWGx0BJILMXzCBV7Y7fgSX8OuYjtJHbiAk52Bq9cBKw16LgFV5Ghw51hon++R8c25eLS/3lKJTfoYgbj0I7qn151/rLWP1jOK9M/J1Lwocy8SEN3i8V8+bvk5g12o/BP81k4lduzA9bzf7yfWTsgZg/6vn5j22MHLecaWN3M+77xUwZc5iPfpzL3PFqJi54g8TFN/P1yg2sHBPHRzNmsGGcmlGrl7Hha5XEN+u/VvGVuD9OxUfTZ7Ly62jGrFjFsh/CiP++gtg/Knm2+zv/o2BPcTFTFJHsf7yIpNF1+L9fzA+KfSy6K5bEr5qIHFzJrxceZPq1QRhGNqAZXsefV/oy6dIjxA+tIW4YxH86jZzvnuHgwAoiR+Rz6OUcot7Mw+P1XKI/cLD7xTSCPkukpKAC6pqJHVtH7Cdw4NVcogfmcfD1HGLetuN+tYM7185iwncRvOLTQbMnLqV3ozB+5qySe4/dqVp3oPvD+zFz9KGjf1N9+UnBnjNnz5ced9/E86+9QZbRk0ULphLhs1kCvHaw1xLJ0kVTWbNcBKwnMW342yie68+v6bvw75SzJ6IXrszPx60mgaImLW61ZgnqOjJ7Il9PxB8UNGmlhurf9jwC60ztOXsHaswE1en5qTyF6Ho948tS6VOQhb5By8a/AfYEs1fQbGJZVSIX23MlwyjGOHfVJHBFfufohb58/PFrZGeHEBe3n94970bx0zTmBo0/D/bOtWpn9nrIUHW/BHcKy0N53RCIpyOGyOR9ZDsiCDaNZPaab1g0N4Clu4ewdOdI1s45xODte7ksxJULg9y46HQVsJ8u4Z4o7A4U9lSitF07uXEGszmhN3s8r+a3PfeRkbeetfXZKBsT+MLoxYK0AIIaLDxSVX0e7J2L1WmMMylVRWiIL4WFWvbGvMo+v1+oLrfgefgwcdEBqDMP8kuyH7vF6A06zDlHmGo6xOo661+KXjiramX2okXMQkWyzDEV2aXixJ62Qc8v5Sm4N1jIajVoKWnS8EdlChfn5bGuNomyUxq02BmWnMzU5ER+T0xkqtnM1IQE9ukNlArdUGEQhQlROCxRFFsjCInXOsc4KyMkMBKjaXLsrUP0Ql29WgJAEbD9V8DecdXK7ImxOmmW0nGMs0hDSHvcw98He20GLQKQCHZHNPzt0Qs1wvGxLe7hnwV7RRnhxJnUqBKMuO84zOrfN/CndzhLY1UsjopnQYyKpaExzE9IkC6cHYHeXwV7yYkxMhT8Pw72HOGStWpjWP/j0QsVUdRVq6kubc2wFGCvOBxjk4FfKlLlfnc2Y5xtrpudxzjFviBAoHRoPYvoBXEiQoybdmT2BFssIkNOO8ZpD6YiK4xYvVJ+v2fz3Z0I7GVZoomJc7J6Y5KT+SExkd8TEuhdkMut8UY2Td7IAgH25h0Fe487Mslp0jKrMllOdBU2CZmPhbm1adhr4rm/Fezp9Xs5cmQj11wjohcWs2/fUozGg4wb93E72BPgT2j2vvjiPWJiDvLzz0Px9tkPzYuPA3vJObFMtCY6xzjDt3LjtVcdM8ZZHhkPjgBuvOZyAvcv5PFe93Fg3wYZPxZ0xOW0YE/U5zXDcat0P7Ynb7s0XIYi7VUnq5f1DIrmi+Tyi+q6smpwDNq3yuju+yfjH43C9aEiYvpn4/lKOqEDGgn9tJEK/xoaHdVoN+Wy720rfi/nEPR6Lj7v5BMyoBCvV3MIfyMX97cbsI0/TPJnd/KdwhXPt4tI/bqFLb0T+Vaxi30v2LB+3cL+lzLl/U2PW0gd3YzXOwV8r9jDivvUBH5Siuu/63hU0aaP7IyXzqaOW/DfLgUXKC5mRpcobHFl+PqvwpoVykM9e7B6w1xio3dhtQXz+uvPM2HiWAwGDyxJXnw56lMGfdyf5DR//EL3URI7hardT1KXXACHiqiq0UKVigr5n6mJ8ko9VCjJz9RBlRidKUQI7MqqHTKHr6wuAeoCCOidzk2z5uFS5c3nTf2dO0v5bSiqrnfeFozeCVi9tsubFW/jnRF0dEc7LdjzocddN/Hpl19RnBbMnr2b0cccgIbQDsxeKJ6HduB7ZCc0qAncOpW+y5bzjXnzcWAvmhQutBfI0UxhiDK9MhnrCZi9mZXJkvGbX5nExbl2QjuEqgsAKDR94uxPWqNGhqrfnZeLX51RMnR/FeyJUPXsJhNfllplQ5LZCvZ+q0ihi72A6A6h6m+91Y8+fXphMh3kwIHl3HHztSgmzjoP9s7FamP2Vguwt53lcbtJLwnh852TCU52Y6fWBaPdn+98VzFgxiK2LjnIawvm8M6CBWxbeIAPtuzk4QMr+H7nAr7fuZTxO5ectL7fvpBv96/lo/RsPstKI1z7OUbVe+jUA9CoBzAiJZIDxp+ZtP8PXl6/AWVWEE2VWprr9awJ2YKHZh/U6PiyrIhRrl+fB3vnWnVk9mzriYgOJzU9loYmA1MDXJi2dRcl+TFExoaQbInGzbKbPXG7aKjSA0b8UtxYE7GJhgr9XwpVP6tqZfZ21FkYX5XKH9UpzKlOkmAvrUnLlJoUJtdbyW6NXshq1PJ6uU3+bg+vzqBQgL3W6IXbOkcvtFr8izy39iot4b1ILfY4fygKYn+6ht0ZGkqtEXjGadsNWoR5iogvkDEIHUPVG50mF2Kk73SavRNWh+gFacTSAeyJQOyQeBXF+aozZvbEaxVxEUJzJuIj2kPVa2Lk+gWY+CeZPTGepzHF4aPS4u0fzjfuwQxwD+FpnZkJQTF8GxLL1xFKvveJkEyrGLn7O2CvfTv/0BinADAy4NyhJjXnHwhVF9EL5Ro5ItrRoEVoA0sLlFhzz86gJVeYpQhWsmOoemW0PGmRnOXMXjwbzZ5wkU0U4ew1HZi9IuexIt/TKcCeKAqCKUyLQGkUYO/4x/9qHQf2CgLZnqFllc7IDLOZfhkZ9EtP5+n0dF7MtDFWpWP/Ph827/CUOXttYO/Roiw5urm3JkHGYYn+0HmCKYWy2rhjQtWXLJlE166XyFB1tdqdnJwwRo/+8DiwJ0LV09Li+PPPUaxYMd8Zqt5Js5eWHcvcpFbN3gnAXllELBQH8vHAQeiCd9Dn4Xt5feDHZJt9iQk6cGqw13oZkTua7SbXY/tyweiV3O1cVncFCvNgFC0XtP/NJc2XoKnyhRoTT5gnMvKaaJJ2ifH+DGpq86ClUmIDas2UW+Pl82g2gciNFL+LTQJHmKivEFjDSElTOOQMw/NtBd3uvZckWziBvusIitrPrTdejzbBF3+v1egT/bj1xhvwD99LkN86UjLDuO+eO9m0Q8jNIPoT6KXo/78K9i5i9oUx5EbWcO/MbrjGrObVFc+yJ2YVLy14hhV+0xm27UMW+U1mxKaP+cnlKyYf/I7x+75ghsfPPLf8TRrj5sLeZ1EFx3Jg8n4slf64Vq4gqTgAl5KZpBcH4lU2lQxHMEdKppBa6M+u4qmkFFtxaXanAC2Qg/f9hVw/ZRau5V4Mr28Fe8n9UeT1dt5Of9lZbZfWHeu2mjt5svRZelY9xLc5Px99/BRgz8fHV45xTpw4nosu6Uq4+xJeevphNi76+dgxTlQMef8lRg15C8RIQYWa2c21DI9bccwY51sv9SYFCz9WWPGtNeFo0uJTZ5IH9TWdmD3fOpNk/vxrTXxfnoqlUccHJc4xTrcaM7oGLQ8XZEu9iBjfFCyfukHHBgn2Gvk4dRHEKlhjfvOkYE+EqtubjdKQY2J5CgXNWhpb1BJM/lSZRkqLmWeffABPz+WsWzebadO+Ji0tkJiY/cz6cTCPHfDmj8PnoxfOueqo2cvZQVhGAI7qaD5xmU5AijvKbD9yy6P42W8xg2bNY/PiQ/RfPJ0PF89m27z9vOZ2hHeVcXj7h7A84CArAw6fuvwPserIXtZ5u+GrtBCosRKgTpEVq9QQorIQqbMQrTVRXqVFl6oip0hNRrYBe5GO0ux4Xkp1MNb9PNg756qN2ROh6hnrKK1NJkynobBEjaPEQE6hQY5hJdi00nGwsV6PJlFPQrpK/q42NOhISDOgSVFDw18HHWfUgIvGsCqaxloVyzPNfJ+RRH2FM1Tdq8LEZ9YU6stV5ObF4HHEVzbfqSVafipLobhUTV1VPB4ePhRZg/nWlsSA1DQGpqYeU29YrbyclsYrorJsfOcZQWKYFxQHsTxbz+xsI5UdwV55hGRCRHN8TKh6URjVVWo0OhUNf3GM87hqfb8i3Fw23lWtYK88UmrFAvL0HGxIODOQ3crsCTCq1Kgo7DDG2RaqLsf7/sFQ9RJbuGRugrRa3Pf78lm0hqeK7CxISECvVhGlUROtUROl1RCtPN6J86+CvX+kOmj2BKsrjXI6MHti3xM5eILVEvvC3/5+pGbPGarudMVsZfZKI2T0gmB1RXTC2Wj2BLMn9ls5rtum2auIprpOgybp7DV7InpBrL9ejLK2MnvivSRnqp1B8afQ7Mn15AeTZ438R8DevCwDk40JWOPiSOxQyfHxxEfG4BEciYu7P6vm7OC77V7tY5yaegNX2HPZXZNAZYtGMntXFR+v2QsI2M748UMwm7144YXH2b59OhMmHB3jXL36N+ma7um5lvnzv+Ohh7oTF+8PzYs6MXvdSLbHMKkgARyR5OndGfvtaCpsXjR20uxFRGkos8Uw5c8fubjrZRzcNAVdjM8pwd7DDffyfP3DPFP2Al/mjT3ak4tL2R0oTEOct2uuQaEfjqKxa3tvfmnzpWhLj7CrdAa3GEeycrKZ+qR83NmPriKJ0PodGCsO4OVYSWzJXgKLNxJWvJXI0v0Elu1EV76PsIp1aIrdOVy+jtiS1eyLUeD/o4J+S57GS7ODbpPuIsi4h0fmPEiIcS93/Hobwca9PDpXRDHsofvv9+Cp2kq/xU+wK3qpDBEIfx8e+l8Fe10UFzP7ghiSfEq4M/RuturW82Lsc2w0r+HZgGeZp5zJYNUgZhr+5NOwTxgb+TU/a7/na80ofov5hb7hb1PjNx82vcJOvRvjvSdwKHsVnxXehn/WQb4s+4gDWd78q2IY7pl+XFHxOUcyfRlZOZCgzEN8Uf4eiURy8PAR/Mak85DbItanePFJRSvYS3sNRcrbKGr/jaLwQWeJnUc4/bTuWMPKP8U7p5VG7rjDnQLstWn2Nmxbz8VXXkuw60Ke6/sw6xceD/Y+GfAyIwe/Bc1GDL47ePpQKOMM644Be6++1JsSTGyrTeS38hQJ6n6tcF5f34HZS2rQS3YtuVHP5PJkqV9yNKt5t1Wzd7jWzK4aM9fm2iXYE+yemO3eXu20zVfkVtHX5kmk9iE2ml45KdgTzF5qk5lvy1I5UmumukVNXYua8eWp7KxLoqTFQN/WUHW9PoCvvvqA0NBtrFnzJyumfMHHyWn84jryPNg716oTs7cgZAPWogA+3/UnwSkH2By9EX22F9/7rWbAjIVsWXKIAfP/YND8aWxe4smQuVMYNGsSY+cu5aYZn3DXzKGnrdumDebBuaM4EK0jVJtBgDpVVhvY81en4hufSkmFvh3sZWaoyLerKM1Wngd752q1M3tijHMd6cXJ+Cs1FJaqqKhJJDnHLBvaxEytPBtfXqEnXKvHYnOCvYpKHbEGA9rUvw72mnJDZJB6Q07ocY+dslqZropSNTqtUjroOQSzhRqHQ010rFLGCAigok3XU1urxp6hpKUgnjybkppaNZYEFZVZYWyx6FloNLPYZDqmfDQa1EqlNMAQFaLWkp0WTU1uCCZDHNlJ0djTIo+CvbII6hs0ZBc42Z32UPWiMPJqtMxMsVApQqXPEOxREy1ZNsGICMatTbMnXCDdSk38WGWVDfnfHZ9tZ/byNEwzmFFWGKTZjASTtTEUFjg/U8n4nKIhP5OS27YHyybeN77V/l6nRaNWkRAXhy4+Xn728Z1K2ON3Bnz/12CvrEotmaqEzOM1e2I/bGw6C81eZZQEYoJ9lextK9gToep+SjXJ2WfH7AkmWujnBLhr1+xVOaMXQjX/mVB1YfTSMXpBAGChNa0RTPIpNHtyPUK3lxpJjOEM3mPH9diDSTbFEhajpsgaIcGeb4aGaZZEppnNTO9Qs1KSmBUQxYJZO1jYaYxTgD1DvUFOWX1RapXOnJ+WpHGhowjzMWBvL1OmfMOaNZNwOLRSs9cZ7C1Z8jMZGaGkp4cwf/63XHvtv1i7bvHxzN6abjjskQQVKOVoeFGSD4vXrKQmx7+DZi9aavYWrlhEuu4wu/du5ZKrrsd13eTTgr0F5V/jV7zw2L67rfeuuAWFYRiK8tudzF7mc86RTnG/uQuXNXclMOMIw+rHcEXiYDyD0mgpq+Z7huCWu51ebo/ye+jvTKmayOb8Zcwv/IMVBQtZkPM5cwoGMMEym1fNQ9hTsJlfyr5lr30jE7QKghYo6BPbj73G3dzlfTcHE/bTK6onh82u3Op1O4cSXHkoqqdcfrf3PbgYdtAnpjfrjCugCSIHtvzvgj3B7M26MBp7dC1/TvoWdZw7z/fuy44tS1gx/w/Cg1z4ZEB/Zk+dgMuWxRzcv4YJ343m6+Gf4ee5hfnzZ1Olmkbd/t40+hTDty2UOHZSnPgh1aV6KNFhKjbztT0bXUkCo0rysZaYwB5HdbEWyvRUlWoZPvhtAldH8Lx+LV4VAXxNa2aH7QUUEZNR5D1xdKfKehpF6lvtO9jwug/wq9h2/GjnKcCeYPaEZm/M0Ld56+U+JEfvZOrPwwncvxiaojtEL8SwbMa3rJ3/IzSnsPCbj1C8O4QJ1p3HjXEKzd4NBXnSUrysSUt4vVGOT3Zk9sRYZ0S9oJ01RNcbuUWG+x7V7LnWmNE2aKVboY9g9cpSebXIhrVRw3oB9nLsKAqaed+6nN3Gp1DYy08I9gSz52g2sq8mgX/Zc0hrFKNTKgLqTNxQYD9Gs/fmm/2ktW9hYQyJiT680rcnip+nMyfw/BjnOVcdmb3cHYSQjaPFwHt+G/HJ9CGu2UoGKayL+JnvFv/OhgUHeX3zOvpv2sC2+a4M3LiBdzetZ9zqbdy4bzG37Vl62rrZZSn37VuKV9wKlJpVRKtXEKVewXJjHEe0u4hTrSA8fgUl5QEU5euoqlBxMMdARJGepuI4Ps4rYvSB82DvnKuOmr2Mddiy1JitSiprDCSkbkepdqWiQoXKGENqejzmQj8izL4UFYhJDh2pjkCCEo6Qn6f9S+OEomkTIM+YEEvN39VRteqYdE1Gggv1xOZoCW8Qo0AqKitUxGdpCWwyU+SIJzwmgrIWDbsqEphnMctpiOJGLduS9eRkR3BnfqZs4IRWr73y8+VYlwCRwhhClHDsE+yCMPk4GKvFlhItgWrHMU4x7ii0T1Lj1q7ZCyWzScfYSivljWonCDgDsCeYvYpajXTfbGf2KiPJL1Kj0ympr1SfsWZPuHEKID+mLBXfhgRp/iHBZFU0MU0mtE3GUzomnmm1gT0xwunXmnUWodOw2WRkrtnMHJOJGYkWJic5dVSyLBYZrB52Bm6c/0i1avZErIDF1srqdtLsRRgFO3rmY5wCDAkgJverNmavJILKGuc2JeN3FsxeZY2GGHMnzV5FNFV1Ts2eNIA5C81eaq7zJIh0JG1l9gRbHGU8vWbPuZ5gijMiSE6KOWuwtz1FywRTMhpbLBQGMt0UhyLJJh145fi2KDHKXeKgZ5yBtXN3snjxnmPAXm9HpvRNECffvWtNcqRTmPGNr7aRWRPPAx3AXmysG7fddpN0Sl+x4ndiYnbz7beD28He1q3T+P33Lxgz5kP8/LZJPV98fAA0L+wE9u5BV6DmE0cBLcXR5Kj28tnAlylLP0xjckyHMc4ARn7yBsaQLfw69mPZD2sDNhAfdviUYG9GxUjcS2YeC/Taem9Bxoi4Bf3nKJpbl9VdiUI/DEVdV7rShWxCoaGZRxKmM+rGSGwuQrsdR31FAj9/NwqXXSugykJjoRpKdbSUpVKc/jsNWb/ipg1gWeguGsoMUJBAafl+0D2Cd38FvXv2Rqv2YuqEcUSE7ufBO+9DrTzMHz+MQaM6TM+7ehAWvI9pv3yLVuXJkz0fwWXnUjnG+T/P7M24IAqLlwN9vAfWJDWPdXuCJfMXk6oPITNVwxvPvskPY3/ElhhNVko8IwaP5KN3PiYrVY0qPoI8nymUr3uatOw0srO0FKQlQKaJvMwEqLBgTzNClpK8dDNUJpArrrPU5KaJGVwL9mzxn4UJvzuyuXbyTAJI5WtGOncQAfZEVof90TaohyKnj5Pxa718XPYRe7N3HbvTicspwN4RL2+KEn3kCALNegTNTZ0GymOg2v8o2KvzhxoVVCuhXsPCcR+ieOfTE4K9WFLkAfFdWSqpDXq+LU+VUQttzN6/Wpk9MboprsXMdpdcuwSHbWDPs9bM4spEmftkb1LxQ1kqN+bacasxSWGvIkdoRGoZnLqAXcanTwr2BLNnazLTXzCGeXky6kE0Nl+UWVHYC4ntoNl7993n6NHjLtTqvWzdOovrr74Sxe9zz4O9c7HamL3WUPWxVbkYG/Q8X5rD4TqLNKfwbciEvKdx2zmI5dM86B1r5NlwLbv+3MjLISqeidQxcl8QivIyFIWO05ejiivy04jS/ousVoOWJLWCO7ND2Gjqh12pICleQU3pQgzNmeQ3a/igNJ0/K5PJbFbzfl0ZY/efN2g556qTZi8wLBy9LpiaGgv5ad3wPPAZWVlmfLyPoIsPxkW3lSnxO7E0JUrN3hHzHiaErEfX5LSH/6uN4d8CeW3VynZsrElkQkUK86uS+KPCqdnLa9awpDqJH2vSyM4IZ99WVzIbdDxTkimNWIaUppHapKdHYSaG3Cgeyss41qCl1aRFsHva+Ph2BkmAvYK0COkMeChOS8YJwJ4wOfGNV5PSgdlrKQijsllDVJOJesHunKlmryaarCKNNHppY/bENlVlBhZojZIp+SsgW5T4zNsAURuzJ9ihggIVTQ0dNHvV0cyvTmZ9TZL8vE/VkJ9JdQZ7wRoNoYHh9DYnoSh2yMiLLklpdDcl0TMrkwdsNh7IypIGOtFK5f8zYK+lKFwydwWlYsz5H9DsVUZJPagATW3MntDsiW2KyAyLYBNPw+x1/M7bq5XZyyzU4BevJq2jZq8qWhqzJNoEI3fmmj0xXipOUJjShfbvKLOXnu88VsS2Twf25HrO9Lei49/nBTEmy0IPWx6HclTgCEbvdYihfrE8lptN34wMObrdLTNTgr3HY/XShbMz2HukKIvKFjW+dWa+KrXKiS8RQRPclER1XSzdO2j2Jk8ew4UXXoin51JSUwNwOOIYNWrgMWBv0qQRfP75O9jtJinBmTZ9ErQsPxbsbehBntmX3bu20pgdLDOmKYuG4hBqzOES7BW35uxRFuV8vCTS2Q+XxxBwZO/Zgb348ShMg1E0t2r1BNgzfYqi7hK6cjHZ2KBQy0P6Hxh7byyGjZlQpqbQqocaKxWFKTSmayhL01NbZKGyIIGqdBN16WaqC4XpTDLFVj0tWRpSM3KoVG/Bt7+CB+54BItJjTnWC2/PQ9x97b3ERYdiijmCMjZc3vf0cCchzpsks5IH7+jFmhUrJNj7n2f2hGavILaeXj/04lDkGl6b/Cz7Qlfw9h8vsd5zFsMXf8iSA78zZvkQJm0ey5/bv+WHdSOZv/dXXpvRnybNHNj5PH42P6aEzye7Mozo0p1kl4USVrwGe1kYmpJVFJSFoS5Zib0snLCSNeSWhaOp24a9OpSoyjX4fWOmx+aFuBYbGNEw1LmDnA7sCWav/gP8q/4esyfAnjBoaSnToAnaRmmSJ0qfdWRrXaG+g0FLQwgpwqgm1gUatByY/xO3TJjO90lbjwF7A17uQxo5DC8tIrk+DZqTSW6wUtqYwrV55Shyqrgyr4KCxlS5XDyeUp/G8JJCkhqsfFpciCKzhiM1mRQ2JvFiQQkrK3LYU5XJhDI7BY1JbK/KRpFdjcIOw5KXc0D3LIo85GinuO6VEU1ZnIJg1d3cby+gvjmduNoMhhcXUNaUQkuLhqh6A0PLMzC1JPD8kw/g5bWC6dN/YM6cb8nLi8Ji8WHymIHcs8mFqV5jzoO9c606MXvxjamUNml4ypHJgZoEDA16cputlGc/x94dn7BiugdPRml5LlTFrimbeCUojmfDVHyxN8CZt9eRvThZ5YvohWQitTd0iF5Q0F1GL7x4TM7eS2WlMkJEMAIigmReZTIKRxO/u311Huyda9WR2bOtJ79Qz7p1riSnxFBW8AVpKfOprEzgyJEjxEX6ko6Zt0uyGCmjF7RUtqTyXVkxbxYXQ50BcuIgVwCef6CyRYi5nrLmFEYWF/JsYQk5jeJ1GNhZnUC3/GzJ+olQ9V3bDlDWpMGtLoFPStKIqDOS06TjwfxMjKcAe6OTkwlVq1EplZJF8lVpsCZFS0dHAfCOA3sVEVL7ZE5vtbDvwOyl1Ot4JTeDknrNWTF7gmmRjXcbs1cWzoEGC6NKrE7m6DRgT4zDNeeFSJakIbd1dLZVs1fRyrQIN8mjmr1ozI0GkpsM0v30dA353622Bj7BGCvHZMNNetxdfRkSrqJvTpascX5RhLj7odeoZeSCGOMU38v/i5o9wepKlq3pKLMnHFgFGKsRI7xnOMYpmD0x7ihZ3U6avXCD00DldJq98szw48elOzB7AtQJoxZpxNPK7NU1OPPxzmaMU4DQ6ATnyKYcZW1l9sT+lpChliD2nziRcKIS+5rZFIt/rEYeu8KNMzkpliCx7yiV7NPp2GIwMCQlBUVp8UnBnvj/V+Ts3ZSfg1+diZpW/4SbSwqkZu+hVmZPq92DRnOIoUPfkVFYYupq165Zx4xxrlv3Oy4uC9m2bTaLF/9Iv36PkJgYczyzt+MRwtyX0/2u26jLFEZRUTSK8eoTgL1GhzCCiqC5WIUmeDtFloOE+bv9Y2DvkpaLMFVYoNTGQ6aJfHVjNHn7rES2rCa91A9z3V4yq/wx1+4no8YHfckeTCVumEvd0ZXuJb3iCAkVe0gt9Sauchsh6VEs3TQU/7EK+v3alwDVTnp93YMwnQuPfvsgkfp99Bh1LxGGvTz2XU9CdS48POZ+/OK38cyEJ9gTsuT/P5o9s6eDu/T3sMmwgedNz7HOspZn455njm42HycMYprlTz5VfspY9Vh+TPiBrxJGMVHzK31171DttQA2vMoG8x5GRoxmf+Z63i/ujmeGOx+Wv4Vrhie3VA7gQLo3N1b252C6F+9XvYFnqju3hNzGDoMrg6uHEZQazSvxa1lt9OGTivecO0j7GOfjbVAPRXaHMU7B7JV+hEvm7mN3OnE5Bdhr0+y5H3HjimtuwH/PXL4b/SGHt8+G5thjNXvvvcgXg9+EJjUZGXG8mVPOGNWxBi2Pv/ggKnaytXkT3cr2sLphI/eU7WVr40auLtmHwuHGFcX72dK4kW5le1nRsIn7y/awpmEj4aymd7kLisIDzKvfzKCqHSjyPfiyejuxrOST6h18ULWDP+q2oChyQ1Hiw8s5XzEp/UEUxZ5y3YriI9xZsIB9SQpmp97IPaU7Wd+0hdtK9+LXvB41O6hojuPz0gzc6xOpxECf3g/i4bGY9PQYeZbI13cd8+b9xKppoxiWk8eE/SPOg71zrToxeyOr8tDX63nRkYFnrYnfy1M40pBJfc6zpwd7jsJjG9qT1d8IVX+utJRNVYmMLUtlRVUisyuSURSdB3vnZLUxe2udOXuC2Zs1axdWawSN9d4EBe4lLS0aPz8vTFE+bG9O4brcfL4vy6AYXybW7kFR4EHfSheCGlYS5Fj8z1XRYoJqlzO6drv8nRX1RuU+bLjjUZPEhTn5/FSdRp4tHNcdbiTU6xlals7hGrM8A5/QqOeRAtvJwZ6o/Hy+TE5mu17PEY2GGI2aYJ2OEJ0WX5WWtORoCjKi8FPqSDWKJiuChiYNuUVOpqWjZq+ySk204a/n7B1XrcxerkNPbqE4U35Us9fYqCG3QE1iltjmycFec24IlVnh1OeGojPHUZXlHJ3tyOz5xKmdzpttOXvVUfxZnerMd6uM/I835G1gb2+yli3hcXgGhOMZGM5mpZplZhNrTUZco+LYER3PYrNTV7lNrz8uekGwr4EqDXp9XPt6O29LLj8Ru3W21UmzZ0g7XrMnAHqTADqFZwb2BBgS34tkjDtq9irVkpEzZ5xcsyferwD40TqlBPnHsGOtzJ5gDNNz1RLcddTsiVxH4dKpTztzsCdeV5RZQ6ShgxtnXazc32x2Ydpyes3ef6rEezeY4/CK00q9bVvOnmCVxUkdMSZ8VeuxL8DegzF6Vs/afhzYE5o9Y6tm7/2SdHny6I3iDLo4irBUK4/R7H333VDJ3pWXm2Wo+o4dM44Be4sX/0R+fhz5+SLXdDxXXnk58xdMg5YVx4K9nY8SemAZd91+M03ZAVTYgtnptoe6vADqEyI6aPaC2OO+F3uSPz7+B7nqupvZv3bSaTV7pwV7YozT0GmMU+j46rpycUsXQtMDaKmu4uHEaUz/VEnqgTIGN7zDzqwt9Al7mpnaWbwZ9w4/xv3En8WTmGOfytz8afxR/Au/pkzlbeunbM5bx9elX7AtbxNjDAqClyp4MqEfu80u3BN9LwcsrvQ09sTD7MZt0XfinuBGL2NP3Cyu3BvdjV3GnTxp6s3qhJX//9HsFcXX8+W4wURHu/DSi0+zx2Upf0wei4/3Rj4b8h4L5v/KyhV/sG3rXH777Wu+GTcUN9flTPjzZ2p1M2hw602tdwEto2opLt1EdtJL1IhZ9OIYDGUG3s9PR1Nuon9JJqllWigKp75ay3sD3iUyWklLfQ2+vUu4aeYsPKqPMLLxXecOkvEiCuU3KIp6oKi/wlkFvZyAr3Un+6r+Y6Kq9zjvt+144nIKsCeiF4qTfXmsVzduu+tu1IFbaKk10lIQCTUBHXL2Ypj8y2hm/fGNtK9eZtejKGvmZ+XyDszeBSheFFu8FAW9uZzHeYiHuYzHeYSHuRgBVJ/gwtb7YnkvHuZKHpPLxe3rWm8/0Hr7Dh6lH724BcFo9pb3u/OIfI6Cx/h37Y3cVnsZioYHUDTcj6LhQbrW38ED1QruqFGgaOrBvc3dUdQ/iKLxPi5uuZSMloPoG1K41WEnvCWRZx++G2/vFbz1Zj+Z1VJaqsJmC6P/8w+j+HE6UwO+Pw/2zrXqxOzpm1Ipb9bwqCOL/bUJJDbqyG+2Upbdlz3bBsog9f8W2GsqW8zPlYXSrfbLMiuLqhJlsPV1pXWMP5+zd+5VG7Mn3Dht6yksMnD48BGyxHifrTeplh+pqUlpZfb8SG8x8E1ZKmsrC9jGeBSNV3JV4wP05R56Nd9Lz4a7/9Hq1XQ3VzT24Nqm+7i3uQeKhhv5gueJqM3go5J0TE1GmbO3c9sBqpvVuNRauC0/m6g6I/ZmHT1Pxex1An3DUlLwjonDOzSKw6HR+MfGkZsRRa4llM0RKoISlXKksqhEg9qokkxJRzdOYQhjTtfIkb4zBXst1bFkloVhKw2lpTquXbMnohic5heak7pxiqZbhIlH6ZXH58y1MnviNRvTWp0dy4+6cQqtmDTR+AfcONvA3qC8VEYdCGHXir3sWL2fj2K0PJKbw78L8/nQL4qx3hHcZc/jruxsPk9OlixMR7AnmL4Dah0uFu1JAZ0APALgiry9zo+dVbWCPaGf01tbYwo6afaizRoqzlKzV9ugcQaQd9DsCYAptikYv5Mxe21gL0qnwtEZ7LUyezV1GlSJx0YvCNAntik0exJknqFmTzB7AoyKkyANbcxeTazcr+IS1Nj+4hjnf6LEe++csyfAnhjRFvuR0OhOSkjgnuxseuTl8lG8nk0r97NokQvr5u/mp/0hKCqqeKrWQRYpDKovQIeIGLAQh5WPW0rIw8xD3e+Q/Xhy8kEyMyPp1asbwcHrmTp1LJGR248Bey4us+Uk1sSJIzh8eK0c8czJEfrj5WyaoUDxTCvY29oLTeBWBgx4G4oiSInZxd133ExRsnuHnL04mbPX7a5bCPdYzqvP9ebWO+4izmc9qgjPU4K9eeWj8S6ef2zf3Q72bkKhGoci9U0UTRehqL3a2bsLkqb+Erq2XISlygvssfTST8BDl0hlYQMtpclAKl999RGursuYPPErli6ZTENjAvWl8dQ7YmksV7NVtZdpgeupq9TSVKSjqHwX1XH34j1QQd+nnkSp8uCrUR8RFbVXRsmpVR6MHDFQRlk83Ot+IiL2MPoroXV046m+j7Jv35L//2j2EvwKsWQeJD1Hw4OP9GTBsgVk5oWRU6jjpddf4psfviG3MJa8IhWfjfiMAR+9T16RBn16JHl+Uyjf+BR2Wxb1lhRycrU0FoWTnW+kqUVDVraBhqIIrCkGaqs0ZOSkypEamaNBJZn5qbSUReD/mI2bZ81lU54fn1QPcO40qW+jyOnrvG173lmddqzXit9kdsZiruAKbue2vwz2ihK9ebDbrXw36Q+qcqMJCjmC1egH9UEdcvaCiIw4Qmy0l8xLWiTAXmkTEzqDvdfE9h5A4RPNI4HBuMV60DMwEM9Yd671C0HhE8aVfiEcjnXnocBA9sR68GRQAArvcPbEePB2sB8KrwjWRx9kYIgv48O9SFDv4cswHxRHIvk5wouFUYfl8xXKLIamLWef4RkUefUocktR5NXxoC2O7PgHCVS/Qv8cG3mNKbxRVMw9WUlc1XgHSezj85I87szKxdhkZsQnbxMZtZ2x3w7loYfvJzZ2m7T17d6jO3ev2cz6gPNjnOdcdWL2Pqu0y/GR4fmphFYb+aU8lUP1GVRnf4qb6/esnXuQ3pGafxzsWeIVVJUuJas5nbJmNR+XpDO1IpnCZhXfNDj488Co82DvXKuOzJ5tPd4BoZjNodTXJ2JP68WBPcPIsBnx9TmCKdKbOY1WxlWkktOcwTJGcF3Ve/xQUkVOkwVqtZATCblR/0xlR0KlkjXVGfxSlsWeylLuKpvNR/SmojlJ2qCPqk4nxxaO2w430ht0POLIklpr4ZSc8leYPXksOM1axFn+/ofDWDNzGzNm7iTC5zDURJDi60HvvaG867BCeRip5To2qPXHMHtCs9fU7HQ6lGHbZ6rZa9CwMW4za2M2gmBD2sBesQbvWDXJUif498FeG7OXmqHGUaCiudEZqk6rG6dw6RSh2P+kG6faFId/vEayqHuj4tgZr2KHwcBjGRkMTLNiVCkJVanwb2XxOo9wCv3eMr2JV7KsVIr3l3fs65SgIy+EGL1SjjN21n6Jx08EEP9StWr2xHdcVKbGmHa8Zk8atJylZk9kLCZlH6vZa2lSU16sIiVNfVLNXhvY05viKLN1eu+tzJ7Qz/nEquV1R82ecH+1ZLRmL9b8fbAnt9+opLpeg8GqlqOubcyeYBPFNv+qZu901fk7PVGdDuy1mTHJkwc6HTt0eva6+7NwvgtLZmxm6Pz1KCKi6B4TQmKiG36mg9wfHYKH8RD3RYcQluhJoogFuONm2Y8LU5bnnntc3t648U8SE/1kDRz4cjvYmz37G7755mO5LDExjh9//IzXXn+FxMQ/mTJWgeL5VrC3/j4KkoPwEL89pTEkRmzn1huv6RSq7gR7z/Z9kljvdTz9eA9G//QLFTkxRPrvPyXYG1/1ASvLx3NVw7+4sfbmY8Fe2e0doheudo5vdoheuLi5K2E5/lASyyPmCYzrHothawbNFAHVgI1cRwplGXHkJcVRWqantNJASW48FfY4isoMVNboKMhRU1sYR2apEeyT8HpfwT0P9CAxXU1qhg9eAR7ccsctxGlDSUn3RqkP45Y7b+GQzwGsNl+SM1R0e+BeVm5wGrRED/ofBnuC2ZupiCHHrYn+T3+C7+bdDHrmU9xWbOWrt79i98L1fPvBN6z6fSF/fjmJRT/OYs43U/l9xK+sm7KEEQN+oipoJvW7nqRwcRGOPuU4jDpKovUUabQ4ImIpUqspj4mmRegyHBpKjLUUmZpwGBIpj9FRrDNQHBuDZ49Mblkwl30p3gwrbo1eyHweRcFDztu255wlLh1o4wuaL+CCli48n/UqG/082neoU4E94cZZnOzH++++ymVXXEG8z1reebUf21dMAuI7jHEq+erz9/j+q4+gXsmOHA3/Lqrjx3aw11oDBAt5AYpHu9Ll0Uu45NFLuKDDtaK1Oi4Xz2tb5rzdlYsfvYQLH72Eix69hK6tt8VycV88Jtfz6xDeKZnGgpTHUBSpUBRGoCiK4M68ELaZPdhq9GBPshvm5gMYGg6zNmUrV9ddSwKuWOpTUKVq5JiQT5gXWXkRWHPNxKgOU1wcjM12hChtEFlV2TR7v0eL57jzDfi5VJ2YvYSmFCpaNPgk68gUgv1GPUUtelIzfPGLDWbfpsM8Hqb6x8Fe2xhn/7Jidldb+LoslWVViUwuT2F8o4PmgEG0uI88v6+dS9WJ2SsuMbJtmzup1jiKc9/HZp1OTU0ifgG+xMcHUt2oYWJ+EsuLC1nMSAa0PM6c6kheKg8isX4viQXbsBRu/2cqfxuWqj2YcGNclS+flsczrWUoH/E4PjWZPF6YJXVmbcxeVbMaz/oEXnJkoK43kNf015i9G7OzuTMri5sK7Az3jmDTkj0sWLKf2EAvqAonJdiTd93C+dqeBGWheNeZ+aTI6rSY78DsVVariU04uzFOodnLbNSS0ag9qtmriJSaJ8HuVJ+G2avLDkOliz/e+bSV2bM26tmfYiCtVEtjaRQNmYJNjJGsnmB4/klmTwCRCKWatzIzGHMwhM/C4iWz0i07mx8NJryVKg7qdVKvJ3L2wjVqwjQaIkRjrtXIKAahq/RWa2VenwA3HcGbeP9ihDVcqzoh2KvNDqXxTBm/DmOc0aZWvWYnzZ4uVWgtzxzsCWavrlEjNZsdNXt5lRr2JBlIbDCclNlrK/GZdF7WkdkTBipO4HWU2RMjlkLLZ0g/8zFOAULjE51unO2avVZmTwBAqRM8W81ebgjNWac/rk4G9nyUGrn/iP1KlCk+nunJibwSr2fLajc2b/Fm7Ng/uaBLFxQXXijrogu7cPGFzvtdWpddcmEXubytj7yww+0uXbpwySUXc/HFF3HBBc5+vW15ly4XyGUXX3yxvN/2t126KFC8MYAXDQekZi/y0CrJZIkTSDb1fl58sR8l1kM0tbpxyjHO0iB27TyI3RLMkEFvcdkVV+K/Zz7aaO9Tgr0uLRfQhS4Mc3zBZlsHg0RxEcyeIGrEpfYqJ/Brvqj9OSJUXWfxoSRSxwPxvzL23hhsa9Io1sfiUKkotZRTZGoGWxrUaqhKUVEYG48jTosjVke5SktVvIaieDXFMWYyVC7YXe4iZNClvPvEx4S4HKT/4wMJ33uQVx54myhXT956+D2iXA/z6oPvELbnIO/1/pDgXQfo/8RA3FZsotjUiP8zzTykeO9/E+xdqLiYeddH4HFfFdMU0Wy6OZGlV2rZensKcy6MZe11JlZdbWDjzYksukzFsiu1rLshgTXXmVh5tYFpFyWj/WAW+eOfYdcNFexVONjbI5ndd8Wzt7uNvXfbcOmRz+HnHTQ01pBaUc+Bfnns7pbNvu42dt4Ry97uKbj2yGHnpYXcvXE2E4dE8Jrbh84do7mLs5ouQZH2irPE7Y4zwq072KN+rzN/QMhfAnteXt5Ss+cf6sP1t9xO8P4FvPLMo2xaPOG4nL2hH7zC6KHvQJOG7NQo3s1w8LV6Zatmr7X6KlAkKlDoFSgsJ6gEBQqtAoW503KdAoWp0zKxDkOH++J2x/XmXMmVTTdyU92lKBrvRdF4j7y+pOF27qy9nFtrr+TKhjvp3nIHj3A7V4nbzXeQ0uzN0JI8AuoSqGvR8+wzj3Po0DKKHGYpCD5yZBXTp49j9uzvqKjIAK8B58HeuVadmL1PKu0yzPXNonR8akz8WJaKR30m9dmvsG/X56yc+d8b4xRg7/nSUjZ30OwJt9mvG4vhPNg796qTZs83KJSZM52avabGQPz99pOcFI45TYU1Ox5HkYq9Si3mnHR2MIUe3MzNzXfJ36/uzbfTveE2ujf+QyXW3XQ7vbid65ru5NLGu+nJLUziA/xqbHTJKWBsdbrU7Almz1iv56PSdDlyPLg0DdNfYfby8/kuKUkySuJMvzjjL87+CxZAGLWIRjEnNYo9Sj3hlngZV1DSoiO+VI8p41jNnhjhE+zO2YA9qiKZWZPKlGqrkwlp0+yJ/8cKnS6Qp2L2qrLDcDdpKD+O2QuWbNHwijRus+XiX2vClq4iMzEC6qOx5mlkruJ/gtnrzDy1gT3hxhmg1uKr1+EfGcu+OBVbjQZ2J5jYudeH1w+GMcCaymGtlu0GA/uVajxilexVazgUE8d2g569Oh1BSo0Ee/I9ddimAHIRWhVhGtXxzKbcfjy51ihpYNP5NZ+2WsGeYO6EZk8EkDe3MntSs9ekkoBZMH9no9mTzphCl9mm2SsJQ1lr4FZbDu+UZZyU2WurEzKXrcye0M8JzV6DYIw7aPbEiQT/+LMDe22avXCdAMJHmT3BfgvNntC5no1mT3x/5dnhHDRrqM4JPfVncBKwJ/JEBZPnGq+S+9UOg57NBgM71Br8o+M4EhzH6NGTj/aH/81qA3s7HyXswDLuueMWqdmrygrFw/cw9flB7Zq9tlD1xFQ9VXnRhIT7cuNtd+G67vfTavba+u4f+BHfOr+jy2Rd4OzbW7qgKL8NhfEzZz42TrOWi+u6sublaNzuLeC2g5P54YkoPG4vZG/3DIkL9nbPYWePLKL3V1BKHfr5pey4Lx+Xe8zsuUfLututrLwliX33ZbG3Wzbbu2cT9vwUsr66n0WXG9lyWyrTFBHsuNPKokvVbL8zlamKCLbfkSrvi+XTFZFsuTWZJZdr2HJbMnu7F+J6exVPdv1fBXsXXoT73kCqChv54I2PCPHaydsvvM7+bWsY/+WXHNi5li8/HcLS2VOY88dEVi+YwdQJP/LTmK/ZvnYxX389ntr4GTTs7031ziKa3mkkL3MDltgXqC0wUJNqosLeSG1xFbYaCy86sknK1VOTHEV5Vhwp8c/gsLlQlp+E52N53DxnLu5FRxhZ8+7RswTiktsbRfx3zhJunMfsWAq6tnRlRN1I4hxarmz492nBXoCfPyXJfjzf9xGuufpatIGb+HTgG+xdL4SuHQ1a4vlm1Mf88u1QqItnXa6WS4ob+KkTs3fBRRdw10N3cdODN6G4QoHimmOry3VduP6+67nohouOLr9CwU0P3MTlt13uvH+lAsXlCq7tfi3/vvvf7c+7ttu1XH3P1fIxxVUKFF+O4EPHUtZb+qAoyESRn4iiIIse2QcwaxXsNdzMnYUabC2RhDdEcmuRGWNjDM0oMTUYeLQ4h5jmRF54vLvU7A0e/Ja07y0rU5OTE0n/d59nxsLfIWbYebB3rlUnZi+xKYXKZjVPlOTgWmshrUmHo8VKZc5T7N/xoTN6IUbPs+Eadk3ZyMvBSp6J0PDFvkAUpSUoCgpPXfkib+zUYK9AxDGoBNhbxOdVpRyotfBVeTpLqpOZW5XCn82O82DvXKzOzF6pkX37DpGeoaQw60UyUidRW5uCt48XcTH+FDXr+L44hSllKTQQQ1ZzOJMrlQwu11JS50+x/RDF+Yf/mco7RHGlL2nNofxcqWRQmZaU5nDqiMKjJoFXHBmkNB9l9mqa1RyqS6BXYaY8WfJXNXuX5eUxITGRAK1GsktB0XH4RMWTYomComBKLWEM0SXyQW4ylIZwuDaB9+xpVAvnxQ7MXlWNGnWyhoazAHuC2Stt1FLa0IHZEzl7xRp0iSrJzpyU2csLJjcvgqez08nIizx2zLGV2XPUa4lO1VBYrsaSpiHLEgG10f9RZq8+J/QYhqkN7BlNcfjGKAmOi2f7Li+eitJyVWE+VxUV8OGRCLZM2cybftFcW5jPPfY8PgxT8s3BYF5UGpi0x5db7Xk8m55OsFJNpF5Jrl1o01q3YXduN94QT7ktjJbjRjiDiTco5YnfswJ71WqUiWrpMtmR2RNjnILZEpq+s2X2ZOh5RzfOSjUhKVoK6rWnZfZOWK3MnhjT1KUeO8bZxuylZDmD4s8U7AkQKgCw0Ox1ZPbE/qpJUss4kbMZ4xRxCum5kXLftudFHDfCe8xz850GLe1gryhIuutGxakYkW7lff8YvjkUyl35edybn8c70VrWLnJh/fojktnrDMRuvfXWDkzchdx2222SnWt7/KabbuLSSy9tv//vf/+byy+//Jh1XHnlldx1113yuvP6ZbWBve0PE+e9nueefQoKw0mL38MjD92PI8WjfYyzzY3TbjpIXW4wL/R7gn9fe53U76kjj5we7JUr+DhhKDtSXbmy8arjCBhF3VUodF+giP/mGHava/MlJBR6U5eqoqf2F8Z1iyV3Txq1+RFU2pRUO3RUFar5PDuDBSXJ1FflUlXUQKZhDhWp49gS6sUv+1ZTlaelJs1AXtZ2Svxuxv/DC3mx78tEB7oz6J33iPJ3pU+vJ4kP9WDgG+/I674P9SHCbz+fvPu+fPylvs/hum0ldSXN5FirePmFN1o/y8546WzquAX/7RI73MV4HPYlI9tOSpIvGZl6evZ8mPkLF5KXF0Oe3cRLL73KuG+/o6BATUGhjiGffc6AAR9QUGggIS2eHK8plK19mtSsVPIz1egTjFjEmUrqaGmowZaeSHN+PCkpZvKrTFhtZlrs0djSDTTWhpOdq0OfYsS1Vy63zZvDhiw/Pq5s1eyJnUYwecKoJeYnZ6W/fBy79w5v01DZiFWXx+qUTc6/rel6LNjLCWkHe+7eRyhI9OLhR7vx0/z51BTEERofRHpSENQHHgV7jYGYTeEkmsMhP5DFrZq9H5QrCGgFe5dccgmvv/o6VosVv8N+XHfVdccdgFd1vQqjysj999zfvuzaK6/Fz9OPN15y7lxXXnwlN/77RnZu3sl3X3/X/rxpv09jzdI13PDvG7j8wstQDPyaz4o2s9coNHu1KHKLpWavpy2UAqUCP81d9MrPIqsxhX5FeVycV0RhkxlQ815JuszZi2/N2ROh6u+//yK33HI90dHbWbHiNy6//FJmLvkd4kacB3vnWnVi9gZVF6JuMPKKPQmvaj3fV6Tj3pBNhe0ldmwbwsoZHvQNi+eFwBh2Td3Mq/6RPB8Uw5cuvnTJzeRCW9rJKyONLpkZKArKuNKeSqz+enI1CqwdwN4W00skRV9CZMTllJaspLDWTFVDLIMLEplWYqakLgZHfRIt/oPPg71zrTpp9jz9QkhICKWhIRF7+kO47h5GeoYBX18vzFE+zGq08l15KrnNavlbtLXKyuclWdjFb1OtBnIiIFfo9v6Byo6AyjhWVKfza5mNVZVWxpfZZAREeYtKxoEMr8po1+ylNejo2arZE655f0ezd1VmFv/Kt/PxkXCWL9nLlCX7ifbzlGOc1mBPXvOIZEhRstTsZZdr2a/UtrJsRzV7zc1qCZrOSrNXE01mvgabyNOrjXFq6iojSSvRsjde69RznYLZE4yWt3BE7MxsiWqIJzFDTapDQ22zhpg0LSlJkX+Z2XOCtuOXd9x+G+BqcwHt+HcRSWpWbPdizZwdPB2hQVHYGnJfXMTLgXFsn7aFl7yjZBTDPr2O3Rot3vFKDqo1eMcpcdPp8NBq5TjnBr2B53OslOWEH9P4i6iJE7FbbWOkeWlOsCdf0wmed9Jq1eyJ71hEIeitJ9HsncKgRXwGJ93mSZi9FkeE3GZJiYoE68k1e6esVmZP5OudSLOXXeSMR5AunWeh2RNgUp96rGZPmL4IranUg54N2LMHU5Hl3Ldrsk/O7InlTXkhaE1HwV5TQTCWxFjJCPtqnCd0PFRqtgpWz2JmnV84C+fuYvXqQ+1gT4C66667jhdffJGgoCCuuuoquVwsCw4O5t5775X3BbALCAjg+eefd/aMV11FYGAgX331VXsvKADerFmzsFqt8vqEgO+tgbxoOQzrulOYEoxngHe7Zu+2m649oWbvlef6EOezjndf7cvYXyZRlhVNTIArKdZsqElmbI7ueLCHgss3dGX4eyPIT6hhqW1NJxJGsHq3OA0WhTOndpTTqEVq9i4hxBYABRoeNf0ic/Z0G7PkvpSboaO21kixw0SQzkSY1kR1uZmSEjMF+eI3u4QmcslxGMjL0FGZE0VmUSrYF+E9QEG3bg+SmKIl0xbMEe9D3HbL7cQqw8nMCEKpjpD3Dx52J8sWQrJVw33d7mPlquVSs+coq+TlV/9nwd5FHDoYQG1tA28PfoOQyK288n4/9nssY8zPg3E7vJxhY99n8aqJzFg0nuUbfuePWWMZ/9swtrrM5ouJX9Kgn0HznhfxyQrmW98tlNU3UdRcRl29gZLScCqrVJQ4/Kmq1lBdGiSvS4oDqazWUFoWQVWdloKyYNwfyuT6OQvxqPdlOK3RC+KS3xuF/isUhi+dJW7nP3n0cRS8wbuUVNZhMpoJcqx1Lq2/FIVxEoq8Qv5dUERRQSwUxVLTUMsnu5ZiTjjEZ5umcufsbzBbPBm/fyGesbuhJRqv1zJQ/2aBpjAqM0OpyhSsYBir7CYuK23hd3Vb9IKCAQPeJzQ0VJ5tee+99+QB+69//at9zlpc33nnnSQnJ/PAAw/IZeJsja+vL4MHD24/c7N9+3YyMzMZN26cPPDbDt5rr72W3377jaysLJb8+SeKNz5hsGMju0z9Thqqfl++ldJmo3SSe6gwk/RGHS2oMDXoecKRQ2yzhZf7PICPzyo+++xdZswY08rsRTBgwEvMWvzneWbvXKwOzF5L7g6SBbhq0vCB6zx8Uw+SUaunpNHAHwEz+XzuLDYtOsQ7K+YxcMVCti7yYNDyxby/YiHfLV3H7Wt+ptvqX09eK3/iri3T6ZKeyVVZFgJVt5IUdzFpGgWpWgU9csLYbXmOX3f25dElQ9HneDA9ZD1+KR78FrGVTSZX1il3sEznAWHDzoO9c61OwOzt3XuI9HQlRVnPYkudKJk9T09PYiJ9yWnRyxiDCeUpclS+oFkjo0A+K0+Huhgn0DlB0/UfKdEYVkST16zlx/JUPihJJ71JK1/HgdoEXnTY2pm9HVvdJLN3sD6BBwqz2pm9HgXOUPUHBdizt4KLzuUoZNCBIB6P0fHRkXD6+0bxgmc0msPuUB6KNSGCCF0MpfZQKI+gsFSD1qJyMjD/ALMnGDZRzZUxNGUGQXk4O2osfJCf5sxxOxmz16rZ0+hPrNkTLKRgIz8oSsOv1sTwkjRWCDanOvIvMXuCrTuVy2Ub2IvVKanLEg15R7AXzEd2K1+4BLB95lYeURploLUTbOfRNT+fTz1C+PhgKF0dhdySk8OnqanEC52eWk2I0O4JvZVKJUdtfdUaXDR6Yg3xcnyzI8PX+XW1lXhtba+/KddZnZ9z0voPMHtieyIao/NyWadg9gR4UiU5nVgFqDrVezxhnePMXtv+U5Pl3LfrTwH2xD5qMMfir9LIqIWi9AgyUqLwj1PhqVLjrdVKTeiEhARuys3lpsJ8XorWsnruTtauOdwO9h555BHy8vKIjIyUPeKJmD1RERERfPTRR+3MnpubGw0NDXz66afyvli+evVq5s+fL9cjrsX9jkygrJff4dno3VKzF+Oziaf6PQWOaKzK/TzY8wEcVk+arSp235lLaaRSnnRatmwb6To/irKCeOuNV/DZt4SoiCMkpOVCfSaj7YkyT1eR14Ki6vf2vntQ8YskxwWTnlHGvuaDx/TkivqrUSQMQaEf1dq3j0KR/BGK5gvpwkUk1vtSVhJBd9MEvr5bTf7hTMqaAqioVFJaFkZFZTxljnDKy2Ior4igvDyS8goVlZVx1JFFJdXUlxfRVBpHVUsqlYkL8R6k4Kk3nyRauY/3PnuJ6Lg9PPLc/Sg1brw1+HmUWlceee4BImNdGPD5K0TF7aHfG4+x38OZs1dQUMXLL//Pgr2LOeQeQHp6Pnfo7mWjaSPPpzzH2qS1PKd7gTnGOQxKGcTU5Cl8qh/CGP04vk/+gVHJo5homEhfS3/KPESo+gtUVxeQm57D9pRNDCh9FTfLNt52PIVn4h7eKu2Lt2Ufr5f0wcuynzdL+srlbzv64ZGyg48qX2Dy07t5eOYCNiYdZIjjLS5tUHBpvYJLqy7msorLuayqK5dWduXS8su5rPpiLhOPiapTcE39RXSrvZluVTdwT+1V8m8vK7+ErqrxdE1P5LbsTBwVuWAPpb48j30eLhQluBNnDqdb716Eu85hQP+n2blqggxVD3zLhOG3eKgL5fexA5n54ydQGY7ZEkxgioEy5U+4vu88uIYM+QydTidviwN54MCBhIeHt4M4Qc1HR0fz1FNPyYP6oosukmd4xEEsDvi2g1T8GMyZM+f4g1eh4IorrmD9+vUc2roVxUsDGZK/+pRgr2eBFUuTmYEl6cTVG6lvUcszsKLJOVJvoQY9Tz7xIO7ui8nN1TB48Butmr1vmDr1a4ocqbR4v38e7J1r1cbsre5BU/Z2fvReQUK+H8P2TCck1YN5QauJTj/MLwEr+WDmAjYvOcR7C/7kowXT2bLkMIMXzOTDBdP4ftFK7pk3ggfmjTpl3b9gNPeu/pXua37liRUjeXb1Z4SEX4lFfQH3pgeyTv8i8WFXcDjwGqqLV/F6tpVtJVq+ydOwsljDBLuWMeUZEPjJebB3rlUnzZ5PYAizZ+8mLS2SxoZQ/P0OkJoaSUCADwkxvmxsSuH6bDs/lgqwF4d7jZnbcuzyN+m/AfaEhm1nrUU2Zv/KyWNKhbD5juNgjZnLsu1Ss2e3hXNw5wGp2RtUmk5ojVFq9swNevrmZ2DOjaJ3bjqX5dq5LDf3+CoqYOQef/Z5BMisPTcBJJRaUk0RUu+TlhKDxRIHeYG0lERI/VyeQ/3PaPZqosnI15BVoJYaPYspSgLM0hYdWofulJo9UaLZres0RimqjdlLyVSzS6nDUabmvUobi7O0UBt5WmZPsGGF6RGSHTsZQ9UG9oINKgqyI2juBPYOJ6rZGachLCyK51NSURQUHGVXSx285x0hAd8FpcW8nJZGgFotwV3ICZw5BeALUaoJ1yqPAXunqrbXLd6LxRJLZsrfGOk8S82e2I4pIZYca+SJt3kSZk+AvZJKNb7xTgdQoY3r/N2ets5hzZ54r22mOifbt+VraH0dZrNg8NQEqdTtYC/NGsfe3T68HxjLDWXFfOYTyZBDYc6TDSUOHo4zyFD1jmBPMHriRH0bg3eiEn2hYOueeeYZeV9Mi8XGxvLzzz9z2WWXyWUbNmxg8eLFXH311fK+uBb3xfKO6+py2WW8/uS1sO9RIg4spNc9N9GUfpiadF/8gw7RkHOEer0frvdYKA0KhMIjaLTRlFr9SUuNxRK9h4pUd37c/QcH1CFQV8Z3BZl0zUima0YxXR3ft/fmNzV1pVfjLXSrvpk7G645picXdVnFFVxaeamzbxfXFZfLx6+pvRg/iztvlD/FVeY3mNwtDsuqNN5veIZtqSsZkf8+a9Lm823+ZyzJnMKv2WOYmvkTM7J+4pecUSyyTefTgg8oS86HOgeHGzwYabiC0FUKelv7sSthD/dqu+FqcaNnSk8OJBzgdu1duCUcoFdKT/ZbXOmmvY8dpl30TunNSpGzVwGFhZX/y2BPMHuB1NbW02dIX3wj1vPaV8/g6rucjye8zY5D8xk+eSBLt0/i54VfMGv99/y58ht+mDeClbv/YOCkQTQmraRl2pWwuiesfZiiJTeQtvoSihffQvKKLhQvvJnE5V0oWXQL1jUXU7LoVudycb/1edZVl2CfdDNZM2+ieNHt5C67itSVXUhfczFpa7pgXaPAuuYCUlcrZKWsvICUFReStuoi+ZyklQqMqxQYVikwrlSQKh5fdiHWJddjW3UfWavup2nVA7Qsv5OWld2pXXAHzUtvp2HJXWROuJTquTeQ99tllM+8lpZVd1I+8Xaqp94ub+dMupy8yVfQsvJOWpbdCcvvhlXX4PKh8wzNJ58MlnkrbQfb448/js1mkwBN3Bdnb8SZnZtvdtrrCqYvIyOD55577piDVIC90aNHH7OsY/3xxx947N6L4p7u/HDkHXYkvogi/8RgTzB7Ja3M3quODDKbdDSjQt+g542STNTNFl588gG8vVfy7bdDmTv3O4qLldhsodKsZdm6eRA59DzYO9eqE7OXWhxDVX08g3ZNxS/ZjczSKMpqlYz3WcxHs+azefEh+i+ZwYdL5rB50WE+XjyfD5bMZvzi1dy1ZCw9lnx30rpPXn/L/QvHyLp74c/cs+hnnl39JS+vHUnP9b/x9NqxvL52OC+s+hRjrgfjQ7dwMOUQf0ZtY5vZjYXK3czQHz7P7J2L1ZHZy1hHSZmRMGUMhSVKkrISsFhV1NTEoU2MJ80WT26LDu9MA2oBClBR2KwlIM9ARIbulKDjP1KtzJ69WY9/jgHPND3pTSL+R0VWiQaPZD3JTXocpSoiteJMsQZNlR5lshpTnZ7yRg2HErSUZIVzyKxhq84gbf+PK4Me91glYbFxhGs10qkvSKWRIE+CveRoqQESuiERql5Y7mRIZObdP+DGKUBDXb2a1DwNBkM0VDmz/RJSVad042yrEwKfVs1eeZ0WdYKKomI1eRWxlGaFHOPGSWU0nKAhFwBFjMTF6eNPDvbygqnIC+Ox7Ay65WaSJnWDQa0jk0EMz0riXns+k90CeDlKQ5eOZlLFRQw8Es47h8J4NicLPwHm1Gp8NBr8NE7L/M4l2JtI3V8Hex3fi84U5zTgORHwOlGdpRun2I7aGIftZJrBDsxeZzfO4go10TJjUU1VjUYa3TSexqTkuHX/P+rGeapxWmnKkhkuRzIFI9oG6Do/r3099hBijEo8lVoZ3dEG9qzJMXhFxHEkNp4Xc7N53juKz9yC5D4n6vFY/XFg76WXXiIhIeG4fq5jCbAnntPWE3p4eDBmzBi6du3a/hyRVzpz5sxj/k7cF8s7Lnv8CQWm3QpaZl9O9bybsP3alealt8net2H5vbQsv53mJbdT9Vs3mhbeIe9XLbyNxqW3UbngdljbHdbcTfbsqyldJHrgHhSuuI/0Fd2xrXqQ9FU3krqiCykrLiBxpQL9SmffnbBKQdrqi0ldeSHWVReSsrILKauc/XrGemfvbhX9+8oLsa3pSvmi20la0YXkJVdQOuleamd2J2XlhRQsvgHbqsspWHo9thVXYl96LVnLriR76b/IXvIvbEuvIH/ZNWSs7ErjkvtoWfUgpatvJ2utAu8RXXh6eF/ClLvp9/ljRKpdePTDB4jV7ePJTx+S14999CARKheeHfYEIXE7eObzx9nvs0SGqv/PM3vu7n5kZOSTrPEjPUXPI90eZ+GcxeSmxpJrM/HqM2/w7egfyLdpyM/U8/nHIxj41iDsWUbMan9ysqyUJceREeUJOWrI00F2AuTHQroHicHuGP08sIa705LmSkakG6h3YAvfD6nuZMccQO9zgITwA5Dpil11gIZ4F8rC3ak3H6ZG54nZ5xBmn8M0GD1pTjiMxfcIZl9PylSHaUhwxREbDql6kv29yIpypyF6I5r9GyBXByL4U1R2LCRspzEjnJgDqyiNXs6Hva9l28o/IGUvGfF7KNFuh4wdfDuwBxsmvQNZu8hWupCr2gXGtWBYC7ZV5C/2Ydy/nAfeJ4M/IT4+vv1g69OnD0lJSe0MnRDlirM299xzj7wvztqIA/vll49mp4gSo6Dff//9Mcs6lpjRdt+yBcWzbzEsfS67zM+cktlLbzLzvEPoS/LIadLJxubDkjSp2YvroNkbMOAF7rjjJmJjd7J69WSuuOIyZiyedF6zdy5WJ2bvZ781JBT48/m+WYRYD7IgdB0xtiNMClzGoFnz2DZ3H08HRvCibxg7p23jda8QXvALY9QuLy5OS+CSJOPpK9nEvy0G1kSF4BoexJbQcDaHRuAS4s+20FB5e11gOFkOJUVlwVTWRhFtDsOUEUlJZTiOKgMtAZ+eB3vnWrUxe2vEGOc6LHnJFJRqaWrWoE9Ts32PN5m2cELDA0hWBbCgIZV5JYk01yvlb5HQyf1QnEKzADSnAR1nXa3M3orqJBaUJHKgzMQPcpxURXOTEr9yowx8j60z8kFhOmmNOp4qtHGHLZv3isV9PQNyrCTnRPJuVir3ZWbTIzPz+MrKYr4lAZVaRUgrkySc+9Ja3TjTk6MxtYG98ggKyjT4xqmPydmj8D+UsyeYvQIN6XYN9VWx1GY4PwPRLAu9VeopNHunqjY3zsHl6RyoMNPQpJJAgqxAqQ0Uei4JAk7B7NnTIlEaTgH2BLOXG8o2k55VOiMl2c74gzZm71CimhUGM65Rzsb7uYx0Z75hB7D3sUcI/yoqkN/LXVlZMmC9f2qq1Om1OaX+J8CeISFOgvgTAq8TlfiOHWeesye2I0BaZivYO+7zO1nOniNCbrOgRC11dWXVGqL0Khr+Dtg7h3P2xHdbmRV23PKO1c7Y5gXzcXYyd2TlssRkIjJOJcFealI0fmot0Wq11Hz6xMYzVm9CUZCPoqSIx07C7Il+T/R9nXu6thJgT/SMbcyeeL4Y6ez4nANqVAEzAAD/9ElEQVQHDjBjxoxjlon7Ytyz47JX3lSQtKs3Ic8EU23cilXtCsnbSD8yjTd6Xklx+EKwbMEYt4N642aadWt4//HrUO/+iREv3cnyWd/TnLwPo/s8spU+YHWD1MPOHjpPBXlGskO9yDy8ktLgtcTs2kh2kD/J/ofR+RzAEXsE0jxIC/TC7HeIvAgvsHpgDz8CIiIh7Ii8b4tyA9VuCsI9aMjeQ6ZqPy3xLtgj9lOT6IZD44bGxxWtryv1FndqzB4Y/ES5UqwOhVwz2NWQq4HcMOrcg/ih60Luv7sniRYNtoRQjhw6zJ3X3UNsVDgZ5mCUsZHy/iF3D/l4skXLA3f0ZNXSlVKz9z/P7B08GEBNTT3DP/+EqKjdvPB8X1xclvD7pK/x9trAkE/7M3/eL6xY/jtbt8xh4q+jGTf2M1z3L+PnH4dSW19JI7DfYxNjx48lTuPNoCGDAbtsCCrrobwerFmFvN7/TVJt4TTXGikt1/PeR+/KjLf3Bw/G09+FFpKprTXTWKqhrjGdb34ezXaXZUyZ8yeTZkyikQwaqw2UlRopr7Oy1WU5w0YNora5nGagogFqWqChuYny2kaykiJ5tO9zPPPi65RkxkGViYYW8AoIx5EWxv3338c1t92LMcaVEV8MxW3XMsDC6lWb8T64H0jilwnfMOWPH2TQ48qFvzFp6lDKt1YxRLFDfoaDPx2MWq1uP9j69u1LSkpK+xinOJD79esnNXpCs+fq6sonn3xynLi2W7du8oAeOXLkMctF/fTTT+zcuZO7b78dxaCvGFyy+ZRjnG3MXkCtidvys2WzIhobVb2Be4tyiWpO5JU+D+Dru0pq9CZOHEFpqUoye6+80pc/5vwCscPPg71zrToxe4mFkVTWRfNchh6PCi1pxYGU1uhItL7H+s0jWD3jAL1jjfQNTiZm4wDGZvxKn5BkRu4LQlFehqLQcfoqquCKfBvRhufJ0vYkTdeTZF0v3sqMYX/CcHK1PUlW96S5bAM/1hThU29hakkqOyoSWVObwuIWB/ifd+M856qTZq+yNokjR7zIzFKSa3ufZIvI2Uvi8OHDxEb4kt5iYHS5lemVYnxSSXaThskVKYyrtP5XxjgF82Br0vFrRQqfl6VhaXRq9o7UmXm3NB1zo46AOhP3F2VT3aJmT00C1xXkEFVvJK9Zx70FWehzo+hut51cs1dQwESLBY1S2R64LFiBjmDP2AHs2Us1kt2prDmW2aupVWNM18jG/2yYPdE0C9BIdQwIdqcyUjbkseZT5+ydslqZPUOjkYgMLUVlGiiPdLI71TFyezX1ajLsatISj2ef/irYE825UqMkSqmiutWkpY3Z+zIrkQczsumRncVDmZlcnZ19HLM3xCNEhtv3zshgm17PKqNRXot8tM7jnGcF9sxnAPaKw6UmT+QdllVpaBGgvoNmL9qskaO8Zwr2BLMn2NVK8R23MXslEZJNFNsU266o0RCtV/49sNeB2VMlqrEKAFAdLc1/xPEltmnNUUszFQHQOr/201Ubs2fOcGr2Gjoxe3EJamwnAHvicxDuqMIp82Tfg9TqZYfJKAWht+z8ntsYPTEiW54ZxsEkNUsNZg5qtQS2MnsS7Kk0BIl8PbWaBJWSb5OTnCcaSop49ARgT/R5ot/z8vI6hqnrWKJHtFgssk8UY5n19fW88847xzxHsH2zZ88+Zpm47+7ufsyyl95UoFr5Im4PltFUoqTGoYZqPQkx+7np1tsotooYhnBeeO11UtUHoULDzNlrSTcE0efJR7j6lruJ9t9OfHQgibZiaLRDYyIL50/nkT7PsnrpLGqaKqmub6SuoYGSqiaqG2C3my/vDPqA2uYUmqu1VFQnUF6WgD4hgLcGvIG9UElLrZHc/HjeHPAGhoQAWurM1NQm8P7H7+EXspfmxkTqGq0M//oz3A5v5PvffmDu0mk00UQDUFbnxBLLVu/g+1++BfKBXPzjtvPGPWMZpfDkqX4Po1K78eUXHxAVuYeeD3RHpXJn+LABqNUH6PXgfUREuDDqy4+Ij3Olz5MPs3fP4lawV/2/DPYuxtMjCJutiJsj7mCjfh1Pa59ijXkVT0f1Y7ZmJh8Y3udP0+98HPcxo+NH853xW0YahvOLagK9I56gOq8WymG6agoPRz7MBt1a7g69m0MZ7nxYMxhfWwjv1vcnNlFHTHgs9fXF0FJNAw5ujb2V7fqtPBB9P+t1axleMZhdmZv5uuRzNuat5bWIN5ig+pkhysF8ETOSuUUz+b3wB1bkzOMXxpCTk45WqwK5K8B+1yOMHvkppmgPRo0YQkLYZvk+L1AoKDS6Qlm8dOP09vaROXsHvQ9w9Q23yJy9l/s9wqZFP0ODCqNZQ0ZKHDSp+Wzgy3z12dvQbCAqzJ2AmN0UrbUxTLFRrvvd/u/S2NiIwWBAq9VKoNfU1ISfn1/7vLU4mKuqqkhPT+fjjz+Wur2OB2hb9ezZk23btqHX6+W6RInba9as4b777nM+b/DXfFq0/pRgTzB7SU1mPitJI7zOSG2LmrpmDUNL03CvT6QSA316P4iHx2LS02P4/PN38PVdx7x5PzFlymhy7RZafAaeB3vnWrUxe61unMPritA1GnmhNAfPugR+q87AszEH8p7CbddHLJ/uzNnrG5CMflc/fs0bQp/A5DPI2UskSnslWSJmQa0gSa3gjuwQNpr6YVcqSJY5ewt4rrSMTVWJfFluZXF1Et+XpfLl+Zy9c7M6afb8g9ty9iJpbjhAcOAu0tJi8PPzwhTlw/bmFK7LzWdcWarUyh2uNXF7np23Sm3/FbAnWK29dRZutudyea6dOZVJ8nW41iRwYU4+v5UnE1ZnpG+RTWr0hpWmcbjGLE1lEv6qG2dRIWNFyHdoPPfac7k3M5N7MnNYnK0Hux/Lc/R8nZ0IOQG0lEZI/ZFoaiWz1xhHhS0UU7JSsjoRRvVZjXEKZk80xjbBvtQ4oxdEzl5Do4q95WZGVqTJUbu/+7nLprghnswsNQFxauwlGhnWLtmd2hjJJNodalJyNZhMx4OgvwP2RNZdoErd7sjZxux5JKpZozdyf2amU68ngHYHsPdBG9grcXBddjZ9bDa+SkrCEB8vtXsiB/E/AvaKQvE5fIS4EG9wHG8403lcULz30owwLGlKyqrVBKjUGNKcDG67Zq9RJcd6mwTQOYFmT5T4POpzgvnVbmKtmKTKCzr6eCuzJ74XCbo6aPaKK9X4xavlqKUwhok1/E2w18rsCZZNaPbqGtSk56rIELEbNZGSqRbflz7tzMc42zR7kcIJVpjUtDJ7QicoNHtiVLSzZk98rgKI6Uzxx+1vR9cdTFlmOJE61XHfs2RVc4I5tM+dx3SJqAvi5HG6VG+SJiwiK9M5xinAnpZgjQalWsXvFgs35OaicBTxoNrMjFWuLF3owpoOYE+U6PeER4Po54S/Q9u10OXdcsstUtrz0EMPyZFM8e+7776TJn8de0Nh4OdwOGQ/2LaOwsJCKisr5TLRf86Zs5w+zypQrnoG/6eK0QZv5NOBL9CUG0RFRjB7Du6nyR6Ow3yQW264GlPIZiiLRWnQU54dLTV91998e6ecvTSoiWXs8Hfl65j720hcNs1hxu/jaarJRJeSSV6eg8KCIrRaMbVRDWUVHLTt56OaN3Az7+XGkJs5kuzBgJrX5fWNwTfjat7Dh9Xv4Jnhxt2h3digW8fwqsGsz1mNJkRDQUEmyckmMm3JzGAaM+zzme9YzJTS6fwYO5GXw19iU84aRpd/zkL1fJ4If4YDqgAe1T7CLuMO7oi4E7eEfdyn6Y67aT83hd/CAfN+emjuwzVhL3eG38VOw3b5/JXGZVALJSW1/9tgz+tIKLW1qWiJxt7gwIiJ3MYCzFjIbs4jkWRsZJOClTRsWMkgRd7KxoiZphon1spsykWPkbz6QgwYya0uIKI5krzqfEJbwiirrpA7csd/OnTk1Rahx0BeQxHRjfGkVWUR26AmuTqdBJKwNtlIlFvPIKE+GX2DmaS6NLQItqr1X1M5VKaxaMlmena/lciDS3mw+x0khG+T9Pm/rrqSIrNHO9g70hqqTp2Znj174Ocyn9eff4ItS36FFgvfjfucjcv/gJZkhg16nTHD+svb65b9wfQ5o6jYkt8O9q7+99WSqn/rrbd45ZVX5G3B7omzNG0GLMK45dFHH+WNN9p2pJNXjx49eP311+W6RIm/Ee5L7c/5ZPRpwZ5g9opamb3PS6xyjLOpRS3PUg8tz8DUksDzTz6Al9cKpk//gTlzviUvLwqLxYfRoz9kq8saCB9yHuyda9WB2RM5e/GNqZQ2aehblMmBmgQMDXpym62UZT/H3h2fsKId7CWh3fECP+eMoE9g0hmAvZPn7HUMVX+5tJSt1Zb2UPWfys+Hqp+z1cbsyTHO9eQX6lm/3o3klFiqikZgS5lHZWWCbGDiI31Jx8zbJVl8WWqV+aVZzRq+KE3ntZL/DthrqYyS2uUhJWk8VZSJpVGMtsezq9pC9/xsDA06gutMPFqYSVmzRhrIDC5JI6LOKH8//0rOnjhmPt3ly3KPQOanJDLHbGaGMYFQazwUBBKeFo9bshg7CpSaveJKDeb0Vt1WQzwN2SGU5kZRUaUm0nT2mj2h2ZJ6wLacvYpIisrVhGbpiG00nRWzJ8BCpLFVQ9UK9gSzJ9ik2nq1HCHsDPYk+PkrYE9o104G9vKC+C7TQr/0TK7NyTkW6IkqLuKjw2EMPdCqpRKP5+fTNTeXRzIy6JmVxTtW6zEM3xmDvYIQYmLDMevCoLDze3C+z45sk7gutIYTl6iRI4oRejXFFcdr9gT4l26pRScGe/KzsAfwqj2VH+0JTsOftsdbmT2hnRTs3TE5e+Vqwg1qeTJBsMkxZ8jsib8VgLGwVE1ijoYEY5Q8mSIiF4xWNTrrmYM9wexFJ2hIz+ug2auNlfubGD8VJjCdNXvic23Xw54C7AndnnjPnb9nud3cEHxDw5mrMpCbE8neFC17NE4mWLDzxVlRRPl7smTVAdZu8GD3qv28ERrfbs7yZLiajdO3sHDR8WCvrUQv19bXvfrqq7LPayMERD3xxBO88MILJyQDxOSX+BvB+LX1h2Ls89lnn+Xtt9+Wyx999Emee0WBavWzBD9bRtCBJdx809W05IeQrTvAu++9TWW6H6VJntx56w1YwrdBcRQffvgOuuCt/PT9KC7peilHts9EG+3dAezF8ePXg+TrWDn7e2ZNHMmIQa9yeNccBn78Jfa8DKDgaD/eDNmi/2+JIb+2WPb5uZVFhDZFyms1GvKqiwhrjCKr0i77f3tDETFNSlJrRLzCsf9M4lJrJqE+EUODERuZJAlMUGsjvklDTkMByVioo0KuK79ebFNPQV0JWnQU1pUecy2Wi8fF8yRWaSpg9Bej2b37AB9+6HQ/PR4vnU0dt+C/X+KMwsOPPI5SGUVDMRTmVlKaU996XUdRbhUlObU4cqspzq2R18fczqyhrLyK2voGcm1l5CSVYksroiynnrzsMnKSy8i2FVGaVU+aNZ+srCLS0nJJTMomM9O5PMNaiMNWI6/FSYGT/WuogGxrKVkpDvKzyshPryTVmifXmZttZ++OHTz/6lv4BXkS67WG3o/cf1Kw5+PjS1GSD+OGv8u2Zb9SmhOIh+d+EtVe0KDjxad68sf4IdBkICjwAOEh7vL2r+M+4aNBT1C7s7gd7LWVyE3x9/dvLzF22abbE5kpwia3Y6SCYOtiYmLo3bv3cQf2F1980b6e999//9jHW8Hebgn2KpyNh71Sgr0clQKvVmbP1mSmf3G6/A8wu1Wz90WZVWr2Yls1e/7+q3n33efo0eMu1Oq9bN06i6uvvoppCyae1+ydi9WJ2RtbnYexQU8fRyYetWamV6Tg25BJfc6z/1WwZ4lXUF26lKSmDIqaNXxSksa0imSymjRktNho8TvvxnnOVbtmz5mzFxgWjtEYQk2tgSm+45i0bgbFeWqZs6dXheCi28qsuB1YGy0yZ8/hUKHM1GBpNDgb0r/ZGHauNjDQebmsVrZjY00ik8pTWFaZyB8VgtlTUtisYU1VIhPLkwmVzF4mtkYtLwi9c65dTkdYm/4is1dQwI/xWjThUShVKuKUSiLiVGSJccbCILKTokg2xbaPcYrGVbgjSgam3Y0zVLI6olE/W82esKnPEs6YrcyeHOMs1hAYqyIvV32Gmj0nsyeYFuHyKZmW0qPMnnDiFHlrVeWxVNqcbBf5IrpI5NYFy7xae3oUapPT+r/jdya+Q+GSKBwuRc5flE55LNiT33EgTxfaUDjKj+r0Ola+neuTrdyYaJW3j/5O2VEUFXFdTg6rjUYJ9Nq0e2cK9kRV5URQmxt+3PI2ACKyAo8Be2nhxCRoJJARYEm4onbW7IUbTq7Za1+/PYhDyWoixIkE+/HMnti3BAPXrtkrFu6vauzFapIznScYYs6Q2RO6OcEQiu9fmP8kCqfXmkinA6it1XCo9u+DPVFCsyf2fWEAI8ZOJbNX69QJimPlRJq9o8zeGYK9VofOeJOaCKWaalu4PE6D4tXtBi0OWyRGdTD7fMI5GBjBYf8wdkbHs9pkkrVNqcY3PJo9HgGsWnWQsWP/OK6vE3Xo0CHZ13XW2rX1hPfffzSLecWKFcdp90SJiK+2/nDUqFHHPPbymwrUq5/D6/E8cpP82OPhQrM9lOo0H6IOLacxO5C6rGB2urpQnh5Ec24Qt998DSFui+n3xAMMH/cdpbYIogJcTwj2Vswaz8IpYxk/6iPWzf2Wh554mtTcHFKtqWRnF5NhKyQxOZscWxHFmbWkpRZQkeecvDvZv+qCJrLSi8hOLiEvs4zsHAcpqXmkpeeTne0gL60cW3IReRnl2DMqyEkvpTi7GltqIXnWchxlFWQcrCPsyzLK7fUU2isoy2mgIK/tupzy1uujy+vbr4vsVbh7+PD++x9z0023HIeTzr6OW/B/Uc4dpFevJ3juuVd4+unn/1Y99dSzLFu2Av+AYEZ+9gm1dalE+rjQt+8zfDSgPzkJ0SxYsJVBHwxCG+bGe/0HsnLFHjKN4bz52mv06vUo8QF7GDLoQzx3r6BBnCkWTUTnvQFYuGg5UyaMJsOo5aNPxjN5wli89q7l9TcHExuuYt+mhfK9TPz1W+K81/Lkow+cFOz5+vrhSPLljpuu4fm+D5Ghc+X770ZxZO8yObq5fP5CPPdshBYNC+dMZOWiydCSxMRvBjPo4yePA3uPPfaYzJMaOnRoe4kIhrYzNEK/J8Y4xZimuL927Vr5nkRWiohmaFvPpEmT2iMY2tazdOlSuWzs2LHO5w0Zx9Cyjbgm9kXhqENRVILCUc+DeSEU6xQEGW6mR74VR7ORfTUJ/Mue067ZE5qUGwrsRDQfNWh5881+jBnzEYWFMSQm+tCnTy9+m/njebB3LlYnZi+YLIqa9cQXxVNQoySuOYkMMqjLfZoDx4xx/rNgTzB7DWVLWFBtJ7LeyIhSK/Mrk9hbY2Z7kx38Pz4P9s616sTsZeVoZcxCnl24Hr5FQPRk6qoT8fI6QlxMIMkFvvyWHsb6aqHZE26QKnYWm5lenSIbyDNl9tpG5QSDUmKLkE1d5+e0MXvmRr2MXPihPJXYevGbqJRj7qNKrUTX6wlqZfYqWtQSAF5lz+VIrZlcwewV/AVmLz+fmYkWkpRKYpVKOTIoRsCkW2NnN87yCGmiEa5XUyp0W22avcIwauvUEkw1nqVmr65GTV21+iizVxkpgViMXkV9pZoWAQRaP/e2Ecnj1tW5Wpm90koNFpuakspjNXvlNU6tmGjIyQ2S4DUx1huj/yECClX8WZRAjtqPg66ekhmTgK8tWsEeLCMXonUqGXgd3Qr26mQeWjCZlhgasiP4yHstl2+chsIQj6K45HjtZFGhszpoKe/LzGSpycQGg0GO5p1ojLONeTzuPZ+kJPgUurkTgKU24FpmC5esnVwu8wtDKM2LorpWLT8/R/nxmr3TharL9ecHk2yKISupky6yldkTGje5X3XQ7AmtntimYBUFoDoRs3fakyatzF6MWU1mfgewVxUpmWSh2ZOjw2eo2RNjnAKkCjfO+oajzJ4Ap1FGtTQd6gz2xGcnTggIMNf+WR+37tODPfGYAHYVmeFS2ydui/1DunGmRZCVqZRgb+O2w7hsPcSE0FhezbTJGh2rZd+2Q2xd787q1ccyezfeeKPs4QQ4GzFihOzrvv76awn8hFu7eM66detk/yfGOsV9EauwYMECOenVth5Rwr9BSH3a+kPRK4p1T548WT7+0htOsOfXtwhD5C6+HP05LQVh5OkPMHZYf6rSfKhK9+Pz4UPI1B6gpSiCKZNmYVUe4qlHu9Pz0ccwhu8iPuzQacHe7lWTuOyKK5g57TcivPfQp08/Rnz2MbmJSiZNWs7A9/oT7bOD/u++R1VlVeeWvv3fhx99yvjvZ8u/+2bUUJ588mkC3LewePaf9H6iL6sXTqe0NJUZv//EjN8nsH/LEt7uPxxVpBKvvWvo3acPg+7+hemKSJ5+5jme7vfccVjldPX22wO46qo2MqYzTjrbOm7B/2Ude+bg79TQoZ+RnZPDsK++YP7MMQTvnYPigovZsHklOJSs3OzCnbfdiCFgNV27XsSKjTvkvPmchTPY6bKHqpIsIsKCqCrJhNpMWop0UGKgqsbBxGmz8XXbyLa18xn37Y8YNVHQWEtkjBajNpg1M0bQ9d+3oNPHU233Y+avI+l+503EHFlNn8cePCnYa9Ps7Tuwi0v/fT3eO2cTG7yRTOUeKAknwWIgM1Ulgd+Q919i1KdvQpORyBBXAqJ24Fib2Q72nnn2Gfbt2yfPtnT+bESJUPTNmzczbNgwGccgRjqzs7Olk5LQ8rU9T9joLly4kK+++kqGsLctF6YuYpk4yzPhh59QPNaTJ93+4I2tw7h912Ju37WQ23ctocfOaQzd8Bbv7B7MffZ00ptNfFuWKpsVYThQ16JmfHkqO+uSKGkx0Lf3gxw8uAS9PoCvvvqA0NBtrFnzJ3/88RWpaWpafD84D/bOtWpj9lb3oDlnO/OC15FU4A9lkdCgZEXYGvRZPqyL+YNxiyazafa+/xrYE2Ocz5SWsrEqUeq2VlYl8l1ZKiPPj3Gem9WR2ctcT2SsOEm1W2br0biL2Mjt2DLjJLNniPLBlTRuKShidKnQ7CkpLlex26hnR5YJGv5+Y9ixURONm2jUck+TPeZZb+a2gly62u2sqk6Umr1dNRYUeQXMq0yUYK+XI4ukRr1059xYa+Gn8hQSGw30KrZjzIumZ5HQ6JShcIiTbK0lGaZcCSyEjkxkuz2XkcFCkwmlUi3zqzqDPaHZE2NvoqlNPYbZC5NjnILdOZsxTtF8r6xNYklt8lF7/LJImutVeJUY+bHK2q7ZE42wMEFJSoyh+TTsVhuzl57nZHcEYO2o2csq1DhHO1vdOCkJI9znEEHb9rC21MAjRTYqLIF4+IWRnhItm3Q56igcE3NCsBpjUKqUJBtjidRriFapSLDEU5sTxic5Voz2OGJC9rDKdSsrYiNZnGBhscl02tqt05ESF4cxPl46cnYEe4K9CdGoJDNktsTScJrPQH4O9mDsSVGUph1/gkHcz0+LdJqoFHR6TLCbpWGStRI5eyKAvLNmT4A0OcJ4kjFOuR5pDhMrdWSdwZ7Y1wvLnE6sgtkjR5xcCJfRC35K4cTq1Ox1ZPZECRCUmBgjjUw6vye5zYJw+d2L/Ma0XOG6qZZZfm3MnqNCQ6jm9GOcJzux0Ab2xAizMBGS8ROtzF5annO0U4yndtbstf3tidZ59PGjYE8atHQaLz4Z2ItWCo2nluLsaOLDfFiwZD/z5u5kzfStvOITKU2ApBFQqIpvNx3mVZ9oNq70YFwrs9erVy855SXAnTBq6dgbDho0SGrzhNwnJydHOrm3PSa8H8SEV8fni9w9FxcXGe/VtuyOO+6Q/aEAhpN+n8VTzytQrXKOcYa4L+Gu26+jKSeQEqs/i9eslPu20Oxd3vUi9IEboTwWrTmBypxY3A/u5urrbzqBZu94sPfFJ69TlKvktfc+5JO3n8Jzy2QUF1zEho2LoFhFYqKN0OBAyosy8PHzw5qbDcKcq8TI8GGfk6bzh+okWkqMBAd4YTSlQlM1qrgIbr31dnYsGc+w95/h7p6Poo3cR3mpmSC/3Zg0u5g3cSh3Pdjn/2PvL8C0qvb/f3jTPXR3d3eKKCKiIiihNEqISAkIKtLd3d05DBMw3d3d3d0dr+da654ZJkDRc87//Pw+Z+Z6X3vfa+/Va9/3eu9PERXuQ7S3DtPmzaSTMobNina58fp7qMiN/h2olPBPhCIlTv7+fvQaMIgB3dsTF6bL/t++Z+WqbwlxeEDP/n1Rq1eTSKdHvHqpQ1pOFhSmS0b/62+/4eekz8E925m/cBFuxjfljwPJplKipihVObNrOeuWTqNLl66Y6T/D0uAp3327hIuXLuLr4YCxmbksy8bGgEVfvo/eixPSZq97x1Z4mFx7I9kTapyC7G3e/CPVatTC4OEhju75AXP1E5DlzLZffuTulf1SmifJ3tcfQ5E3d64e5OT5TaRcjiole/MXzMfd3f0Ni0YFQdxycnLKBUsXxrTDhg0rd5+jo+Nr6d0bsGPHDnQfPkYZOpIPrfezRvtzGpm8opHJC3kcaHCSzS8moVha0i4mgoRCJx5mebI51Y/YQifyixx4nu3B+vRA/Io8GDusFy9enOD8+T1s376cwEB9rKwe8uOPX6OufQeM5vyP7P3TUFayF3ETE78XxKWZUpRkQVGOLVYBT4hOtkTfbTF7zvzA+V2P/ytkr8RmT5C9Jf8je/9MVJDsBYc5cvLkA3z9LElP3Iy763kSE73R1n6BncVL3IvcGRcXKqW6guwVZNtxM9iNjVG+f8tRSNmNmtjoCRswYSP1NrJXlGaBF14cjfJnb7AvlkUqNU6PZCd2+vtiVOhLaKYL10N8ZQxA7TR3wkLseZXtSUiWNZNenMPbT5sPNM7S/NYh2t49Qts7R2h05xxVPT1Q4uKLnweVjZiQJnWIjuRHHQtc9TUhyahSnD3h/t43rFi6U8Yb579K9qRELdMC03x3jPM9pJRPkrEUM3TyPfgqIxj1PM/SkBdiI5wSYoalm+MbPRWWQ7FkT9iaGTs7EJlQ3mZPEBVpg5heTPbijPB1MULP0JRnXk7cCnAiI9SMlw4ucs6Sgk0xF07WIg2JjjRldGAQQ0NCGeUTwMEHr/jIzYs9j/RI89Llp1cGTPRy48uYcD4NjWR6YBBf+Pnxhb//n2JaQIAk4ROCg5nl5ydtscqGYBCET9tWJckpELHY/mAMVGtOn1XBXlwVcSOjy9jMFROxAB8rHN/kMKTYG6eQrhk6OhCTVF6yJ1Q6BbERROptNnsldYi4cX4VY/wVS/aEdFXMkXi2kgONCQ4Tc+aAkZMDCSmVJXsCggiYOtlLUlSWOMn+xplyVPs4xgFPSUp3k+s2MdUB34jXkj0hTXT0UQWKfxvZE+UKMunrY1VZwlZssyfInig/N/+1ZE/0RaifCkJJWmWy92coIXvWrrbyBYOfj9XrvheTPVcnGyxt7MkINcXP3Rp7azu+8/NjjaYZcS66GL14xs7dtzly5B4X9t7kk5cWpTH23jewZY66Me08/Lh64mkp2fvwww9l3OWK+7myKImzN378ePlZhNn6/fffywViX7duHZcvX5a+HyrmFxAxmo2MnRgySuWgRZK9Z8ck2SuMMiTGQ4OVPywjNeAlOREG6NzaQ2qANgXRxixbsQgP8zvs2bWFGrXqoH5521vJnrDZ27VxEfO+eA8741u0bN+Jjye/T0SwF0Ymqr24v7cTS5cuZtvWTUT7WzNv/gJmzJpBhNN9flzyGcd+W0qC73P53SCene1b1vHtt0vwdzXiwunD7N5zgEAfV+wsTfEOFDZ86Zzat573J41D8+F+zuxeRR21xlw4tQNf2ycMGj2MTso4NiqvyoxJRa7y30SlhH8iFNauXSvdwtZv3JRr106Sk2yLg60W98//TkKkP1cuX0JHWxNyk4lJS2fjxvWEeJiy/bdfWLl+AzGeGly4eIyqtery5NI2EG9zsh0YN6QHw8Z/QIiXPq722nQfMJRtP87m8C8LqN+sFS9ePAAy0DW3ZOev6wnyd0Dv1Uu52JJigzE11sPH/Frp5Me5PqigxqlDj04tmbv0OxKDjLhw8QR2xveh0I1hA7qxccUsKPTgxfObvNS8JdM3rpzFjJmDyqlxijh7ZYOqV4RQ4RThFIRkTtjubd++XbaxYlB1EWdPeGGqmL8EQhL49NIllI/mMj/tMk99hqMk5aMkpqIkFTA8SgtTr44ocXG0j4smusBJOkMQG5BQ6YzAnp/T/KgaHYtlGZu9jz8eLVU33d3VefLkBC1bNuXXfT+B7f/UOP9xKJHsFdvsbS1IwLPAXapSCbudvbmhGBcKb5zDeXp7Jid2qEuyN1zPF6/bo9kav4ghxkEsfmiIkp6Bkpj8ByiWbkQn/SnZEzZ7WclHsc4LJazAibnJgexM98Ez3xnXojCK/qfG+c9DWcleyAUsbS1wdDSUTlki/AYS4tmJovybvNA0xMXiJbfyffgp1Q/HPJX65JMcDxakBaKf7y7f3L9pY/gueFeyR449Op730Xa4j4O3FjesLwGukOeOp78uVy3P4xdtyHGt80TmO7E4KYjJoZFsTA0gKNeB0Q66eAYbMNbiOQ30n9LYUJ3Ghs/5/dkoBnk9QIlLr/wiJD6Oj23dCLXWg4QyTiTK2OwJ6Y6QlJRI9oQHxvx8leOOgr9hsyc2teG+5sQn2pGWZE9SvMNrm700M4xT3fjdzYPEGHuVPZcgH7FGxHjr8/CRlpSuSSnTG8qW5QsIyV608PRZHFOtxGYvy0qGdpAeOgXBFOMeY0h8kCUW9o6YWTkQ6mVJWpiJJFaCrCSHmGLtolKhTIww4UcfL5b5+PKDpxdXtI1Z7+LG5ZempPvr42ikz1ZHD9SKVTMlqf4riI2lcWQkOzw9pUfOivH2BOETR0+hLiqJyBvWUuk4G3AywBWdYGF7WMZmrpiIiTAbQjpUaT2KOU4wJS9fEGWVVPddbPZEOeUIaLQRicGmlVUXxZinWRCf6ijtJ4XUPNLXFGtvJ1lnRJyDlJBVtNkrIXuCABKq6l+5PsUac07vPtYh+sQmuUj12jAhlS5R48w0l9JEQdJkOIm3PNNiTDNCTHF0tCVXqOeKficISWLxPfl20nGRd2gZb5zZ1lL9WDwrsk8V1TjfASVkz8bVVnrlFM5/VOrBxdLWGCPmhvgyKjAEvwgLNoV6Mi5Q2IbG88FtPWLMn2P2UoPde++8kexNNLRl3hNDujl7caUM2RMO+zw8PN7odKUEguxFRkaWSuyElE94bS97j1ABFS/8K+YtwapVq9B4YcLQ0Sqypz0kmlAPLS5cPwtJlnibXadFkwZEuzyBJGtyMoMh0Yb8MF1aNqmH4aPDjB7ck5nzFxLrZ4Cl/uMyZM+KZd9MkfX88sOXBPqY4eHmiK+bHdeu38DO2giKErFwcuXYod0YatyQ9x48KgjlKxYsW0b9OjVw0j1P61YtcXExBaH+LcY91pTjpw9LPqFz83c+GNWbg2cuSoInIp2funiZx08eYGOuz9WrV3B3tifU35aPx/Vl2sTBPDq7mWq16vL0tgkPfzEtMyYVucp/E5US/olQkb07t2/Ts29/CopyyU6NJDY5QVAu8pIC0dKyYOf23wn3NmPSlI+Z8N6nBFreoGZVhcGjRhHl9oxftq6V5T27/BtkWlMUZ4TOk0N8Pn0auk9P8eLBSeo3acGWldOx1LpJ78GTuXJ2O1Zap2jTdTC/rPuRIId7LFu+nN9/3UqQuzE7d+0kIcJL2sddvnKZrHg/iLckLzuNV+ZapMdq0ndwc4ZNGUlk8GP2HFuHmekZqdpjqLMHD/uz0lvbuau/cPX274AHW7fOZPZ3Ayh4Fs/8YrIn4uwJRysVH76yEKqb4s/U1FQehbpms2bNyt1jYmLyxhh7Jfj5559RF0HVP/jyjd44h4Woo+PSDSUijHax0SQVOnE8w5sa0ZEEFZO921me1IuJKWezN3nyCGbN+pDwcCNsbB7Ss1dndu1cA3b/i7P3j0OpZK+btNm7QzRhha4qdaAsK54UBuJBGIVRw3kmyN72Zwyx8WC8qS+nTixnnMZiPrrygKWnbtFU6wotNK6+FS3VL9Hs1T2U+HTqJobj7N6QZBeFWFeFSFeF7rFW3PMdT6y9Qri1Asn7uJEThXOxW/t96T68ynHDoCj8f5K9fyIqSPZ8/O0xM9MlPsGVSP9+hPlOoiBfjxeaujhYvMSkwJMNqX48zXaXZM8+10U6S7me5fVvsdn7M7JXlGWLU9hLjusf5aDuIUx8nsnvdLeIl+zS3oeR91Msgp4x9dxqkgpd2B7riJrWTa6kuxGR68AgAw3cggzpnRSHkpimQlImut69mRZ8ASUm641k7xMTB/xMtCtL9opt9oR0R2ySy9rs5eQ6EBrrKD0zvqtkT5YpN62G+LpYEhrhKFUFhU2dkLiV2OzFxjtg62BXLE0sJnsxRsT7GfJCR09F9v5AqlUi2YsVDkAiVKRBqomHi6DqllLyIm3FSshetAEa4faMDwplubcPTs62uHlYS1vGimRPbP4d7W2xtbWTqpxmLk542tli5+EiAycbv3rF0xuaDPDwQYmPrTzef4aYGMYGBRFsbY2DnZ10oFOW7Kns9xwkkcmXJOgtREukxRlIldMo3zfHEvwjsieCqgvJXUCkA1EJxY54ytjslSV7KjVbI4L9LCRJKSdxK3ZaU678Yim2kNyJdSUkbNF+pjj4qjx8Cps6EVj9TZI94ZHS2MVehh0IjDaX66lsXZ6eTsQluZCSYS9tTcvZ7GWay7UgyheOWsra7MnyS5zURBngH2HB18G+pEebkB9qgKmWOhlB+qq1nmcnVYFFnEYxRiWSPaki6vwWm713QFmyV6LOKclerCC1wsGLFet8vFnk60dIhDmX/J1Z7eXLb34+7LymRZCV5t8iexMnTpSaXBX3c2Uh9odz5syR6p4iDvO2bdvo1q1buXuEQGXr1q2V8pZg4cKFvNA0VZG9U2PQGx2Hv/dt1m7/Vuw8Cfa8Spuu9ciIeUpR2kvmfv8V0cEPoNCYDVvXEuT9gFHjOzDog6EEeN/BwekRviEhkOFNUbo7Fia6ci9tY6bLE/WHXD57GBFzzdpYg8unduFmfIXGrdvSo0NDQmweMOH9r/hh9TLCnR8y7YuvWLhgBYFWt6hVsxq9hwwj2vUpJJpAlB6rf1zGyPHT8bd6zOSxfWnapj32ehe5eFJl97j5h/nkpCSwd/95bl8+JoU8Pm5W6OpoEOhpy6o16zh4/gheMa/jXVfmKv9NVEr4J0Jh6dKlUkytr6cviUzJXxGFFKRHYWXlzrFjJ4gNceXOrVuEhydRmBnPsyePOHf2LPHhPqg/fsCN69eJCvGiKD+BovRIWYaViS6ONiY4WBlz9coV3BwspF9XPX1rDHU18HO34e7dpxTmCU+dLtKZycP7t4kKdObGjZsy0Hq5v+wE8nNyefK1N1qfe7Kx8U3mKPu5N96S9fUvc3bAKwznBuD3YyKuy6Iw/DqAX5vfZnvrexjOj+BYL212dX6A2ZgMligXZP+FtyQRV+/27dvlcPz48XJBNGfMmCGlehs3biwNyVAWFhYWUh20YjklCAgIQP3yZZT3Z/4p2WsfF0VEgRM703y5nulFaqEjuUUOMrbU6SxfYorcGDW0N8+fH8PQ8AFr1nyNre1D7t07wu4ti/nN1ZanL+aD5sr/bcD/SSiR7BXb7F2xvkFwgj4UuQrlCvSCnpKY74BO4M9sv/wbd04Z8vHzp3z9TJPvTl2mzpEVHHh+hodG9+l4ZCn9Tnz/VvQ/tpw+Z9fSyvAhHUzuSrXiXzU/ZKvWh/ys9SE9DS/yjfYSfFzrsjd2BeE48TE53COG9UUxHM/yY1NmCF2z89HSmA/PFv5vrf2TUFayF3oBR1drDhy4i5+fOdkZ14gNm0tu1k00NfVxtniJXqEXPaIjS0MvCAcpg+MiGJEc9i+FXighex6ezsQHCzf35SUSEtKOyRyjokAGetnQ2t6IO/lCPciR+5FGNLDQ5WJeGMZJFgy31ya4wI1dcU7csb/O3lRfYrKNuac5msjAh/SMFR4ehY2e8IIczzPX/nwUdBklJrMyuYiPY5qZE8HmOpBUXrInbPaE/ZGIHSaInSBQcmOfaCzVOE1c3k2NU/Y/wYhLsc4YR9pIl/x7gly5nOJFVrK9VBMUQdVLbPZEMHUh2REb6lLJntwIm2Hr8edqnCWSPSFpEXHipH1euhkRPmYkp9hJD5Mi3lqpZC/aAINQW+b4BfKrpycmdipX9gJvIntOxWTPydYWKwd7lnl7c+KFEdv8nNh19RnHt12lm6PHu6uZl0V0NC3Dw5nj58eX/v587+2NvZ0d9vb2kliKcztbO4wchM3Ra9u9YD9L6WxFkr5iRAWaY+xoT1hJcPMyxEsQiDA/i7eTvURTUtJVcfYCIivb7InxE1I48ZKuhOxZORfbpMYZ/OH8lEj2hHRMzJGQ7AmyJ1Qrk9NURFaQtDfZ7In2m7jYs9TTj8AI83LSPdEnZzcbOd/Co6cgdRlZqhAbJWRPkHwRH8+pjM2eKDM9zIQQPwvV2okykGRqfYAXWdEm5IYY8lhDj9RAQYLF2rLDzN0RR19hn1dGshenshOUgeLfYLP3Zyghe8I7qlAjFeqcwk41xN9COgMSkj4LW3v5EiA3xITtwe7M8AtkcVAAW65rE/JHZC8pnsl61iy9r0vXCmRPaHCJP2FrV3FPJ3w5CC/uJXvAmTNnSg2uRo0aVdofiuDpgYGBlcoogZubGzo6lgweqeB0ZTR3WyRza5wl3yonMPzKh+cfO7Gm/lVeTffg5WfuLFGO83iSLYZzAnj2aQx6Xwbxc9NbzFEOcG2EEQ8+9sBPNxnyUynKLe8m39TMCk31+0AWPq5WaKg/JiLAlYsXzqP3UhPy0/H0DOPhvTvEhnly68Zt4mLTyU2L4sH9e5w9c4bkaH/VXj8rmnNnzmLn4AtF2ZgYvuTSxQsE+zhhYfyKa1ev4utmRW5GKnfuvUBP+xFFReXbExMVw/2D6lz4Rr/MmFXkKv9NVEr4J0KRrl+FMemTJ0/KTYD4C/GyYv/eHTIGR06CD3t37+LA/r0kRnpy8/pVdu/aRUywCzevXOTokSOE+gn99RjIj+Xxgzty4bs7mGCqr8X+/QdxsTPFzd6YfXt3o6v5BD93K/bu3snzJ3cJ93OQHokuXThNmLcVJ06coFDsSMr+ZUWTn53D0+880Fvkxo/NTjFN2cTDacasanyMc6OeY7k+nJWNj7O3710s10XyU9sLbOl4Gct14Rwe/IhtvS9j81F6Kdnr1KmTJHGHDx+W9Qv8+uuvUiVTiOeFUxZB/ITXpIoPcFkI0rh//355r9DZLilL5CvJ//HEiSifzf9Tsicke0KN80SGNyfTvUkqdCSvyIFzGd7sz/QjvMid0UN7o6FxjOfPL7Np00JcXdV58eI8R36ezwgja9Y8/Q60VvxvA/5PQqlkT2Wz98DjOeEp5lw6u5Vfty6lwyejmbHsc4bM/ZTO4ybz6Yez6PneSPq/N46BH06mxnv9mbbgY5as+IK6EwfR5IOhb8eHQ2k6aQjNx/Wm2bje1JgwhmoTxklUnzCOxuP6UXPcKGZ+XYeGa+cxfetG+m74ns82r2D4pX3cjbfguOdzFDs3flT/AdQX/G+t/ZNQKtlTkT1Xd2sOHbyLr9jUZR0mP2425N5DQ1MPR3MdzPCnX0KsDFIutCecCr34KTaMU2Eeb7XveRcQLTbhJuzSvIyNi7q0Lap4j0raYY51kQ9r4iNZERnJ80LhKMYWh3R3vguL5H6BP/45HhyOiyC80IV9BRHsJIGjBTFk5L0C/7pkRNyik5TopaMkpaHEJvLMtd/byV5MDCv9/IjysCMl0lxKZ8qSPeGiXmxgpd1bvg3ZocaEh1hJqY6Ih/ZnZE9unpNNiDJRp4OzFwfj3CBal2OBLtxK9iQ71V6q85VI9opSzaVEp0SiVCrZkzZ7ZZxXvIVMSFIjznNtiU5U2bdJspdhhoOzNUGxTtKOS0hhSiV7MYbE+ptjZWOPlb19qapkWbJnI8hejAFJ0SZ8FeDHXF8/Fvj6MivAn2rhEaw6r059Nz+W3XrJ5d036O7k+ffInkAZm8rqkZHMDQhgnpsnp5/q85mvL18EBPDc0QlDewcZ/kGQHAtnlfOW7EhjogLMyQg3wcXdmufWTkQECCcsBsQGmRMXZCb7myxsw1zscPe0fivZEzZ7YiyEWmKJzZ6AUN0V60F4ohTEv4TsCcl1bJAZ0UHmcq6E45dKUr3StW5BdroDqQkivIYVeb5G+Pk5kJTmgLG9A+mxdqVB1VUvSwwpiDKWDnOMHB2wsbMnqzjchZz3aCNS/U1xsrUhPtGB9CR74kLtyMmwx7sM2ROeWIVjlbI2e6L/MYFmMoxGSV25YSa4O9lIZ0C5kcbYejpKO7rwAAuysx2wcHeQ8frKSvaEtDA6TNTpIPv3d8ieIJ2C1AknPFYuttIRi2hXVpgxNm52vLJXrenMUFOOBLmyzNuPBjExfHzPgBjLF28ne7ExdHTzoZ+TpwyuXtZmT3hbF/Z3Yg939OhRuTcU+7rffvtN7vcaN24sQ6AJFU3hZKXivrAEU6ZMKbcXLNkfir2iSBNlffbZl4x+T8Hp8hgetEnm3lQj5lXbieVyT7Tn2LJM7ShGi1wwWujMHGU7L2ZaYrnCm0W198o98HK1Y0xW1nPrw1c8neOKn2Ei5CVRlFM+RvbLVwZoPb0tv9fXrF3P88d3CPKyY+euvWg8e0h0sAt79uzk/NlTxIe5s2vnDo4fO0xylBcXzp9j186dJIR7UJQTBZnhQAqnTx6Ve329lxrs37sXX1cLucc/fOiQPDd6+YifN29ER/1usYrn67/w2DB2zrrKGuVFmTGryFX+m6iU8E+EynBUqHF2692X3PxMyE/A2dub8+fPESxCL+zfBcSRFe/NxCkqvV8nnWPUrq4w7sMPifXSYO9e4cmnGk8v/iLVOMmwYsr4AXTo0Qc74ztY6J+lfavGrFv6Ocd+W0T1eg14eu8kribXadK2AwO7NyfCQ12Kv69cPEuYrw0nT50gLsRFPgwHDx4gM8YDEsqoccZp0mdwMyZ8OYm4SHWOX/oVWxthx+HChA86s+3XmVLNR+f5dvS1RR+K1TiX9aewjBpnWYj6S/Djjz+WI3viLY6ItXfq1KlyzlrehFGjRpWWUxKuoRRzl78T2RMOWn5P86VqVCTBxWqcwgNirZhYzCuocU6dOobAQF2MjG7Qr0sblPW7+E3vR9Bdp9rU/Q//LJztJSV7DzyfE51hxfAhvSqtsf8qxvfhmd8jfENfMNjHmUVPVoHWssr9+B/+38e5fhB8jug0PxycjEhIdOSh1Resf/Y9Xgl26Olo42BriFnAI373ecmrwiDAGYeQ5zy1vkVGksvfC+5duolTkb3tL65g5awO8W8he9l2WAY+Q9/pEfaemmi53pbf9YU5bvj6G/LC5QbBsSZcNbxHUoYpO0wuoKZ9l0vW10hK0+Wy3idEBjxklNkL1F49oIneI5SIcB56DWHK28hedDRDwsPYbmiLh4UuCYEWBJSJs5eQJDbWdiq1twIbkoJMMHdTOecQ0hNhy/VHNntiE+5nrcXKpwbUcg/iapwzxOgR6GZJZJSw+ytWES2jxhmeoNrQSscgf1GyFy6kIGFC1c5WEpLAKFVMNWEL6OJiRUicowzcLZ1oZApJjoGURAkpmFDbLKsuKcieo7sNGaEmuDrYkuBjjnegLXP8/UrDJShxsZLsbb6sQQd3H1bd0uHSv0r2KsxPlZgYvndx5+5jXRZ6ebPEzxcTewcsHOwlqRPSNBMne7RsHSUxtXe1leTFy8uKFzbFZC9BXxII4c1UnAsJ7jNrZzy93kz2BIHJyRMhCoTdmyOFYp7foMYZGWpFdphqPgTZiw8yw9fVmlg/czKCTMgMMn0tbSwhftJBi7l0zHM7x4uAXEdWhHqzLdKb7Fx7rOKcOZzjK4mZID5CaimItnCWIjxpWhZLt8qTPQMO+rvxtWcAbmnOaOZ58G1QAHqJroRHOuDnYQ5ZZlJlWHj6lGuu2GZPtE2QYKE+KfqRF2mEt5cVFsUvFkSoDfGSITXUBAsXe+m0SKiZCsmhCE9RQvZSkhxY5+3N0xQPuY7/DtkThFKsPS1bJ0nyxGdB+kR7nB1VEmXR95wQE84FuPCTpw/toyL5/K4+0X9E9iJFjM0YlLRkBti6lSN7FbFp0ya5rxOeNUvSBNkTAoMLFy5w+vRpuUcsCcHwJohwDCX7w9GjR5e7JuPsnR6H7uhYggPu8evRdaVqnK271iU95glk6rF5/xqSo9UhX59WnWpgqrePx09/Y+4Ps3Bzuoqjs/h9LlHjdEVX64n0GG/48gkvdV+g+ew2ng7G/LZtGxr3z+Fne40R/TvQq1MzzB7vUfV1y1oSvDWZ8vnnVKuq4KZ/jvr1avHR55+T4C1CrxhApB6p8U4c3L4ST8urvD+qL226dMfF+Bo3L6nK+WX9Msz0nrF1y+ZispeHpr4B925ewNPJlM2/L+fInINsVnTKjEVFrvLfRKWEfyJUNnvq6urUaaDG5YuHifbUlCSuUf065KfH4uTkz/kLl8hLjyItv4BDR48T6e/AscOHWLzye8JdnnD02G6UajVfO2jJcmDqe4MZNvY9vBy0sTW/zoblX6GtfoRn1w7Ta/BEbt68AORg4+rB+VNHCAl04uyZ0+hoaRAX4YPWi6d4m10tnfzYNzho6d6xBdPnfkOsry5Xr57C3uS+VCPYvGY1N8/sgwJHzDVOySDtFHjy04qvKjloERAPpnhARfyTEog4KWXVOAWE9E9cE294hN2eQNeuXUuvi9h8Ik3oRpeUIwiiSBNeneR970D2hBpnXIGTdIhQJSqSkGKytz/dh+oxsVgUejNpeE+sdW8w76NP+GjwKKJcjTF6eIMeTTox8bdjuJpuhSOjQP8Q6P0P/wiIudLZA7taQIQWd21fkpnizrRJr38QhPvnIUOGlFuXAu+//760LxA/JOLto3jLKNbdN998U+4+YWsq7EdLrot7K5a1Zs0aea3kHoE2bdqUXq85eTy6vgYEhtuyPzwQI61NcGjI/9baPwlirl7uh50tIPQRabGxpEcHQ0E4S26dZ+rZA0TF2mPx0gh7WwP0fZ9yVGsvzv7CVs4Lq8Bn3LO4RlbKv0j2ipEQbEdWuMVbpR1k2/HK/wn3nR6i563FLaeb8gWeT7whO4yOcc3xNqZB6ky4tJ6YdAvWvThAx53zOWh6mtAUE4af+xUvj2d8eWIFnbd8QdvflzPsuS5G9v2YFHL1zWRPQLhlf2pG8L3bvIhx5miwq7RTIcUU83Q3Vnl5Ey6cqBTYkBxsIiUjgggIdcg/ctAi1e5ijXl87i51rDxR0tK4EuVYSvYiBBFLsSct0aFUjbOE7AlVytT48g5a4nwNea6p+0YHLWJ8hbdCQQ6EUxAhhRRqoEHRDtIDoyCuguyJgNei3WKzn5xkQ5C3hVSTc/G0wdjOQW6kS2BtY0+kqyUZEcYs8/VllbMH114Ys8bDk1rFREwERa8RHsGm/yDZaxoezgZvb9YE+LHJy0viBy9vzB2FoxIDPB1tsLK2l+qd6cJLo6sVyYFi82yJqZUDCQFmJIUJtUA7qSKYGm4iSbEggkIVVJDdcnNXTPaE5E44OAmOVpG9sg5aBOEXap6WHo7SW6kgTIJkpgSasifYDdsIa04HufA4xAGCjYj1Mic72EQlHRRrPdUc3XxPLmV745Duyntewfwc5UNOnj1WCS5sz/YjNdtBOqmxsbEjxdeMwnAjnJxs+dHTm+U+PkREqEJKlKheDo4NQolN5n6OJ09y3akbG8OWbD9SIuywcrAhKcla2oH6haucC72R7MWopGvCOY+QlorPZcmejaudJKHxKQ6ynLKhF5ISHFjp7cPDVM93Intl7QRVn1VkTzjlEXEVRQxHocIq1GNf2DnxrY8vs/39pYpveLg5A+NEfxNQ4uOZc0fvj8leyXpKjKf/G8ie2AeK30JhZnTt2jW5r7t586aU0DVv3rzcb6eItSeuC8008btZ0fvm1KlTy+0zxV5R3CfMhMT1kqDqOkNjCHJ5ztHTB4sdtNygReMG0iu9UE8+cOwAcd7a8vtlwdwFOBnc5N6Vbfh6mkCOOwZad8s5aPnu649k+b+u/gpP51fYWpng62bD+XPnMNDVApJJifLk8oXTeNgZM3TkR2zfuZVYT3UWLFvBVzO/wc/iNo3V6rF01SoZ0J0EM7lmf9zwI4/u3oBkWwb1bM2xC1eFzZWU2t1++BjtFw9IjovluYYBznam2NkY0H/kB+z+eS23TqynadNqPPnhIWsUrTJjVZGr/DdRKeGfCIUVy5cTHBzMiHHjmTx2AGbPjlG9Zm127NhMXqQl+45epYlaPYJtbvPkodDzzZGGneLv0OEjBLqbc+7UMSnqDrR7TJHQ204y4cyJnShVa3By+7cs/GI8a75fIr3zJEZFcvb8Xa7fuIKrnQka2q9kWd5u1vQfPoL+Pdpj/uzoH4ZeKImzt3vPr9SoXQfjx4eZMKIvFw+th3x7nJ0cCfSygUJHvvpsIotmT5GhF25dOcSxc5vLhV7o3r27fJDFW4+yD+UfQdjtCXIoIPKLNPGwXrp0ifv370vJXsm9H3/8sUwTQTc/mTQJ5fMFf0r2hGQvtsCJyxle7EvzkVI+ocZ5M9OT3zP8CS5yZ8LQfnyv8RV97nVlts9k9rCBg2xm8ItefGA8nJMpozllrHDK5N+HneoK2x4rHDNQ2K2hcOiVKn2vpipd4MDLyvn+Kk4aK2x/qrDticIxQ4VdzxWO6ivs0lA4oq+wp7i+w7qV8/5VHDdU+P2JqjxRp6j7ZHFfRT9F3eKaqL8kzyFdhR3qlesXfd+vU7mOP8MJI4XdL1RHMWe7DRS2pc/mCOvZxSo6TGhVup6EyrUIzFpxTYq1J3T/RcyetLQ07t27J9fdnTt3ZCDYkvtGjBghnzdhSC6uC5QEdBUQhuLC86woq6QMAfHSoiTcSLUtnZifNZ9xodOYFPEFpxLGVOqTgJi7A1oKx7X/NRzQVjj8hvSKOKGtcPCFar52qysceqGw65nCYU2Fnc8Ujoh180Q138eK2yXKPvqGsv4Moq79Gq/XvajvpI7CAY3XdYr0HU8r5/2rEHXtLV6HAvvE86CjsPO5wt7ifop0Ua+4t2L+t0JL4YChwva06eziB5YlrmBL3kq6unzE7PivOckW9j0/gae5EbaEMNFOl7X2D6Vkz73Ik+2xIVwM/dfUOEs3c29wolEKsTFMtyA31xVfH2dcXZ3IynSTkj2bAE12PLlMRoYP3rFG7NG/QV6+C6HRttyyuEJSsgup2Xb8rvmIUH9dxhjco6HGVRY/nM6Zgwdxf9WV8eHX30724mLpbOuJsZUuFpF2bPPxIMtfqF+aYVXgzq/CJjDJQRKo5CATbD0d5Ebf1O0d1DhjjDDV02WNtTML/AOxCBU2YnqcDXDmeaI7JnnuaOZ5loZeEBIfEaxbJ9aV67neFBU7xhFkL8Fbn1ePNUvJntzkF6ttlpA9oZooyUe+DXHJKucyJWqcJZI9GbA7w4GoCHsMrJ0wcnDCxdqWh85OrPbxYbW3t8QqLx+2+XmwMcodJTGB+l7+/Hb8AUpouErNUozdf5rslaCCx05BAhf5+bIn0pXvAnz4xseP+b7Cjs2Cw4FuOIZZcTXIibnegViEWxPmbSkJjJAYCRs+oW6pb+OIu7MN8WWDqsuxVMXZE+MkpEzCrq6iGqewTxPSXWtPB5LLkL3UIFM2h3nw0N+RX/w9eBFhh3qQAzM8g3kc7CAlcDLsRro5OZkO0mYzKdkeMws7AvztSU9zwNHOjswEO/Kz7DF1tGeVpzcbfbxICDflV18PlS1qbCwuUZbFTn/0JXYEufOpTxDmGa5kpthwLsETnQIPoiPteWYuJHoqBzC2Xg44CjXOPGtVe4Raa6ApHs4qKacgXMJuUKiLCqmpsJcT60qQPVs3OynZEwHbPYNULz1KJHvCc21kqB1Z6W9X45TkVBC84iDrItZhCekrS/b07B1liAkhgRVhP146ODLD35/3g4KYGBiIf4Q5B4PcaBYuYmrGMftfIHsiaLogcA8fPpT7vbK/ueKlf9mXoGUhfofF/WVfzAqiJ2z3hDOXkrSRI0fK31fx+z3t05mMmahgf0YVZ8/w6VHat2ksQy/EeWuxaetGcsIMSPR6Lj1zuhlehhRrbOzcSAmxYtOmNWxYNZ8A14eYGzx7Y+iF03vXsvOnBXz92VhcrB7SrmtPpnwwgSBvJx4/15Z7g5zUeJ6/MOfoof1E+tvy66/befbCgJSAl3wxS0VK3Q3OQ6oFROpyZO82Hjw2pCAtjlvXzrF+w1ZcbE0w0dfC0V3EQ40l1NuGvsOnsHbxx5ze+S1d+owmIToMH5uHDBszgT4NJ3B19v+8cf4HoVqU8fHxTJ35FR+M6Y/JkyPUbdCQazcvkBJkyMIVy2nbsinOehepJtyxbl1MSoAmP23dzMnTZ0mJDeKllgaPHz8mNsiRokQPSPEiOzeVfcdOY6x1h8e3z/HDmp8wNdCViynE3xVTwxec3/0dSvXaPLh3nqRAPWYtWsKg3p2kJO5dgqqLNtZTa4zRw4NMGNmPS4LsFbhx7fopDLRvyNALcz9/j6UiqHqeA/kpYoPgScRx/1Kyt2DhAulat+LD+keYPn26jIsiUCKud3Jy+tM4e3r376NMejcHLcLFvfB2dz/Tk7QilYOW39J8uZjtS3yRO+8PHYyirqBYKkyOG8UcpjGf6XRxbkd/36509+qOckdBuf3vw4TMSSzmO2oYNGNo3Gga23SQ6X1Ch7CApXzDIlqLPrwh71/CwxpM41OWsBDlfjVGJo2VdY5KHo+iXpsRieOYy1IaWLStnPevQqMeM5jBEr6VdSoPqqPcrcrE7A9QXjaSabOYR1XdJqV5GlkP5v3MdjS0KF9WezeFLl5vqOPP8FRhRKyC8lj1eURsFWYwkrlM4Us+pOmEhqXrSKiPCAlz2TeGwohcqI8Id8/iRYR4FkuuDRo0SP5Qlbw5FGojZde78CR29epVVqxYIaV+IqaksEeouH6FyslHH6neDipLFYYF96K1WSM6Wjelb0CfN6+1F81oFzIRJWrIv4DBtA2cgFroKJSoQW+4XgahA2mVMpbZzGMSM2iaNJpxTKVx4mgmMJWGyWPkmvqU6VSNHooSMZSOAROpETFc1lOpvD9C6AC6ZLzHN8xjAQsZkjcZJagf7dMnMCznfWqEDWIJi/mAaSiRQ1SoWMa7InQA/bInMZ8FzGM+3bPfo7rfcCYmT6N/3iTaZr7HIhYzNGcKivsgFM8hKviUKSOi+HN4mWPkENoHvMcn2ZOYy4f09x3GxKQJzM6tyzcFQ2hEc8ZqzCTKwhatQi86xcezJD1M2uyZ5brSNzaSUf+ig5Z3ggwybinVGs/5uLHTy5NIIdnCHrt0D37z9pfBzePjbDE2NScn256ASCeeZ/sTEeFEbrYFwd6HSQ5/SXsRdiQpBQOvbjw+/zO2r3ox4Y/InlDxiovn/YQgrgU58ZObDzd9nKRkjxwH8iJsiItUkb20EDPcfd1JTXfA7B3JnqW5EQdsnPjd0xuXECuI1WVXiCs3kz15lOPJ+RyfckHVxYb8WZI7v2X6q+Ibig15lAGh4RYcCvQkN0qlNijU+oR3U+mk5A1kTziVEa7wpQpqCdmLdyQ1wZ70ZDu0Uzw4aGDFVX1zfvPx5oOAgDeHS4hSpTUMCGbqS0tqhEWopHqShP1/RPYqQtQfHc0Y/yA+8/fnk4AAPvEPIDbCjD1BbliFW3MqxIUpfiHoR9iS7G2OpbUdpo5O+HvbEO9mzlVnV/Y6exDs+joOniAc+eFGxEdaljpoEXHqKjpoEZIxQXQE2ROSO+HJ1cvNhsIgY1LdzbG2ssfByg78TbgS5sRHfqGoh4oy9MgKNCYzzoq0VAeSYu1JLiZ7YX52eGc5s9HDUwbDFpK9ZX4+KNGx1ImJwDfKnBYx4ZLsVYmKIjLKDKJeoRFlR1C0OXEuFjib2Uh7vcQ4EYvOBrLsCIu0x9jMjsgIe7Iz7LF3ssc10JH8DFvyAoSKtS5hoeYc93WFGH1yQo2xE0HtnZ1xcrCFUEO8nK1JDzXB08WGdGFL6OGAt5cdudn2pZK9+GgHEsLtyBOqnW9y0CLsCkNNVesz3oCIAHMpTcyJMJHku6wapyB8tnZ20o5UhM0Sjnm8bWzwKQYhhmS4mDM8MFg6X1lwXYcEs+eYvvrrZE9oZIWGhlb6PfwziHxif1ii+SU+ixevwrdDxXsFxL3GJs7l4uwZPD1K69ZNZFD15ABdTl0oDqruqS7JnofRFSn1O3rqECEuGjx8dB2lel3untyIi/XLN5K9kqDqS+d8RFSIJROmTOOrj0ehfkm88K3K6bMHIccZsqN59kyd+Ag/Hjx8iG9IAAVpgQRFRrB5y1YivIXqbwBFKd68ePaQO3duERfhh7WlGUvnzcRE+zTTJw2iS58BeNg+x9lanV6DhrJpxUwu7P+RVh068VLrFrH+hnwy4ysmT5uIb7xzmTGpyFX+m6iU8E+ESo1TQ0OD2vXqc+LoDsJcNRj93kT69+yEw6tz8p7vVoggijrM+lr1RkLE/Ph13XxGjhmJn+UNln83V6Y/eqIhyZywBan4t3zlauZMHYKj9V3mTR/L8X3f4237jD6DBvPhmL6YPD1KjZq12bX7F2y0zzFsYK+3kj2VGudLenZuzcjx7xHirM6eXT9j/OKSJHhjh/Zgyw+zZVB1IWG8fHYP5DrganAJK9MjxJ0Lf+c4e2UhPJcKG8cHDx6gpaUl0b9/f3ntneLsCW+c7xB6oW1sNMmFjlzM8KJ2dCSBxWqcT7I9UIuNwaLQl2nDB6LoKiijFLZOWQrB/sSYWzK+5RAe7TnIne0qfenKc/53oConxd4UtydadFc64PNCndUfqdaD6ZUrhOqbkOnszLHvf/oX61VopjSGYDdsbt3kl1nfUujjLPvlq/mMG78c4viqjeAfyuopqnVXuYx3hcKA2t0hyhu7O48g2JWmSiNqKjXJcrViZJMBHF25AeKjmNp1bOlcrvzgGNnWX7BsVPm6jy5RuPzjX29PB6UK3ncUWhW3yed+NcCSAu84yEjkk/fHlFtLtra25aRxQgonvIWVrDPxPJe9f9q0afj7+8tzIdnz9vYuZ3cqzqOioujXr580FBd/4q2kiDFZtpyy0Dx2Aotrd7G/+4iHuw8Up5ftl8KI+u+x76dHtJ7wCW3Gf0Lb8Z/+RUyj5fip7Fh9i5lzfqP5+I/fcM9rNBz5Eb/u2w/hQez4aSvfbtxCuLMFc75fS4qvA8Omzcbs6lWI9aXvtFm0H/8FxzaoM/jjRbQaP7VSeX8EtZGTuXr9Clku9oTo6+Jo+ooaQybx02/byY0J5dDVSzg9fExWgBPt3vuU1uP+Tv9VaDhyMgbaz4gxMyHJxoLbd68wYsKPZFlGYfjqCZO/WoivliE50aZsOP0xW89/wvYr0/h+/7TSMnpO/ZRVB6bR/3PVsecnn9Bm3KccXPcYYmMo8g3BQ90VIpPA933wWsj8vFEM15xFsIUN1oXurMsM5naen3SM4pLnzNbMIE7nBUH2f57siSDfQqp1KdmTnSm+JKapyJ5JvjvrU/ykClpkpCXP1bVJLHRka5Y/NaKiOJUTRHbuS2LcGpASdotO0Yko0VFouPbm/rlfsPszslcK8T0tiE08MyN9IMUYjxRnfvH15kmeFxTYEeKjwwmD+2Rk20v1Phl/TQQefgPZK1Hj1Lhyn5YWrijJyVyLdiQ71BAXR2upxpmbYU+OkISUVeOMd8TCyZ68VHtysuyIDzSVZM8iypo2MWGkS7JnSE64iYyFli2clETrSYmUm5MNacEmkGcjHb9EFEtahDdOP2dLGbvPoMADhwIXfskNpI25K0ON7aXkrpTAvQ3iekUCV4Hsbbjygnu/XaaXw9/0xvmuiI6mWmQkP3l5cdjdna2enmzy9OJohAvb/T0ICLXgSYAD69x98Qi15EWwPWt9/DhvZs1pUxu2e3ozMjiYlqERPPdTSdyk1C7CiAh34aTHntwcB+lwJDapmOxJCZQ+hbn2OLnYk5HugIenPXeDHXG20ea0gz1nI1zZH+DGRg8vfvD0xTncCpNgW9a6+7A32B3nOAt0/G25HumJd4ELunnueKU5s8zdl4th7rgUuPB1ZhCPcj3xyHdBiVN5lW0bFYZ/lDldokJLyd7+KBduRdnTKCoC82hrdPzs2eDmg3eqE5b5bvwe6INdvDPmCS6sc/bGONYF13xXHsW7kxpvi22qK+t8vTkT68iiWG9qxEXxNMaOyChzfnZx45K2CRu8PTkW5cpeX3diwk056etGZLYTCdF23Ej1JLjQhSIRazDLCp18T34K9MU4yVWuYynBLBuGIsZQ2h8KiV1KuIl8USEcACUEFTuHKXHQ4uCIoZsHWwOC2RgYzKaA19hYjPNx3uwLDaBNTAJKajrDzT1x8TLBSuvZXyZ77xJnrywEmRN7RBGGQewPJ0yYINNFnD3x21zx/hJUjLOnMyyeALu7HNi2DBIt8Da/QcumaiR4Picn1IBVa1YS5fZcqnG2aqqKszd2aG+Gjh6Lt/VDbIzV/5Ds/fjtl9w4vpEGjZty9cJB/B2eMXjkaBmjOtzvBVtXzWTN4o/xMrnI9K++JD8/v+KWvvTv60VLZdmvbv3OiL4dOHFUhDqL4uTh36jXsCln9vzAtjVzaNaqNTrPLuBoco8uvXoz65NRaN7cTb3G9dn/6zme7DIrMyaV90n/PVRK+CdCRfaePnlC01ZtePXqsXy7sviH1fTp1hYfs1uMGTuZs1fOSx3dX3buYPiIiQTb3OHlw4OExkRQkBFGTmE2m7b8go3pS8iKoaggCSN9He7dvUNYgAcuDpas/nE9D2+c4snt85w7cRBIxMP6ER98MY8NK5eid3cXao2b8VzrsYrsDej5h2Qv3luHrh1bMX/FKpKDjXn85CbuNuqQa8eqpQu5ePg3KHBAR+su+i/vQaE7PyyezpSpvci5nVRK9v4szp7YCAuSJ+yYNDU10dfXL+dutwQizt6SJUsqpZdAqAI8u3Llncheh7googqc+To5UH4JhRWTvTWp/lSJjsOmyIdpwwaiaCkopxSUaQobbefz0aWRKNMVfjSdwyKtz1BmKSizqvwboFBlVhWOhq2n06bWKDMU9vr9wHunh8prW52WMvpYf75Rn8ICjWn/Yr0KDb+rL+tqvFyN8wm/8IyTtFvfkl9dvkWHm3Ta1IY15nP4+OqYf7mujhvbcDBwDU1WNORI6HpZd7W51TgZtZEOP7VGmaJwIHA1g/f1Kq5LYfzJLzkeNJCxh8vXPfO2wjeP/np7Gi+rwjY7BbWlqjb97lCVR0UbWGGwhQuJexkw6bVdqICI1yNUj0UsnwEDBnD27FmWL18urwlD8YpkT/wAOTioYti8iey1aNFChgYpiQ0k1FNevXolCaWQVgu7v3IG50MVFml9iiZXeMFl5j6d8oZ5UOi8uRdTr8yW6/NfweQLM+m+uW+l9Er4VOHDM8P4zWUpykcKg3d0Y4f7crpvbMPRkHUonyjUWVibk5Ebqfd1dZTPFb64vZAG89Uql/Vn+FRh3pMpzH8+lVFH+rPVfrFMG7ijK8+4zHbnb2mztjmHg9bKesS1SmW8Kz5VWGs6hw8vjuTz2++xUH0Kzb7rxKnoY6w1mYUyVaH/zn48YwVXQhWJO7EKO6xfl9F0kcJOG4V2KxR2Wis0W6Iq97Ob87iReZBVxhs4F7eLJ5ziQlQfznkpDMhWmKCxiAgzK84WBLEmyAivSPFCz4n72b4sCbPCKfQp5Nr/y2qcfwgh2cu0lHHtwsPtiY0WZMoBcJCb6/hoexmOQDiYcPN1lN44J6cLchLLgqw40vN0SfdqQmr4bZrFJElnDM9d23P31EbsX7ZjeOQVlLicylKrNyKer6IE2TPkbo6XrOMnIWUrdMDbQ51VT46TmWtHaoYjeXn2JISaS9VK0Q+pjlbqkMMI4o3QvHqPluYqsnc3zoEEL3OeWToRHqeKpxYh3O+XBFVPN5dBz1/ZquzFYlMdpc2SIBm2Mda0jQklR9qOGZAcYSo34ZERZjyPsSUxxoQjvm74h1pIsidCBtxL9cBPhHVJNeGKjyNWSa6cz/ZCPdud4+neKNFxUo21Epl6VxSTvd/PPqWzqzcf6Vuz/M5LWnv5/2vlviuK1Tq7hYZK8jYwKIRBQaG4RlmyN8yVgUERmETacCvckaoJSUx4aszkJ4bSUYeUYsYmMDXWT0WWow3wD7Vkk4s3lwLdSSxyQjvDnTAhkcsTc2CIXowtcbmO7PP3JCLTiQtBHtQKjWKMhjlN3H2l/ZgSXdKmcEz9bbkW4MT7gcEMDwjldrgjD8Ls2ZXgi36uOwcyfbDNdGWQfyjLY/xkwHLnJGfWpvsTluvE+JAg+QKifkwEgTFmtBSSvZgS6WucXKvi89YYNwbEiHvjUc/24HK2J9WjY6W3712ZfihRSfyc4YdGjhuzM4IwKHLFMt2V8f7BjPUPYqJ/IB/7i+ffi7gYM+a4eXD2rg5TffwYFhRKg+gIOaY9YkKwz3dDq9CdGWlB2Oa7QpKxjN+4O8uPEcFhPEnzgEwz0kJM5F6zREVTeCcVjnOEh1ThBVXYCYrQFyWx9aRUNdIUPRsr1ms9QLHQQbF6hWL5sjIsitMtdKhiro1i+Yr74UY4qD9j+46bHNh/m/O7rjNVzwYlIxMlIVmFjEz6Ovpw9cSTvxRnT0CoZorfSqFFI/aIPXv2LHddxNkr+4K2IoSpRWmcvdNjeDEohiQ/Tay0z0jpnZeZiuzFuT+jIMqUSzcvk+SvK19CfDHtc5z0rzO8fxfmLPmO+AAjLMoFVX8z2btyaC1tOnfH3PQ50d4v+XD6lwzr1xFX4+tsWLsaSKAgLYiA6Hj8/MLISAjjzq2bUu00PSEU8uIhO5bsogK5/3e1eMHxAzv49OvFOBnfIi83iJHjx7N93RxuntzJ2Mlf4mynSbDHK6bOWsKuzWt4fOEXWnZuw+W1JqxTNMuMSUWu8t9EpYR/IsQbhe/lYm7fpTtTJw7FUuMk1WrUZPWqxeRGWPD7nnM0qFMTX/OrrP7+e4yNncmI9mTV98u5du0GiTEh6L58SWxKGmR5Q7iODNK6Z/t6qtWqy+VDa1m9cArLV28ofRPgFxqOja0les8u8+3yDQT5huJuq0X7Ll3o2akFFurH6Nml7Vtt9nR0Xko1zh2bVOTK8OFhJo0ZyOXDGyTBs7a0wsfZHIoc+WbGJJZ9M1VK+a6f38OhE2tILWOzN2PmDGkHJWKkiAeuBF999ZV8m6Ompoa2tjZGRkaVHtCy0NPT4+LFi8ydO7dcOSUQb3ZeXLv2TmqcQrIn3k4/z/JgdYq/DMNQUOSAbo4736cF4VvkxeQhg1AeKvzv///of1GZ8wmV19uLFy/46aefpARO2NiVpP9dsickfxV/oETZpqam8pktUQOVeFKptf/7/z/6/7XpD4S5ulKQ5c6Zl9c4byKM790oyHHlscVD9uick7bRb5Je/dtQLNnLynHE2c9B2gSlZarIXlSCAybODjIAeUKqPU7erpDlioG/Eauiw3AWkq90S3QN3iMvQItvg1KZ7J+AqcP36N2+ibv+Stb76vNRQBYf+Se8A5LY4xMG0S645IayPT4aUn0h3xMCnQjyCoZ0Pzxc/SDDD1dnPxCOOCLtyAtwJtPPlSx/Fwh3gBBnTB+asdA8kI+CU9EL8CPW2QNjc39Sov0g2w+y/CHDA0JsIdWFwlR/IoNUZeen+ONq70O2vzOu/l4s8Y8h2c+V/AAnssOdWRgUQ3S4G0sCYnDy82ZpQAwBYe6Q5ynzLwmMxUSo5ca6sNYrHI3UCILzg4jLD+B4WjRKWA5KRNbfR1QW1cIymPnchRZeCSgJ+ShxeShR2SgRmZXv/w9gbEASRnYBBFj54GHtg5uVL0leboQ5e+Jg4UeCpxupzu784hnDxpfu7NB25aOQlNK53uUXDkFifdtgGemNEpnPmIRUvHODaRyViUFuOBT4cj0ykCaR6YTlB7M1PZb4/CD6xqehRGSjxOYW97m4XVHZfOMTy3HnMPa5hnPMLZyndkEkuroT5exOXKAf5PhCui+FiX7Ym/gQ4+sLaX64OPip1lumLxb2/nzkm8As/ziC/D1Y6B/LR/6J5dbrFP8ExvsloRaWgRKeg2Z2BKR7ciouEtPsMLQSw5jkmcydhAjI9eJ2aBi7Y6NJS/XnsFM4R13DOOYaxmGXcM55hvAk1J+jbuHs84zklEsYv7tF0ik8leAIN4ZHJeGdF8L3obE4RwVBvi+F4W6Q7i2fiZQAH4qS/SDJA3d7b+I83SHUEYKdIMyBcHcPTCwDiHT3oCDQGQ9HH2I93fFx9oIIezL9PNEzd2H+pdMsPneUb88feyOWVjifffIQPo46BBnbcv28MQ+vmfLo8Eu+uqFHPRtb1MytJcT5GHVT7h/SZ91ClWbUhP4TSA9NZ+mMpSz6fFE5zJs6j3pKPaooVaTDFk1NbRo0eG1yURbC/l0QQUEKK+4NBcS1l6+sy6lxGj47Rvv2LSShi3B5xoyvZpARpEuytwatWzTGXahxplhjbGJLcrAlmzeupEatOjy/uh1nK503kr1Te9awa+Mi5s+YiLX+NRo1a87HE0fgZfeSuXPnsHv7FiiKIy07BwMDETdRxOpL494DHaLdNXj/w4myHG/Tq3KfXxSpi5mBJkkZInaeSvq3c89+nt8XDhjTuHruCE+u7yM+1J3u/Sfyw/wPOb93JZ16jiQqJBAno+v0GTKAbsoEflF0y4xZRa7y30SlhH8iFBYsWCgn6NCxA4wf1hPjRweoVU+NSzcuQXYoNm6uLF00n/hAKwwMDDExMSI7LQ4ba2sa1K+P6dND/PjddPlGIdBFGxLNIN4ECwsdOvXqz9k9q/h55Zf0GzEGb+eXhHjqMWTsBKZ99AGRYQG4u4gfbbFI8nllbslPa1bi6/iKX39ej5fJldLJj3N9WEr2tLR1SPR9havpNebP/AAHk2uMGdpbRfbyXXimfgtrk8fSfu/r6RP57uuPocAVK7NnGNncJf5sSCnZ++STT0pJqCB1QqIhJH3iTUydOnXKPbDjxg3ky49G88mUUXz58UiaiYXfUBVAU5A58SckJCXk0NLSshRCzXONkPx9PPdPyZ6Q7AXlO/NtcgC62e5kFTmQU+jI8pQA7ud4k1rkxnslNntmCmMCBjKbT5jDJ7S3asVA7x4M8u2J8kD5t+KjJJVtYBO9hoyPGkInmzYyfURwP5ku0NO5U6V8fxU1nlZnes5E5jAZNZ16fBA/gmYGjXg/dhgtjJowKnQAs/lc9rVi3hK0Nm1PG/OedLBQGOFf+XoJ6mvV5auCD5jDVD7PmkBtjTr0dR/CFzkf0PBlPT5MGMnsok9k/SV5Olr3YWpSK1l22bL6uCgMcK9cx5+hjobCexEKtcR8PhDnVZhdNIbZTGU2U2g+oXG5dSggXi58//330n5PGHeXpL+J7H366af4+vrK8xKyV3ZtC+IXExNTOUxIMYS9qfDg2aFDB1XaMoWRIf3p6dKJvu5dGBbYp1x/Guk2Zaj/OImu9uWvlaCmem16uw6mxtOapWlVHilMCFdoqlf+3q4OfWhm8Pa5LkEbE4Uvc1rKtTE6bIBcK2LNiLkTa0jtZX1mF03m86yJ1NesxsTIqgz1H0T1J3Vl/vFh5eseFajQylhhoKdCF9vK9Ym1XrLuRwb3k2kdrVszPnIwjXXVZPqU5NGV8v0ZxgQptDUrnzbYt1dpXb1cO1JPswmfpE1hiF8PWpk0Yw7TmZk7mI8TFKYmKnyWqjAu9HX+uhqq/qlpq9LrvhDpVejpPJAZuZOZzUeMChnLZ5kf0tK4CaP8BtCVtixwW0tSiC+pifbccHFHK9pTahmkpdjx1NWVuxHe7+ygpcQ7YMX0P4WU7FmQnOaCpasLxo7OxMS7SLInQhzo2TkRGetKWroLVoE2nE7cRR+jaVzO2kp/w885lPwrfQxmcSFuC5ciD3Ms+Aj7Qs+yM+IYvwRf4nDkOU7FnuRU7Kl3wsGo0xxLOo4GB3nBKQ7Fn+Ax+3iac5gTyae4lr2fnaH7uJG7n+NJp9DMP8SrwoMcTjjNzpiz7Ik9w7PcI5xJPsne+HOciD/NqZhTHIw9zd64M+yNPs2V7MOcSz/KyZRjPGM/r/IO8LxgP884zH1U9d/MO8i+mDOyvP2xZzgRe4rdMWc5GHuSW4k7OB9/nBd5hzmfcJI9MWc5FnOaF7mHZFuPJp1km+8hbmTu4Uz6CfaFn+ZZ9kEG557h89yTLMo7jpJ2BSX3JkruLZTsGyj5t1HSL6FkX1edZ11DKbz35+AhStH9yun/YVQtvMevCWc5GXuKA3GnOViMvWK84s7I832xZ9gXd4bjsac4lnCGowln5FyUznX0Gc4mn+RV0X72F55EKXhI76LrHMw/gJJ8FbWCWxwvOoJSeJ+qhXe5xCFMOM5jDtKm4CZKwRv6LcYt77ZqbPNuyfEZm3yeY+FH2RFxglNJ+7icdYSTyce5kXuI3VGnOZ12gus5e9nif5AjCSe5lX+Qw/GnORlzSvZP9EPMf8W1ejr2FBdiTtI75yZK4UPWc4IriUd4UHAaLQ5zMe0IB8NPcT3zCBfS97PFez/XovfwQ+ExlJzbKAV3UXJuoBTeRcm4gpIlzu+p1oCY06IHNCi8w+XCY3QpvMm+wqOcDNnDzrCT3Mo7xLHkE1wVz0XSMe5yGnUOcSrlKL9HnuVu1jGupx/nStoJ7mcdZVfMWTk3l1OP8yT3sDwXaWeST6Cep/p8IP4MxxMvcOIv4FjCRW4m7eVC0kH2J5zjWOoFtnkcZqLOQlq+nESHlx9JtHz5AUN0ZrJc92cmX56JMkeh6y9d0Ucfc8zRRhsddLDAAiusMMSQlgtbotRR/U7269eZ6dM/pHFjNYYM6UXjxvVLf0MFGRR/kZGRcn9oYGBQbn8oNMM2bvydEeMU7E+rHLQYPTtGx3bNyAt5RVG8FQkJfpBoRZzbU1o1a6iy2Uu24vrda0R66qD96imNW7Tm0fmtFcieNSvmT5Xt2L1xPpqPTnPqsIifncO1B4/4ZesWYiICMTI0xMfLg+TEKBas/J5mDeuS4PaQV/cPExbmTF60BUfPnqZO3XqqujPsINaEts0b8tWipSQGGqKufp37T56REB2Kq6MdhkZGRAU7kZYSyu8HjnHj7H5O7N1I03ad0H91j1g/fT5fPJsOyhg2Kq/K7DsqcpX/Jiol/BOhsGTZKiITMtjxy2o2bfkZHzdTJnz0Gd8s/Z6UtBQMLR3JAJJSk+kxWNgOVcfd4h7NW7WhXa9B+DtrkZ0fxLx5X6Gvfg5yPaDQm6lTJlK3RUf0tG5w6/oJqjZowfYtKzl7eAtKrcacOL5b6u+OnTQZW/NbxAdZYGLrJmlfSnoaVo7uhAfYMfHj6XwyYy4pkS6Q6UkeoKlnTmyACe07duTRw8tAMPMWLeT5w/NAGOPGjmDrhmVSb/jXbRvZs2erPF/7w0I+nTWarNv5fK3clv0XHgbFgyZsniZPnszw4cMrbXYF6tWpRVSMPg5Ekos3LgTQtzATZaxKJ1vEA1Q9sBtlOY0aqUhgJcz589ALbcSbNSHZy/agiVDRyBcbG3tMc91oHReFpbDZE2qcxgrKDuFRbw32PJP48MAo1mp+wwbteSgfKCgfVPk3QJSjcDd2L/ao0/vHLpz02MS0Y+Nk+ma9xRhwS2LWxcn/Yr0K9afXRa/oHOZcotO3bbgWup2BG3pwxHkdgzf24hfDbzHgERN3D3tLXQrDt7zH6G1fMnG7wkaNN92juq/94pZYcg17HvMq/xTN5jRj3vXVPEs9RafvWnPaa7PsV981XUvH4YN987jmP5T3d5Qv95uLCt/efFtdb0fT2VU4ZKnQcKaqTYcsq2LA7xhwHQMuMWCCSr2yLMR6E2ohwm2ziAlZki6I2ZMnT+R5w4YNpTMhoUIspM4iTXj/8vT0LL1fEMEFCxZI75zt27eXa1fkEY5bSu4Rtnzh4eGvbVJ7KWw1WMKcSx+x8OanbNCeX2YeFLqu6MMajZ2sebGLT0+UrMOy46KgNqMxX19ZRb3P1UqvVfuoCntNFXp9//o+gc9OzKfvmqFvmevXGLlZ4VXmCOx5yV7bHxi2pS8XA36hz5ounPLcRMelrdEtPMvDhCO0nleLw9bVWavxPXU+bS7L3mOi0GfV6/K26igM21iFZXcUPjlYsT6F+denyedBYJflSpn24f6R7LNdTY/vO2LATS4F/VamLxXLeDN+e6Uw5pfydW18uRB7nkssuv0JLb7pyY2Iy6xW/4phP/eVz4Nmxg9c9VG47qtwP1Rht/h+KC6j+Zwqsn8dFlVhj7FCy69V12ZdWIZO7kXMuMwvRjvRzLrKqF/7sl3rOz5hGCNefE6QmQ3uRe6sSAvgaKbwrmaHX4EzP6f7szXDH4q9QlYiaWVQGGlEXrCJPFa89qcQkr1MawISDbHx1cPRxxjX6JdSnTQt1QlHb1Mco7TITfTikO0llFyF1qGdaRbSgarhTemb15MaUR1pHNoJJbQ1SlxLlLDWNAnvRP+0qtR2VlBM/xoa+tajZ0pHFAMFxUahd3pnFBMFxVZhBH35gJEMyushHWjJdIGyZbwprQw6xLREzbsO9b1q0zG2tby3SUBDuiW1l3VWc1DoldapUj4JG4V+4ppQ461Yh0lxPiuFXqntGcMI6nnWLq6zBX2SetArqRsD0rvTLaIrDRxqUMdGoaVXY+raVqFndDdaejemjm0V2gW0fN2P/1dRcWz+LsqUWcdeYTSDmFDUU/4G90nvTFVzhWrmCn0zulDVvooc43qOVSq3x0ShtW8z6jvWoJlnQ+o71EAxVGjk1Yg67g2oal+DAdn9aBakRlUHhR4pHWT9NZ2rMZohDM7rLj/L9SZeNlZs59tQXHevpPbU9ayJoq/IddUmvKm83jKkEb3Te9IzuScTGcbArF409WhIXbuqtPBuLPN2i+xC24CW1LRWaBfYmqrihVSFsR6Q1VWufdG2TnGtqONek66JbanpXFXW2SWhLS1CGlUa05L85dr7R5//IrrGtqZZgNrrNHNFNX7iWAa1nWvTKb4HLUJao9ipniUxx1UdqjKZyYxjHIqOcOymoLxU5HeN0lP1O+nt/RRXVy169uyEkdFFzp3bSdu2LeQ14VhN7A+F13rxG/u2OHwi9ILdyYloD8nDwfwhn8+dRV68LemR5hhpnCc33obkEBM+nvElwW7aFKU40Lpte4xeXGT4sME07yxiW9/H2tIA77AUKIiFAn9OnznGe1M+58rFE/iFBeATGExoeASWLn7Sx4apzlXqtezMyJFDsNYVQpbqzPx6Lr4OGox8fzI6j08T4/2KqrUa0Ln/cCK89aQGBSkOzJ4/H0WpieHz83zy8fvUbtoeC71bHD60DaVqfX7ZJoilSqQjfPk/09Ri/ORPOXRoH/aWLxk67kPmvreDoyNtyoxFRa7y30SlhH8iFFYtmY3+td9Z+WFnEAFARfyMCFMIM8D77gqm9aqJh/ZxcDmDi8ZRZg1Ww+/BDywc1Rj9a9vA5RwhRufItz8FTofA7iB4nmbzpx04tGYGeF6nwOMWm78ez5U1Y3j022RWfT6IHLdb4HGFs78s4KeP22F3YQGfD2xIqOVVPG8tZ/7QJuR6a6vaIuCvA44nyfdSx/7BXlKMd7N4dEMenvoJ3C4QY3uNdLsz4HWKTZ914sZP74PvaeJtL5Nge0meX1wznp2LOpNzQYMfm24p95CJ+GSOjo68fPlSPowCJca1AvWFKmuINitzo/AucGV9RiDVk1NRxo4rV47wZCjKEca4JeWUSkQE3oHsdYyLIrzAmcmJwShRkfJceBFdkBRL3egsfIrC+bzPEJSfFflDoQhpxKtiiM2HfjHEZu/fCeEQRtRRUqeoy1ihV3QnJhaNlGgvNgAV8/1VGKna38a3CzUta6vqNVQYltabxs5q9I7pzMSiMbTwaFI5bzGauDanqVs7Wrgr9IyofL1cXSVj90qhinFVuoT0ZGzeEOrZ1WZIai/ZLzXH+qV5Wnp2ZERaY1l22bI6Bih0CX5DHX+CmpYKA+MVaogfHyFJiq/CxKK+TGSE/OFtOOH1G8KyEBK8siqcAoLsubi4MGXKFPkD4+zsLGP5lFwX3jiTkpKkZ02hmim8yFpbW5eqdQqjcpFn8eLFsgwB4ZBIOIWZJEKHiHI2KHIO2ge0olNwG3pGdizXn/r2anSP6CfRxrf8tRLUMK9Jh8BuVDerUZpWxUShf6yCmkP5e0UZao6NK5VREa28FLqHFc+lWJ9ineoqNHSqz9DU3tS1rc17RUMZnTOQ2tZV5Tj3iOhGNbNaMn/FuntHKTRxVs1pa+FltWKd4hkrWTuiPrE2vJrSP6E7DezrynUzLL1P5Xx/gj5RCs1c/6AufdHOJozIHE738HY0cVGTz8P4/G4MT1UYkaYwOkOhn/DwWpy/lqWqf3VtVMfaViK9Cu0DutAltC+dgnvTLawv1c1ryXFr7tGWnmEDWXRjC6kWzpzNi2ZdSjRR+cJBiws3Mj1ZnBwgSR/ZfxxnT9inpUaYcM7TlSTxXf6mWHp/BCHZy3XgntNN9trc5ILPcw4bnQJciSv04GqgNrv0j5Ia6sTy27/RLrk9Gtf1OLHrOb89uUx2mj0br//AwV23+Pb4Mroum8kn+2Zz9OBdwo0HMKl35Wfrz7Bq1mycdO+hptRj5+rVhNir7E16Ne0MSS74W70iK9RKOpuqmPddcOf4bp6cP879U4d5dPagTNu2chnmz67SSGnA0S1b8DJ9WimfQLd6bUk006Bt9WaVrgkEWD9n28ofOLdzK4UxoSz9bLpMf3xuH3Ee/sS4OxNkY8+Fnfos/HgNcyetYMGUNfRuOogn5+xYNn0zvZoM4tdlJyqV/f8PGNt9IKT4o33tBD/Onk2itxF1ldpyXmLc9BjeqS/BdpqM7qpy3lYRa7/ezaguk5j7/gpWzviFhkojZk9cxvQxi+jbYjyRLsEYPTzH0S2bsNW6JfNMHToWkoJ4eOYA6+YtIMZdj9pK+TjA7wKxfm4fO0KLKk3kurqwW2Wbtn/D92SGRKB57SmRLvrkRYQwd5Jqzn9bdpLxPT/m5iEjfvn2OO1rdWbnqvPUU8r/LtVQqhPvZUigjR7fTP6YINuXTBkyBoP75zm3cwdNlYa8vHWGgxvXVGrXfxrml0+xc7HKkcgfYXDbMTw6a8uGBfvKpXeo0wHHV46YPzPn05GfMnnQZCaNn0Tt0NooHVT3uLs/YuPGpVSrVg1t7ROEhzswZUr5oOnCEYvYHwq7+JL9YUn4LoH3Jiu4Xx+I+YRnZDucJNL+BrieIPjper7oU50kvd/A6QTexhfJsztGoc1+FoxQw+XGclZ/0Jr7J9aBzzVc7/1MuNltuccuEnvtUCOIMJHH85tnc3L5UJ5v/5iFH3QjzfUmeF3h9uHVrJncGpdr3zJ7RHMibK6B+3ksnxzky4H18H+wmrnD1NC/s4si51NgdwDsDxPreJuvx7TB5vwCtn7eifM7loDXNXK97vLDjKGc+34E+J0i3uoMkeanwPOaqi0hhpJvZPtqkxb8Citt1QtpFSpylf8mKiX8MzGvrwJH6sCFIXBlGFwcDFeHw4UBFJ3sSNyhDrj9Xp+so20I2tuc3NO94XQ3Cs/0IXBfSzKPtSd4TzOSj3aF090pOtVJgrN9CD/QjsTDbYg92Irowx3hbC8405P4I52JOtCSlCNtCdnfBs70Jv9EFzKOdYFTHUg/0gqPnY0oujAI7o6FO2PhwiCKTnWl8GwfUg92JP9EJ7g8CK91tUjd24LAn2qTsKsZRWe7wMX+cL63PA/9uR7hW+ur0s/3gUuD4FxjHn5V+UEX6Ny5s9zsClVOodIp4uSNHTuOxo3U8AvQwKXQT0rd3PLdmJ8dSbOx5T0llkBI+ISdlCjnwIED0qtTjy5dUGYs+VOyJyR7qYWOGOe482ViEOEFTrjzAPOiK3RJfcxp7jDqx64oYxWUMVVQxigoo4shzkswtsq/FyV1yHpL6lD47eV3WPBQ4uszH6uuV8z7l6BQY2It5p1bTbPprUvrvOr7O0PX9mG73gos0OCD30e8pS6FkRsmMfbnOXywVWHr0zfdUwYl/RqtUP29Wqy4tRntlIt0WdCGi56/yX71W9mtuC6Fj3Yu4q7vCD78pXy5C88qrLz6J3W9Ac0+r8JxM4VGn4jPCsfNq2LBHiy4hwU36TG8zMuCMti5a590HFQ27fPpX2BlbYO7u7sMAlsxj3DCIn5sxHVhSC4Cxla8R0BI+sQ9AkIaWO56V4XfdZcx79xUll6dzs8vFpeZB4Xui/ux4el+fnp2gC8OLyodt9d9Vmj4SRMWXFhD/SkNS69Vm1CFw0YKfb59fZ/AjCOL6bfybXP9GlN3VGGLmOuS56B4nQ5c1YPLXtvoNK8NpgVXeJ5wijZf1eakRQ02Pl1DnQ9byHsPGSn0++51eds1FUasrcKqGwqf7alcX6XnbqzClN1jOGK9np5LO2HBA24G7CrTlzeU8Qbs0lYYv+mP6+r17Ujuh91i/ZM5jNjQTz4P+ulrueOlcM9H4VmIwkHxMqY4f4svqsj+dZxbhYOGCq1miGtV+frMKtY93ssP93bIY7s5XYrX+FdsfHaI7278xiXfo5hxic/T7/Bp2hNi0CKhwIXlyYFMTA7909ALwhNkTKQpU0IDCIsULuHffu8bISR7aRZEFDozPy2U0clR+MoXYLbczvahR2IM7oXupAQ7svz673SnHfqpV9itfgz7vEe4cJ7nXi3Z9mgNt2xa0HGawkF1EWNxDXccejFkkYIyqMpfgMIXO97nhMlG+i/ojhsvueuxR6b3mNWRB9776T6rA88Cj9Dsw8YyvXIZfwSFNde+xhVtiZ9uz5dpC499yn6dHxn+XV/c0OeS3W/FZZctX6Hd1Oa8cN1L8w8aVbomcMt1F27oMnBhD47or2P23sky/dfH3+KCFi485IbLOVZd2sNPtw7w25PTvLd2Gh0+786O5xf49Nev5fn8wz++of7/61AYvqyvHMNO09vixkMME85TfVh16o+rJ+e899zO3PfeT995Xd84/l/u+pbeXw9h7A9T2Kd9jf7zhzPm+w8Zt/pjOs8YwA3nq7jyEDe0OGa0QeaZuG4Yl+230fXL9rihjmbYCVnnu4+9qu4DL9fgiimTN42S6+qnWwtk+uLjn+GCKauvzOH99YOxytRg0vovaT21I5vvHWHjnUP8fP8o3xxaRYvJbVh8fAO1R9UtU79CrRG1eBJwiD7fdOGK/TZc0KHfvG7s1f4BV4wYt3owvz9dxorzX/6Fdv87oHBKaw1LD3zyJ/UqdP+qHzvUzzNr77LSMZMYqKD0U2gyqQlWWVa4444ttrTLa8ewOcNQq6eGvf1t3Ny0+eqryVhb3+Obb1Sqk2+CeJkqfofF/lCETRL7w169+jFijEK8mQIHapC+vzXea6pTKPa6Z7pRdHEARae6wOkucK0PnOlK0cnOcGkgnO0Olwfis6EOSbuaknWkEzknelJ0pjtFZ3rB9RGqvfT1EQRtbojPjwqc74nfpgZ4/aCQsrsZPqtrwLm+cK4H6Qc6471KIeNAKzxXKuQe7yn3/ZztCxd6wenOFJ1Swet7hZR9HeBcTzjfF781tUjY0ZiQn2oR9WszON+L/JNdcf2xRnG9vVXtuTESLg8l+2RvAjYoWCwVY1OZo/z3USnhn4mlvRSSr43liZcnoUlRpGUkEpQUJY0rixLdMfByZdWzU/j76zH81HqOv3pCdpgR9820GXRiAy7uj5h14xfWP7lJUrCZDPAqYONqyojTv3PP9AJHdI7y8ZVDhAdYEhtkyVc3T/HLs71oW11m4PGfMXPUIyPcksBgP0hxwsdfn7WaV0hPS5CbTU8vT/IzEyDBlrzsNLS1tKWDlpcGL2jaqi2GDw+qHLQc+QnyndDUeYydpQYUujCvxEFLgTOONloYWpuA8888EB7y3vAQlkBscIVUw83NDTs7e7p2ao+L12OWZEfilufK8rRAnhYF8uHEN6t9CrRq1UoGWBd2VF5eXuzcsAFlyjxmJFznjvuot5I9Idnzz3dmVlIQdjneZBZZ0KWoNX2LOlM/bzC9ivrT0KuuSk3n/wF0jWvHqKJBEq1Dmle6/ndQ1aYqbUI7UtOhVmla//RuNPSsT7f49owqGkJTv0aV8pWgkVdTGvu0pqmPQtfoytffhio2VWkf0YVheX2p61KLfmldZb8auL8e72Z+bRmY0VCWXTZv2xCF9kKy9IZy/wg1HRR6JyrUsFd97p1YhVFFPRjFQEbRn5Hz+tCtZU/6tq9LgyoKbRsojOip0KSmap01qdmcJjVV6iJt6jele/O2ldZiZYjnv2JaRZR8T1RI36DIOWgT0px2YS3oEtO2XH/qutanc3QPOkf3pGVg+WslqG5fQ85vNbvqpWlVrBV6JSjUdyt/ryijgXvDSmVURHO/N891A4969EvvRh2XWows6seQ3N7UcqpK76QqdI7uSDXbmvK+nhXq7har0MhToUO4Qgth9/mGOiuimX8jeiV1op5bHbluBmR0r3TPn6F7rEJj78rpZVHPrRGDsgbQKbo1jbwayOdheH4nBqYrEkMyFXrGv75frDHRvzrOqvRajiK9Cq1DOtApugcdI7vRKaoHtZ1V67yZfys5f+0iutInoycji/rQJn8wSn4LtjEDk+wI+odHsCJeqHH+CdkTQZIjTHjo4UTq35XspZtzJy+AVsEBqPl5syMrRKqTPku2p7aXFz/kRpAR4si6m3srOZkp5+zo/4t/Ud//13X+3f9/Sjv/X/v/37i9/f//8thU6Fsd6vDCR5MB3QdgaXmFlSvncOPGTtLTvZk69XW4pjehSZMmcn8oHK2J/eGBg2cYMEQh3kCBO8MwfHKSTu1aURCuR0aoEY+1npEdZijj7rkZXCI76CWF0cao66hL2zcjUx2at+lQbLOnrbLZy/ChKM2fqMhQ3N3ciIkKk9pA2zcsBeLYdvAEm1fP58Xd3TQbMggjFyNy4qz4+fxpBo0fhLPhJdoM6sUtfQ0yI4W3VAMcXJ+SG6En7fWIMWbAmH6sPnqQrDg7nP2saTt2NA8u/8qK5dMZu2QhYVFO5GVFsGbr72zbsER6+YyOCMbP14fMtAT2HjnJxBYKDsvK7jn+X0KlhH8mVg9UMN/ZnkZbV7BL5wKu3losuLaTUEdNMjNS8PD2Jysnj5SMJL66d5QZdw8QGWbOqmenGX5mC/4+L1j96DBqu77DxPE+JFlDgiUn9M7R5ch6Xto94JHlHertWsYlw3M8trhGze1LOG1wDUcfPYZe+J1tOufJTPYiPDWZwoIisnIzCUsTcUYeUVWpilrdBsR7akCaA3l52ei80iPBT49hg3rTok17XE1vsXj+lzy5dgAKvPl+yQwuHN4IBX5sWruUbT+vAAL5dcNiZs6aAQH7uf9Z5YevSpUqMli1EK2Lh08YzjZu3JgaNWpQv25tAoM18Sz0JaPQEZ98V4akx1J1THk1TgFB8oRL/L1790r7qE2bNskyhHi//lezWRuzi5vuY1Fi0lHiElDicxge/gID987SXXWrxATSiyV73RMScCmwoj/NuctuBmSYcRMNxi3tqnrb9P8Atr9Yjh3qEvOOflzp+t9BzRE1WHR6HU2F1KU47ZbXToYt68Vune+x4xUfbh5eKV8JRv0wiXHr5jJlg8IuEaz8Dfe8CVWHVmPVtV/QT7lGl5ktuea2Xfar/8IupfdM+XUJz/2H8/FP5fMuO6Gw9lLlMv8MzT5UuCwke++pPotzdw7jwhPcuIdz2jX2Pz/JXftuDJ2nsOKIgluqwifrVfZzk9Z9zgfrp6P0UfjuwFQOP1musiPopci0chAqaz2KIe6peL0E4lrJfSJP2Wv9Ffa/WsWSk9P4/tJMdjz/rlx/us/pw+bHR/j5yVFm7l1Sqb8Cau+psfjMBuqOrVeaVnWIwjlDhX7flL/3y31L6b/o7XNdgs9/UdglPIVWSB+4uBs3PHbQaUZLbApuohN3jjafVOeKRRW2Pl5P7dFN5X1nDRUGzHud74CGwpgVChuuKHz5e+Vy34Spv47mhPlP9JzbQVAR7vntrXTPn+GIpsJEEa/xDddK0OubETwNe8DGe3MZ+X1f+TxYZGzghY+Cpq+CQZjCaaH6WXx/y8mq/nX+XOGMgUKrKar0+Sd+ZNPDQ6y7s5eNDw/S/vPOMn3Kr7PY8vQ4K6/s5K7fObkOl2eboGTP5Ec+IK4gGMs4N/wjXCD3T9Q4owyJiDKjR1QoAVHmf0+yl2FFdLodR03Ps1nrMMHJloAXVv4vWfX4KNHJDuSEeLL1/ClaR3egTWJ7+tONfkUq9C3sQbvE9nRJq04tH4X2iQrtk1rRNb0O9QIUFEHy/wIah6vRJaMdiqtC3YDadMtqL9Nr+tSgX1FXBtKL3nmdqeZZrVLed0G7xBY0i2pE08iGtE9qKdPE505pbWSdDYLr0jWzXaV8AjW9a9Ajoz01vN5ct2hrHf9adEhpzQB60zC0vuqaiyi3MXX861Pbry7tk7tQL7ABdfzq0jC0CbV8atMusTONwppS06c2zSJV7fr/N9Txq0V/etAjpyM1vKvTPbvD63kW9p9CBbvk+Ib8TSKaU8e/Hg1DGlMvUE3epxbSmAbBDanlW5ceOd1pFddUznHn9LaqfGXLdCo+f0PZfwaxfppEqOoU66p1XDPVNRexjhvQKKyZvCba0Ti8GbV869A4vDnVPKvTJqGjnPMaXjVpHtWKqh5Vy5Vdxa2KHBOx9sVz0CmtNQ2C6tIxtbVqjbkq8rxFTJNK7fpPo2NSS5pHNqqUXhG1/erQNrETTSJaVLpW06cmAxlIn4I+qjQxB7YK1VtWlx45vR2fEu5jwaDuPTHWusSuLWtpVLNBpf2hIHlifyj2hWJ/KGLbluwPR48vJns3hmKje50PJ0+CBAv8be7RtUtHkny1yQjS44MP3iPI/pG8JtJNn59hyvujada6LRZa57E318YnMBJyQiDHgXXLZss2bl87n6TsUKJSE4E8CvJzSc9MxNZDi5EXfme37jXcfHRpvncZ827uJsxPi+EnNzHq/EaC/bUZd+5nJpzfRlSQrtznE2PGwlt7abj7W+xdH7H60T46H1mPvZcu18zvMejMFp552RAZGUZwaASFhQUUFqRw6cgWNq1dwKt7h6lZox6r3m+L/fL/kb3/KNaMqIL6nGq0GTcROy9LMmKtWX3sMKMmDsPd+Bpjxo/msckrcmNtCIgPJyI+ifzcDPwSojHz8CAtwhYPX1e+uHUMU8e7EGdCUZQhYf7qmDjoExFoho+nMbNunea62Q2e2dxj4b1zhEVHkZqVjHdMNCkpaZgEODL89C+YO1vi5vmceff34GV1m5oN66PWqinxnhXj7GnTs2tblv+0hbQIC7RfqePjpAMJJsR76ZDq/woSTDE21sDcVAMKXNi8ag7TPv0IAvaVI3vCGYVwOy88cwoX9MKTpnCwUjaotFrdWngHabEgOwr3PBeWpwZSJTEFpQzZa968uSxHvDkR5QjHGfXq1SsXkPOzadVI86nOec+PUCJSUHz8qOkbyBD3O9ywGkh1L2d6BHkSm+/FuLhomviHEprjyOCU3jRIaEnthDaoJbamTkQTaoY1+q+jemhDumR0ZEhRH4k2yW2pFtKw0n1/BTXCGlErrDGtojtQN7yp/FwjtBG9c7vSOLYlXTI6MaSoL83jW72xrhphDWkc2ZpmkW2pHdmIBjGV63gTSuptG9OJAXk9UYtuRq+crrJfjWJayL6Ke5pHtaNFXEtqR5avu150I+pHVy73z1ArvBFqsaqj+NwgthGNE1vRPqEzzRLa0ievC93SutIksTm1YhtRL74RjVIaUTeuETWiGtI0ro1E1Ug12qW1pVt2R6qLtkU1+s8gQrSxBfWim1Evujn1Y1qU9kWMfYOIFrSP6SLRIqqdHLOy/RWf64Q3kfNbO6xJueui77Ujyt8rymgY0VKWXXHsyqJuVOW5FnMm5q53TlcaRDVjcFEvBhT0oE5EY9RiG9MmpgN1wlRrrGLdoqw6kao5FWVXrK8iRF0tElrTPaszDaOby3XTJ7ebvCbWb8X734aSeiuml0CMg1p4Sylx65jegSZxLeXz0CunMw3iGtIwrhEN41X9Kckj1pbsX/FRtdZUz1i7mM6lqBfejEZhLWgT1VF+bhvdiY5xXWiZ2I4mCR1oHteBE5kreJ6RxLfR/qSmWkOO0zuQPXM6xkbiH2VRSvaIFVI+40r3V4KQ7OU5cMP+OgfNL3HT/SG79U6RgR3Bha+44XeGWTo/4Rynzq8XT/HT+aPsfXga7/xn+PNcwj1HgwNPjnHfvAmdJykce6xwXGMTT+36MHy2gtKtyl+Awqytk7lvv1+ev/ftUF54H5fnHSa1xiv/Cf68wjr+Bg2HNZDplcv4Iyjsf7ya1SfmsOLwlxx5vk6mfXtgBtfNd8jzaevG88T1cHHZZctXaP9eCwycj9JidONK1wSeexxl7KJBHNP8CX+smLZ2fOm1z9bPZ/SCDxkyeyxHnt9jzMLJDJ41hmnrvqHz5J4ceHKDLzYupNOHPVmy96c31P9/HQr9vuiGP7pyznt92plXAWdoNEztHcZBNVZzfvue/jOGM+WHWUxY+olM+2jVV7z33TS6ThmMXpAWO+58K+f4tvXuf9MYq8oQ60esI3Eu1tXWq0tLr41fMpUZm1WfxZzP3LyUrlP6MPe372k5th3bb59n8Z4NtBzblmUHt1Cnf90y7VKo1qsaBiHn5drv/VlnblruYvySIVw0/FU+L+Kec3pb+fHknH9Df/4KFC4938iKXZ//Sb0KPacNYP/jG3zz+6oy465C2/fa4lvoi1OaE42GNXp9ra2C0l5B1/ssk78dLc9vmewkMN+Gad+PQ6mv2vsJwYHYHwq7erE/FEexPxREr2R/WEr2LvYl2s8YDV0t6XHT2+wGrVo0UcXZizbj1pMHpAQZUBhlyKRxQ7DROcfIQb1Y9ON6UsIsMdd7+NobZ6Y161bPRalbk6O/r+CW3W1+0ThGWqwxLh56eIcFk5GdhntcJCFJsTiGezP91iHsvV0oiHPiia0F087+iq/nE0afXs8B7cdkCf8e0foQZYCzrwsz7xzHzkODLRonOGtvTFp2KnEZSbjERpCYGcxvP3zD+7MXEhbtgp+vCZpmL0mJMePmmc20GjEeD+NTWC8u2ZNX5in/XVRK+GdiVX8FxyM9aHtgAxueHJKSuiHH1zHn8lYKooxwd3zA4js7CfbTYOHNPVy+9pgkf0OWP9qPb2wo5GdRlJ9Ndk4G+QkuEGMKiTZse3GKBxZ3INOVwy/PcNxck7zcDPJy08nJzYS8WF453GLmqX04vjTE2fMZPY98z9pHB3B2e8T0q1vx91Knz4GVDDr8A0nBgshZlpI9EXphysRhdOrYDlejq3w77zOeXN0tg6obar7A1VwH8h34ec18dmxaCgU+7N+2iqXLFoLv7lKyJx62L774ojRkgiB5DRpUfhtTr1iyJx52IdnzK3BlSmY0dceoRPVCmnflyhVZzrfffivLKfsQl2DGJwq5Pgqn/b6gppsjg08vp/OF3+h1YSNjzi6m9ZktjLyzm5CCV5hnPWPc49UYJd5m4tNvaX7hMzpdnU77K1/Q8caXdL71VSV0uj2bjnfn0ukd0fHOHNrenvVOaH1ThTa3Xh+bXJ3BscCDOPFYYp3Tb6hd+UJeq5hf4tYs2t2eXakdZdH+7hy63ZnHslvbGXhnMc1uzqTtrTk8STzHJ/qrOBEs6nvOXLP1NLg8vVIdzW7PYMrNNcy6uZkmN2fQ6vob2lGmPSX9anHzS9rfmM2Pd3djnHyDMVrf8iD+DE484YOXK2h49Qta3J7JNze3Mvba97LssmW1uqFCpToqoN3tWRXmYC7tbqqO4nObm3Noe30Wi679Rr9ri7jlv59LeqcZeOU7Wt2eRftbc2lzYy4dbs+l9d2v+OL2Rom61z/nZ5utXPDaS9MbX5aW3+EvzPG7ouX1mbS68aUK12eWpouxH3VrOZuuH2Dz9QN8c2MrrW5/SZvbX73Oe/tLetyax3c3ttPt1jx5/XW5qnX1+t6ZzLuxlQk3v5dlV2xHWYg5FPnlfN5SldPwygw+erWShwlnGfViKY6FdzDNuU7XB1/T6socvru+nd63Fsh6ZN03y/ZRVZaYU3GsWF9FqF2ZznyLDVyOOMZ72svk86CedF5ea3Xzdf//DCX1lk0reeYEmt6awehLK3jsdIXd/rv5zOAH+TxcDDuG2qUZNL/6FS2uqcopm79kbMWx1a2v5HO49MY2Nt44wPobe/npxn4G3FrEzNub+fnmIdZd38u6G3vZdO0gI69+x/hry9lw7gC3rC/hU2TIDrejzNfbQnKBCUSqSJsIrSDUNuV5yTHKiIhIE7oEehAQKQieKj02UJuccH2K/ozwFcfZi82zZXWyH9OSQgjP8Ua96DD1qUMtqkuveFWLqlK1oCrV82pQI78GtYtqUqeoFmrUoXZRLZlWr1ChSoZCnQKFWgXVqVekUF141Mv6a6iWW41ahTVQMhSUdEV1nqVQJbuKbFFD6sv6K+Z7V9QsqF7mXFV29bxqqnNRZ8brOitCtKFWcR4lWUFJVVAyVe0Ux1qFNVHShApaLepRl6o5VUvLrJZbXX4WqJFfk6o51eS56K8oV6SJe5SsKlTJrq4qN6m4nje05f8ixDjUpY5ce2JsxZyINHk9rfxYy2OF8a+epxpjMaZifEW+kvMq2VWpVVhLVV7G67n/2yjbDjn3NUo/i7Jr5FcvM/fViudWKW5fddke1VE196Lt4lwcK9WVpVpbatSX5VfPE3mrlluz4lys44r5/tOomV+d6rl/Xq/o7+s1Xv6aGJNGNKIhDV/Pt0C+CuL7R85/8XeReLZqFFaXIRxaNG0hnbKI/eHmzZvl/vBN9vKlZO/mMMxfnGfo4P4UxZoSZHefUUP7kuKnRXqADpMmjMDP6rYMuJ4VoktBrAmffjiaTh3bYqFxCntzzddkL96EPRpHqbplLjcNLnDR4Dzb1A+jZXOTLU8PUZBsg43rU4ae/omfnh6kINFJ7ueL8nOgIIukxCTu39Uiyl+fadd+Z9LFbUQG6UOCNUUx5hRlJ5Kdm0FBXiY5uels0r6Kgf0drhhfoe+J9Wja38JXX5vPd+7kmtkFdOxvMv3oXjwNDbF2uU+noz+x7vRM7Jf8j+y9A8ovmL+Chd0Vsu9MZqXGQ766LrxzGZES+orMSH2pjyskdWmhLymINCA5WIfMYF2KIvVJCdGhIMqYohgzFcGLMYFcIRougKIC0nKyyBGLhQIy8rLJSfGTP/LEmEOsubw/J1yXpEAd8kL1KYoyICNMj/QoA5zcHvPFtV/w935Ov5NrGXpmfTmyp6mlTby3DjnheiR7PycvTI9U3xdkB7+SG4eCSOHi21iep/trSRBvirP9S0zszMFpSynZmzp1Gk+fadKoYSMalZHkVYRa9Sp4B2oyLzsK1zxXFqcG8bwokPfGDpTX716/zvJly2nasBFV35C/BNM/UsjyUTjoNZvRgfe5azeQaiEJDPZ9zCO7PtQKCKZ6mDVNC1vRh9bUzWxB+4K21M5oS9W0NlT7I6S3pUZyc2rGN6JmQuM/RI34RlSJVZPHJqmtaZLaisZvQ4rq2DyjFa0yW9E0rRXN01vRLK011eMb0TqrNX3oItEkrQW1EprQNLV15XJSW8m66ie1QIlVo2rcm1ElTo1qcQ1pEteKmnGNaZLanJoJjeiU246W6W3pnNeB3nShdWZbGiVXrkOgRWpbWqa2q5ReDimiPa1oIfqVpTo2SWlNm9T29CjoRIv0NnQv6Ejvos60zGhDo+JxaJXajuapbSqX9w4Q/W+Y3KJSn98EIbER/e+Y3YYOye2oGdtYjk3Ze5S4BjSIay6hxNaneVoL2me2RoltQPX4hnJ+xHyLeiu25T+FZqltaJvaQUKMVcXrAmJ9tE5t/07tKjvejVJaS1S8RyJFtTZbZqrmsqloS3orOXfd8jvSPL0NfehMz8JONBb1pqja8La1+lch1kebrLZ0yetQWpdYP/J68dr5W0gp7kemCqKPzZLb0DW7Ex1z28vnQDx7ol7RpxZpbSWal0HJ56ZpbcqltUnrQLu0jrRN60jHlPa0SmtLq9T2tEnpIJ8DATGPYvwF2iR3oH1We3rQjg65ramd0ZCvsz+ASGuIMqYwypj8KBOKRIiFiGKyF2tCbJAO02/sJNxfG+LMyI80ZOntXTi7PpGfKxG8ipK9dHNu5PnTNCKcOqGhHM5MQpvdKHkKNbLq0oqmNCloSL3MBtTNbED9rAY0K2pE48KGVMmoReOChjJNyahH1Zx6KJn1qJ3ZgKoZ9VESq6HEKX8JtdNq0iCnHjVTatCK5jTKayDTqydVo2FufRRh75nXgKoJVSvlfRfUzahNS5pJ1MusLdPqpNeifnZdaqWKOluo6nlD3mqJVWmUrybb0oImNMprQtWEanJsqiVWp2FuPZlftK1eVh3Zl9ppdamZUkuiRnJNaiTXoEF2Q3lePbkGtVJry7z1sxtSM7U2NVNr0Di/ATWSq9OGFrSkCVXiq1Rqy/9F1EipjppYQ7EKrWlG08KGKPGK7H/9LDWqJVajnjxWl2Muxl+c182oL8dVjGX1pBqqcUypJcssOVfNT0M5nmJdNciuV6n+vwLRDlGXqFsc62fVoSUt5FoS66puhpjz2tROq6Oa57Q6Ml/JuWiPWBti/Yi+1UkX51Wpk16v0nyLz43yVc+BeBZb0FSuQbFmxXqrlVZT1i/WdsV2/qehll1P9rliekVUT6pO/ayGss8Vr4n5VoRnb4GK1+JUz7uYsxopNeT6qJ5YVX4/KV8qnN19lm3bttG4cROqV68sBChBKdm7PQKjJyfp3L41OaF6FMWakC323jKMjSFJXs/JL35RRoqV1JLIDtElyVuD3HA9DHXKSPbiTdinc4KqOxZy0/Qylw0vsOHxfvLizMgO14MYI/Ii9IgP0iI1REe1T5d7dPG9LDiADQW5uRQVFZCem0VydgaFhXlyny+R6KjiCoILxJqTEaZLbrguWWGviAvUlPt8ok3ICNMnK1xX2vslB70kP9yQzFhjrlrfZc3Jz7AWjrLeMCZ/DRW50b8DlRL+W1CoVasOjRo1oX79hjRs2Fge1dQalR4bNGhIgwbiWBYNUWvYhHVDauFyvBddT/zKinv7KYqxgFhLiDIjL8KEAmFQH2NBvnCVGmUqf8zzIozluVwQ0aoJFuo4+VlJ5BVAXn4RRYUgAngUiOAaIpBHRihFkQYURYvyzCDalILicgQxyw43ICfCABKty5G9vsdWM+Tk2jeSvdwIfYi3VKkDJVqVbhoyArXIDn6p2mgIveIEC8i2Z9+vK1m8dH45yV6D+nXo0rkl1WvVQBFvWho0oK5afXmsr1afKkLK16AB9Vo0IzBEG98Cn1LJ3ocZ0TSb/AE1GtSneecuNGneFKVmDWrUq0NjtXrUalAfpX4DeV1VphrTZ9Ymy1vhgNds3gu+w3P3/ijxBQwJ00TPrQvVo5NQEp1oVtQCjfyn9E7ywTTfhB5Jbihx3ijxXm9HahDN9E7R4/hcup5b8lZ0ObuYHue/peeF7/jk3i+8cDfmhbsRz90M3wh1V9UxPNeQBAwx8DMkKMMQ52hzpt7ezmWv80QVmBJdaMpWi/0sUT+CvpdFpXKeuxmh52XGWev7DLj8HQMurWTg5e8rod/llQy7vJpNF08z6epG7AJu8c3TrehE3sUuwgz3RANiivSwCDXgiXPldmu4GaHuZsgzNwN5XvF6CZ66GKLrq+pTPIbEFhqh5WnIM3cDgrP10fc3xCdVX9ZlGGDIU1mXkSxXlP9HZb8NLz3NuGjzTPaz/1v63//ySgZdXsXGS6eYeHEj+r6XUde+z6Rzm+l9eVm5e3tdXsbSy/slWp9dxBHTwzx3vUDXc9/R5+Jy2p9ewIxHO9DxNEXjD+b434WSsX/qZiAhxkqMWfn7VJ9V115/fjNej7c413I3RNP9zXmeOBliGWZIEoZ4JRliGmxISJaRnLvADH10fQyJyNeXeOVtINf1u7Xh3SDWokWYAX7p+hgFGhJZoEdwlr68VvIM/R2IfnkmGZKICq7xRty1N8QuRh+PJAMMAw2JKtDDN82Ax84G3HHU5o6jTiXcddThsaOePJbc89DxFY8cdSVuuhtyy/kVj1105biUzKGAGH+Bh84G2ETpE12oR0icPYvDfuS93L4qshdtREKQKQ7OViSHmmLubkd+pFD3MSQzzIgX9qakSfUfIwqjjFC3Nycq0KRU0vdWSLJnQ3KuF3ss7rBC+xzx2eE8ZS+KXz2+0thMADrYxD7i50vH2XjuGPsenCGAF1hn3Gfc45WYJ91j/8Mz9L6wlHaXv6bT5fl8f2U/426spdqkFtLDrNK1yjtCYfaWyVwy+I1BM3sSgCnqbkdleq9POqPpeYI+n3VF1/8sLUY1+Ytlq8rffGERARhL/Hr1W5n23f4ZHH+xkZHf9CcAS+5Y7ykuu2z5Cu0ntuKl3xl6TO2AYchlDj4+S6MhLVmwYx2tx3Xins0uAjBj6KzenH21hS83TeTDFXMY/NVYPlj+BaPnf8iQWeM4qn6fsQs+kumfrp1H5w96cvDxLaauXsCEJYO4a7OXXp90IoCXmIRdokavGn+jr/80KIyaN4CnzofpNqUDAWhgE3+T2n1qUL1nbZYf2ErLMe1ZvGsDrcZ2YMGOtey+d4XW4zoye8tyekwdwPQNi+g/fQQfr5rNhCWfyDKnfD+LiUs/petHg3nk+IAANAnAkPN6W98wx+8CVZ4lu3+i8we9mPXzMjp/0I8Dj1YRgD1Tfxgr19W607MZNnsy73/7GcNmj2fmpqUyn5jzLzd9S9eP+vC1UOMc054dty7I8lqOaSf7Wadv3TLtUqjVuxYv/U7LZ+K21W75XAyc0YNjzzcQgA3vLR3KvgerWXNi7t/oz78ChSvqm1i5c/qf1KvQc+pADjy6ybxtP5QZ93fDC8/j8nkd8EUPrhj9zlerPkR5oaCsUmhatyl1q9elhlKNWlVqULtqTZqpibTa8rxhPVUYi7KSPQvNC4wYNpCcMH1J9gTpE0RP7LVJtpYCE6E+n+z7Qgo8ckP1IMEckszR17pfjuzt1TpO1W3zuWl8SZK99Y/3U5hgTk6EodzPl+zFiTQhX5yX7OsF2Uuwo7CggPwCQOzrhQhH7vNVINFZ9R0ebara30ep9vaFkcWcQZQpzoWgJ8qMIuGROcacgnhLNK3v8oP6WdJdjmCztBoNGzaiXn01yWPq1fvjY/3i+wTPqVevrDZeRY70r6JSwn8DgujV5vLlO+i/tOKVjjGa6ga8FMfnhrzUNkZLwxAdLWO0XhihrVmMF0Yy7bm2Az4315JwZjgvrD0wsnLGzcUTRwcPPFw9cHfxwNXZHRt7Z3nu7eqPp6sPXi5+eLr5kJqcTFFBFrmC6ednEhYYiburH95uQXi6B+Lk7IeLqz8ODj5ERkZDoRAL55Cfl0lsdCxuTt6yzEDPQO4Z6/Ll9T24e9pINc7Pr2wpluytqSTZK7HZ+2DcIA6ePk2e8ALkbEaUvwlk2bJk7iec2rMWcu3xdDfFx8MUCpzYtGoun0wra7NXhUH9FfysuvMizBzFyY0xHrbohxgw2sMW01B9mro6oji5oObqjHe2I/OTg6TN3rcpAVSJjOF5pDnTvaxRrOy54afHYh9LNvqZExqpxfc+FlR3cGOXvylnAk1QnEOZ7ribLDsV2RsffJcnrgNRYnIYEqIhvXHWCI9FiTJDKWhD6wQ7msZG4llgT4/4QJSoMJTo0LcjKY4mmhfpvn8eXY4tk+h8dLlEyWeB1ocW8eGV37hvbcADK0NeOVpLvHwLdBys0XG0JjHTGrdgK7RsrYlNt8YlxIabpsYEJpjhFWlDSIINjmHG3Lcw5pWTjcxTthxNexts3C2Jj9DB0fM5Ny30uGWpx+034I6lHs8sTLhvaUBsiC46DnqEpliQkW+DXYA1UanWuIZa88K2cnvfFVr21ph7WZOYZY19gDVJ2dYYulrzykl1buZpjb6r6tzWzxpNu8pl/FWIcdF0sOSWReU+l4W4/tTChLsWBkSF6GLnYsJtM0NuWeqWv89Sl8eWxhJXzHRx9NIjKECX+9YmrFO/yHuXtvDMzhRdJ5tKbfmnQdPBhoAAYzx9TeW5SCu7xsRacA2xJi5DtWZt/a2JSbPGyseahEzVPVa+NmTlWZIYYYi+kyXaDpXr+SuoWL9YR1mF1oQlWeMYpKpXrCfRnop53xWi3NBEa/yirQmMsyYozpqnltZ4R1kTnmyNhq01XhHWpGY5csZIg8Fn1jL87AZGnHuNYefWM/HcVnadu87757Yy5Nw6Rp77ie3nrnH67ANOnrnLYHcPOjw9zqmX9zB1c5R1V3yGRVt8oqwJTbImJMibo/k/MSGnn4rsxZkQ7KzL89tPsYu0ZkhEMOlR4gffgKgoM4ZFhREsHbQYkBdlzNioEMyibOTnSgSvHNkzIi/PhjP2F9htfITrThfZp3uBZ+xHyalKg7QmdClqR8f8NjRJaiHRPLWlKq2wDXVSG9EhX0gmW1IzqSHVk9WokaxGo+Tm1EluTJXQaijCSctfQIPYerTKaEqt8Jp0KepA2+wWMr1mWA3a5bSgVngN2ue2pFrwXy9boElSQ1muQNPkhjKtUUIDWqQ1oU5kLZneOrNZpXwCNUKr0y6npWxL+9xWst9Vg6qjFteY6iE1aJPVTOavHVGTlulNaRBbl3rRatSOqEPdqPrUiawnz1uktSk9rx+jRo3QmjRPbS3vrRtVizZZzWUdYpw75LWiSmCVSm35vwgx/mK+VX1vS8f81rLvAo0SmlI9pDoN45vIsRZj3iyllTxX2dDWon5MQ2qF16ZedAPqRtWTZarO61MjrDZtstrIMe1S1F7OT8X6/wpEO8S8ibprhNaieWojuhR1pF50HbmuGic2oHZEPVm3mOcGsaq1VnJeI6wWanGNZJ9EP1T9qi77WSWwarm6RP/FuhPPhFibYo2Jc7FmRZ11o2rTPLUxjRPVKrXzP41WaU1oFF+/UnpFiPkRa1zMW8Vrfwbx3Jf0uVVGMxrE1FOpz66sglJDkdh/8kfWbPmarxZ8SECkAxt+ncfMeZO4dnd7ebJ3sS8xxTZ7RUmW+FvdYcSgXiR4qlMUa4GlgxlZEYJIGTD5vRHYvjzP9CljUb+2i8JMGwx1HpQne8WSvVuml7locO7/R955gFdRdW17UEFAEOm9I00QBUFQQMXewIaiiIqICkjvvffeeyehd0gC6T0np+a0nOSk9957Qu7/2nMSCAm2t33v/32Z68nM7L1nZtc565m19tosu7aZW/7HGHtqE0EGI2YhtwdZ0WuDiQ6Nvi/Xi31udjZmUzjmoHCMBisqTSgGgxVzUIR8npmRKcv/CEu+e4XERcbJsr24p4BBZ5L5g0odJEOnMaJRGzHrg1EqDTirQol22E36um5cv+aOo5MXN6644OTo8df2Dh54e6sZPvxNHnvs8UfwpH8WNQL+05B4/PEnOHToDMXFpYz88lN8/O34buJonF1PMGn6d1y9uZ/5Sydx0m4zazbOZveBFezat5x1m+fKYRPn/gbB68B+OA5hLsy4uR2vMAfGnFtDfraKwlQl5kQvvjm7iaQsNZlFOeTmF5NZlEdGbgFjL20jKNGNybe24x19l5xMX7Iz/MhM8iAnN5C5jjs5oz7LFo9DbPE5RnGpnuJiHcd09sxxOkNOYaGsEi4qLCM1LYeNN24w5cJmdMYrjDm1Aqv5Ct3X/0zfTZPIiLhdY85e/77dafhME7SuRxnz+fucPbgS7qk5duAoLtfPAlqm/fI186d/D+WhrJgznjFffwaha+6TvVdfliB1AH7E0Cc3jSgslGMiimBSMdM4Kw0pPYunMtMJL9MRXKqVNXshJTr6pUTji4WxhfFIqTlcJYwUDPK5XXk4K0ui+bYwgSwMHL4XiZQJo6L3U+D/aLJ3y9CLBuZgOtnPoV5BPaSSDtQt6UyXsvY0KOlEnZJOPPmH6Ez93JY0yHiGBhmNZTyV2VgWaOpWQBw/mfEMjXKa06WkC52KO9G2sD3tCtvToaC9fCzQpkAIMA/ORXzXe+1pXtiB1oUd5OOOJSJdezl/7Yts593KOtG+qOP9a9rIeHCvjkXt6HWvLb3vdaRTceeH0LkKxHn7YpGmE91K2tG5uBNd73XgWWz36Vz64PlV8/lXUVk+kW+Rf3EfUSZbnh+Ur1W+Lb5DcXvaFtiuq143f4bq6dsVdqBLycNlrV4HIr7T/fLb8tKxWh1VokNxJxmdi7vQtaSDnL5LSVda5relUXZz+b7V8/SofP23Q+S3q9wX2snHoq2q9jHRhqKeRN9oldeeTqIeKvpmN9G2RcLksYN83L2srRxeed/qz3oU2leMEYF2Ff1O3LN9YQc5TJg3dipuT/fy9nQrfdCnOlS5riqq3//3IO7TWZSj2NYPRflaV5RV3F/Ei3x0u9eB5nmteSytIY8LpAtTsko0pHZ6I5qkt6BuWiNqpzWkTlpDGqe1oFlaK5qlteSxok5I2U1pltOS9kW2Oqms46p5EfUq0LGoI61pyif5QyE+QDYHSgnzQBPgjX+CP90To+6TPeGNs9N9b5w2stcjIRKXv0D2iFOxK3c6T+U3ks3SmpY0oU52A5qWN6ruGP3h7T+1BMJ/4hnVt/+JZ/7e9t+Ul//09n+57H+2Va2b/yv19KhypklIsTa0LG5Ck/xGPJ39FN3pRtPCZ2iQWZ/211rJ8uiQYbXue+P0czjMa8NfhVQvQv3O0LljOzIsN+Q5ewMHvkiI7xl5zt62zQeJ1jkybHBfmjVphOe1HaiqzdlbdW0z0rwvOea8j+Puh1l/ezeXfI8y6vBmYsJTyS0sIrson5z8IrKLs9EkuvPj9c2YU7z59spGEtJ8yUz2ID7Vm8/OrMAQ50pmiie5WQH8cHUzvjEuFOUpKSlQkVeaSk5BETmFBeQUFVKQHEZhrpodPmfY7XOG05pzzLi1g5w8FbmZ/jhGeTBz96f4fPckX37/GWrdNUZ9+R5Bhht8+Pk7GM23+OCzt+X9R1+8i05/g0/GfIBSfZkvx43krutRWdtoMkUzZMiwf4N2r0bAfxqC7NXG8ZYXUVGpdNB05rDhEIOCBrLbuJvh2uGsM6xlpGEki4wL+CboayYFTWKyYTLjDONYoJ/PYNOH5N3YCHvfZV3cYYYmfsCxcDu6J75EREQklBdRXF5AaGoC8UTxbvkH3Ipw48PikdyIdKFX/BBOhZ6nf/xwDoae5OvcLzgRe5wfs75lX8I+RkaOZUHESsbHTOHXiDmsTF7O7LQZLAhfxcfR4ziQcJJPc78iNaZAbqyc/GIiM5MpLM4nPjuVcPUl6rZuTrOuHUmz3IRspbz0ws3bTmRYnbntcovGrdrjemELb7zan8Nb58oaPJVOgdXiB+U6vvnsbX769iMoM5JkvE6M2Rk0izn7kU3lO+QlicyY/uSVG7hUbOG7rAhMJTq+zYogpFRHs+QEpIRkGiYlElyik+PFOns/ZoVjVxhMbrmS9zOikOJSuVloZGd+MPXjktmQYyGlXMWMnDC25wVzqsCMlFjGJ+G7KVZIbAoeXYPsXdH3oF2klaPerpwJuswJkz3HjXbsM9pzwmSHLvEQl0NPcUScG+04ZrLjaDUcCT7H4ZCLHA65wP7gizjHncE38RSHzRc5brnAMcsFeX80+DwHTPYcrIA43mu27eUw84PwQyZ7ApMOoys7RedsJ3aWXEKHHUEFJ/nw+gRWW1ZxJ+USTun23E61Z5vuLE7Rx3GNO8Ze41n5XnuMZ7kQdoqgtINo0w7hlXCU/RX3r/q8qvmpfLZvwhHsQk/jmX8W+yh7duns8cq352qCPXv1D1/3d7DXYM+pcHt8C+05E2GPb5E9x0JscYpie4KwhYtnnYu2pZevrZbXvwNRH6IsiqTDHPq9+jbbE5B0mNPWM3K9+SQc5WL4KVtdPuKelXW112jPzagTuMUdY4/RnsPmszXa+SH8E+X4n4Aov0vsMW5Hn2CH/ix3Yo7L55X1IvqC6BOu2facjbK1n0euPSfD7dFhT0CxOD5LYLEd2ozDaFIOcdxix75HPOtR2G+2jRGB3UZbH3eLPcYugy1sp8GeC3H2eOaJMWDrM6JP7Qu2Z0/F+KqK322XahDlcsmy50aybXzdybBnh9aeKwm2ct3NtOdirHiuHQeMZ+Xx/Sgcs5znYPBZDlsucCTkgvyOOGw5x2GLCDsrv09OiPdH8FkOmOzkvucefwyHqBPysZwX41luRdr62G6DPfv0F3APuWUzLUpyJT3KC6VBSUGCu6zFE06+5HX2Yt25bFCTHSvMNl1lM85rBjUJUWIKwO978rSRPS1Lc76tLkLJglWt8lp/iMfKayHdezhMuichlUnyvpYQzoSDBTG35lEQcSJ9NdSSYbvfEzz+4L6VKLHlrfp1/wxsz7Tdt/KZv5cHES7noSL+fliV/cPHNfP6cP4rrq2sz8rwUqnmsyuf9y8u//8UHuMxWxmr19Gjyl6tjuX6r1Hv1fd/dPzP4fefXf34UWF/XBYxtkT5bWOs4nniuEQSofJWmfbx+/314f73n0Lls6uHPwpyOSvLJMZ/xbvifrnKRXkq5uNVpimtLOdj1CoTxw+urVX9vVW5iftWbvYV8uhQiXTXijl7V/fSrXMHyuJdyY3x5Pyta9xL9iHNdIPWLZth8DgO2Qq8VUoyY/xw9nCgcZvOXDiwBI2/04OlFwoCmTNnPI81b8KqJT+TURBNSl4WWQXZxGRlUpIKu+KO8mXeOM7F3ODzwi85FXKe3vGDORdyma5x/bkefov3C9/kRvgtusW/xMWwa3xc8C5Xo67QJ3Yoh0JOMSb7c45FHeH77AnsSzjOpKyZLEpaTWmSsPUsJiEvjaTcdNaXbODjqG84mHCAH3O+Y1v0Od4OqIvLNok+hv6cMdnTVdOV86bzdNF14ZLxIh00HbloukjXoK6cM53jWU03ThlO0SeoDzv02yEPcnJKeeutyoXsq/OlfwY1Av7TsGn2rl11pqCgmBfG9eeW137e+u0Vzt/dySdz3+bo9XV8v+JTttktYOqWcSw/+BtL9k9m+tbv5bAPF39KmXYN5UcHkVASTGh5KKlFGYRgIT8rCwqNhIXe5bORH5Kc6YO+/AKpuV7oUo6QmuMpu7ROK/QlhCuklvhgTrcjIduV4PTzJBb58+m0t1i5ewr+kbdwMVwkJteB8IxrJOc4E5N/Df+Q6xz12UFZQSzFBffQKi3ofD3JjfRH5RNAcW4GJrUWsy6I0rxUSAuQF1V3cnQiI8SJLz59jzpP1sX/5m7ef2MQJ7bPh3IzE374lD0bZ8vavPFj3mfK+E/gXgj7N81iwdxfIXjV/Tl7guwVxb6IotTCR5nR6Et08hp3Yh9TpuWZpHikhCSeSkogvFSLodQWbyzRMTIjkoCSIL7IiECKS+F8oYnoMhUj0qLZlmthb14wk7LC5LB9+cFIiaWMCt9FkUI4aHmY7A2IuoaDrgv146PpGpdKj6gH6B6VxvNRKSTEqRgbHUv3yPQHcZGp9BCokv5BXAa740IpsSgJ0QeRGqLGM8CMj8KMb6BJhp/ChFJh4owmlGFhSbgqgglSGsgLU6JUGfFUmPELNEG0Akr1RJRaUVuDKcoxQ44ST293IuPUUBwMJSbiY004eQeTalGTHqomtOK5Ln7B8jEJfpDoR2GEkiCNgcxQFTqNgZwwJQGBJrwq8iby6CPyF2iiPEqBUaenOMdMsMVEYpwJykxEhJlw97OV46/CK8CMSasnx6rE09+MJsgEpSYoMEGxCbXWRH64EoqNWMPM5KTZnmUym3DzM5MWoqYsNgBLUJCtLgNt+ay8vzgWYeJYxIfqdWSEquRyiTJ5KMxyWUR9+itNcv2Keq5a3wpR5mgFn8bEs08dBhEBhBl0eAQ8aLeqsD3TVmfiHhq14aE2rg6RF2FGIZ6pUJrwVtRM898I9wAzuVYVyRYNd/yC5bZIDdFg1QeREqLG2cdMeJitPdMSTURHmSjONmEwmSnPNxEaYqI0zyx/+CExAGIC0GiMZFtVaDWG+31PoLL/VZ7rAoxMMsfQI1qMvQy2RVohyZ9EV2d+uaigR3wm3cPTWZQai7LAyiexifL7M7Y41DYeHxqjafSLTOGmyiKPverlrA7RxzOSbf1TjLGUBBN3PG1jLT/DRJgoc6GJgizRv2teL+CnNOPrHcSBI868aI6nZ2wmvaPSuKQJRSv3V7NcfjEexbtC9F13/2DywlQkBWvkupfzEmCWz/PCVfKxQLBezNlwkcleWqQXfkGBNq+cCS73vXMWxbqj0SooqEL2xHlmpJi//WdkT8OMnM8ZzQiUyXe4Fn0RM5cwF9vjG3OKw4ZLHDNevI/D+ovYh17EVH4RXclFzlovoiq8yDnrZQ4FXWTA2Z9pdfhLJhxbyw1NN14S6zr2qvU3IPH5kjfZ57aA57/qjhlnLho2yuE9RnXiSvAWen/WhVthO2k+vIltncoa9/i7kBi/aRRbbs1k0Hd9MHMLMw4c9FpM95EdMZff5E70XjldqzeaccO6g2dHdsAxdg+rr22j4SvNGLt2Ku3e6szXqybz7Md95bRjVv5Kr89e5P1ZX/HCmCGMmDySl38YwYtfv8LGG6cY8uNbcvgHs8bQ6b3urL18lHdnfsOrv/bhuHIFPUaJZ9/AOXaffL+WrzXlZtgOen7amesh2+j6Uft/Ufn/JyDx4exhcj2bceSo33I57KVxz3EuaD3dPuog90PPjEPUGfAYj/erzYQtc2n5WjvGrZtOq9fbM3b1b6w4t59Wb3Tg8yUT5Hr/eN639PniJd6Z9jnDJr4n3/PtqZ8x/JcPeGnccEYtHIf0nGSDvDZq9Xz9FdjWRx23cRodPuzGZ0t+pPtI27MHffe6HPfRnG/ktn5lwju89uuH9B87lE8WfC/HiTb/dOEPdPmwF18t/0Uu0xK7PXy3fjoNhjRh0dn1GMsuYy6/hjL3NE1ffUa+7oZ1O/2+6s5x/xXyuOj75bNsujEdM14M+/lFVl2cxJTdX/6H+4TE/hszmbjmoz95riTX0RK73Sy13yu3nQgTY/yScRNdP2yPIvskZm7jnXqULh+045plqzzORLrL5i2YuUuf0c+y32MRb08bLI/XHzZ8fL891lyezG97vmLClk9YeOpHvpr2DntZgHS2CtkTmr39feT19EL97ClP8yYi8BxvvfUGOWEOZIXcoEun1vJyDGKO3rvvDEd15zA///gVdevVx+H0WjS+DxZVJ9dKUnQkJrWGlJhoTmu9OO5xBg/dDeZdOUNpcil2JjfeuzGF1FxPTOmnycjxISz3PNr4u7x2dRIxaZ4YsuyITvOQz9XxTgRl2ZGW48W7t3/DIewSxpwLJOR78JnDbE6bjjHFYxmrA7dQnmcCIti6eTHLFk0mmXCi7kURV5iIuSyUI7eu8tZwCdefxbq2L+OqPM2A7/vgpbaj39ie+GrP8bzY687ywre95CXeBv7wPC4BJ3jlpxc5d2er7BcyOTmPN954538r2avN5ctOREUlY1Y4EBGq5fmu/dm8bgsxFh/iIoN469V3+e3n6cSHB5IQqWHc6B/49P3RJETpCNIFEO20CVY/CQf6wv7BcLA/HHpF7mzs6UzeltaoJ0iU7eoI+5+HA8/Czt6w/1k41A8OdrelPdId9vaCfd1h93Nw4HlipjYgfVFT2P4cbOkB+3rDnudgr9j3ge09KV/fEw70ht3Pk7OuK9lr2sGWTuSs6QgHB8CZV+D0EDjQj/JdXbi3tze5mzpTuqMT2okS6p8k8je2IWJOPTJWNaN8Xw/M0yViF9anfF9PYhc2JG7x03J45Lz6WKbXhh0tub6oPU1nf0uHeZ+y/u4CVGmeNNm/hCW3NhGZ5sLimxuJzHTnBbv1tDiwlN6n1xGW6c7S25sJS7nLaqdtPLNnIYpkV6a6Habujvk4xzpxwPcA2zTnSL0XxopAO5pum8ltox2Xwm7SeN9ynj88k093jaTr9V28FX2Sy/oHZO+uthOPx0cjJaUhJSVVQbK82LoxwYcXEiOQklKQkpOZaLGwTxfEVr2BbXp9DWwKMuIXHkB8qA9Gkz/3kl2JCPXFSanGTaWS4a5UcTdQjUuQEq/YANyUKgI0gbJw5qMNxEHEqVTkxXhAmYKoKBV3A1SkZKshx5NgvYKUdC1RiUoS0tQUZvuRGeFBcbwbYRZfQix+JIV7oQhSUBBX4Z49yZXUSC/UegU50Z4o9UIIdMdDrcQpUI2nRklKhBfe2kCclSpyoz1QBilIy1FTUKTCEKEiI0eFOUqFY4BKzt9fxZ1ANVq9MDlzJSHMC3+jitxC271yC1T465UUiwnKpYF46dX4GlTkF6pQh6i4HaAmPcoT0pzl+nQMVOOsUsmovH/VcxEfHOxHdrSHXOeibEIQzo9zl+vTtSKNqOfK+hbp3NW2+j4TrOGiSktetCd6k798ffXyiDChxQ4L8ZOvvatUc0dZM91DdaBUE6CzPVPU9V1lzTT/jRB1lRTuTWSoL9cDNMRYfeT+LPpYaqQnN/zUmCNV5OSrcNeoUFts/SQwWCWbjIhy6sLUlJUqIcWd4lh3/HSB5Md4EBikeKjeqreru0rFSZ2ObQbD/XFFmgtRBneOeinYZjSySWvgZpSOjHINnjlBBEerSClQs82gZ2vVsWkwsEOvx1FtG4fVy1kdoo8npKmITanYJ6u47qOS53wkpatwCFARlWgr653AmtdXlsdLpSBc58x+vZZtBhM7DEYcNBo81Gp5nMWGeVOe5ILeFCDXtRj7yRHeRIT4yudyXgLV8rkIF8cCQcYAmbBVkj3/oEDbOK8kaxVkT6ELlMe7weRPboxtTKf/DtmzkcUHZG96/kjeT/kMolPIjA8hKTYUSgwUW9X4BoQSoAi5Dz+/EEz6ECgMISo0BLJDoDQEvdYWd97Zl5NOHjje0aDxv855u7Mc2l8TZ8/c5qPXP60QHh7G5DFfoLx7mgZSPRZP+pkw5TU5vGeLjpCpJkJ1l9wYb5o//kyNa/9RLJk8AY+rh3haeoqFv0wAMlG72lNPepJJX31JYvAdWTZoVbcZxUkBhKsdoETP8T1XaFynDXMnbKZr497M+n49/doPke8587u1DOwynHEfzmDYc+/zxRs/8e5Loxne5wOuHtHy/qCv5PDvPppJrxYvcGG/grEfzGb4S89DXgiXj25m0tdfEWd04jHpMdo3aE2M3oEXO/ckUnuLvm271SjHfxY2WekfxbRxY1DetWfZb78Q5HFODnv52T6QY8HhzE4mfjGKxHBHGjz2JI9LT7Js6j7a1+/K/Inb6NCgO3PGb+T0Tk86NuzB5DHL5Xqf8Mk8Bj/7Jl+/O5mPX/1WvueYtycxath3vPnCKCZ+Ob9aPqrLfn8FtmvnTdlM93Z9mTRmKS90eIUJn8zl7f6fyXHjR86W2/qDwV/zyfDvef35j/j584VynGjzX75YRJ/WA5n+7Wq5TMe3uLLgl200eqIFpw9cJzfWnwmffUKyxZmOT7eRr0sMvkuUxpkv33oLS8AN3h00hLvn97Jj2UIaSw25fWYX6+f9VqOe/93wOLqdFRN+qBFeHS90GMzxLXc5tt6BRUuP0OzbT/hw+XTINeDlcpqFl3eTnq5m7oWdKDzsIS+IEQsn0XLcZ8TFeLHt7ila/zQGZdAtEkyulCRrWHpiM42/GSXjptdZ9l87wPLTW8iPC8L+7En6eX9IHVMLOv02lo5Lx7Jw53CbTL73WTjyHOV7usoyrvJHiZJtHSjb0RHTdInCLW0p391FloOz17bA/FstdD9L5K5vReGWThTt6En5nmdhT084NtAmRx8bTOL6TsSvbk7mhtaYlzaFXc9TsO054la2g/29YZfgAr1gd1/Y3Y3o5W1hXw9ZRmdvD6KWtaNkd+cKOb8HUWtbkberg02239+DuDVtyd3WkZT17cnY3AH2dYF93YiY8yQh0x+D/f3hwGA4MAD2DyJzdUfCfpVw/EyiR4cXMBs1hAe5cOv6NTo26Yy/jydh2rsE+nvRsWkXrl2+IsdbTGp6tu/Nnu27ZMvAlJTc/81k7wmuXr1Lfn4Rkyb8QIDfOV575WXOnNrG6mXTuet4jK+/+Jj1a+ZwcO9K7E5tZt6sn/l14liuXd7L4hULyNeuonz/SxDuCmGueB3/jtED6kLIDgg+QOTdhfz8clNClZv5KugKiZZ9oNtJqWEbXz7fEN3lqRB2koDXzvPBknEEhC1jQ3g/BlslRsRJvBYr8UqkxKuREoPDJQZHVOzDJF4JlxgaKTHIKvFCmMRLURIDoySGREgMtUgMcfyYwX6neE95nsxQJ4hwpdBym+m7xxDmvAhC97Hy2Hfo7yxkl91EfB3nQcgmdKPtiVx4FMJ2snXCQPZMfgXCTnB51jBe//ZNtt+ZgffqtrQ9tIgW26byo7BxjrnJsF1TMcY7kF/sjzHhDglZHry85WfaL/ua/ht/IjrDDVPCHfKK/AlOvMNru6fiH3mdOVfWUn/OpziZzhGe5s/SmxtwDr7MJtfdfHdmCYnZKs6pTtBy0WieXTOBdssnUsvuLO/GnLCRvcRMnooPo2eMC81jY9itN3BYp2N/UJCMfQL6INJjPblkVrMjyMAeISyq1GSHemLV++GtUOKnfAD/wEC8ApTEh/gQbfWxCWTJLtxLdCM61IcARSA7dQZGRoeSGeVJQbQbGfEe9IqKYnBMBMlxXgRqA4kL88FXG0iWIDmlCgryVfgGqUjJVEO2BxMiTZzMNVNUGEhRsRpyxaLJLpDsitXiK5Od+DBvtBXPryR7QijUBgXIz1bqA8mO9sRfpyA+zEfeF1YI4vfJnl5Beq4aa6yK6CQVxaUqjBF/j+z5BQayUWdglBAUk1zJj3KXyVxRiY0gFBSLsill7UN5SSA+RjUxSSrK7qlQWWxkT5BUUlxkgfVmgEYWfIODbURMwBLsR3iIr3wsBGGz2Y/UCC+ZTIh6D9QrIMlFFnpF+UT9+gcpZOG3kuy5VZA9Y1CATMSz/oDs3VaoibP6kBDuw40ADWazP1GhPjKpFWSyenoBQWr8K0jO75E9ce2/AtXv+8+gkuyJOr9WhewFm/1IjvCSyZ74EFBapiI0VoUiWE1poYLcJG+yclV4BalIz1FTXqaUXUULsifqQbSF+BhRSfZEfcSJPmsIuF/nMlkSYyswEM8AJdEWH7kfxIT74qrS2ML9AgkJU5Kbp8IappT7VH6+Cn/5OqVtX3EPsf+r9SP6uCB64kNHYbGKyMQHZE+QPz+j7YNEWtbvkz1RJm9doLwukkLtx5gja3lvzwJG7F/M8H2LOebhTFGcr1wmjSFA7tti/JYkuhEa7PdIslfZ5/V/RvYSXElJ8OTN2DDC4nxQCY1etCcaXQAZv0v2XCtgI3uL877hidIG9C/pTf/S7nQr6MEL5d3pU9SNrnk96JrfXUa3vO70zO1O74Lu9C3rTo/c7gyhOy+Wd6dXfnd65nXnucLn6FPUhx5FveiS34/e9/rzPA+jL/0ZyCBaxzRD8pMehr9E07D6dMtpj+Qt8bhKokdeBzmujlpiAD0YIe5R0pXHA6td+4/CX6JFVEO6ZLVF8pJ4TCXxQnmf+3kQaXoWdkLSSDwe9LhcNx/wJnajdBxrH8uyJ9zp6zqMJzX1aBXejvraBrZ7RrSlnr4BTUJb8JSxEY0tzWlkbEJDfSO6pTxHI3MTGhgb0TS0JXW19ema3JuBpz5idwMTByd5MoBeSKL8+Z2QtBK1jbXpkd+Rx3W16JHXkbq6R5TlPwn/ClQP/ytp/CWaRzakbWJTHldLdM9tL4fV1dViIH14ufxZGl58hpMDDax9wp+5Da/TXf0idVRP0jqiPXVUdWkZ0Y7OST2oralL8/DW1Nc9RbPQVjQIepomlhY8Y24q37NJSHP5+GnjM7y75SdWS/4slzz59PXFcr3K0PwNVFwz593zbK8bzJDTo6ivayA/+2ljY1sftrakobkxT5ub0MjSlAbGZ2hubS2XXbR/87DW1NM9RYuINtRRP0nnxB70dRvKqid82fqyP33TeiEFSnTP60AdU235ub2LujCCF3lMIdExrQVPB9ehS0Zr6hkek/ttp4zWtIpp9Oj6/jeiS2pLWkY2rBFeHfV1T9ApsSMdEjrRIrkDT6Y1k5fUeYnevMpz1I5/hmeLOsv7YfThJXrSKLMlddOa0bu0G/USGyMlNqZbcRdepx+D6UPLnLbUSW0qo0tRJ9rkd6BpTlteoR+9irvJy3Y8Gd6Z57fMpsGlQwy7cwC2d6HU7ydS79QDxWbKFPPI9nkaNEsodtmJ36uXybu6A3Tr8Ty0mkz3zUx/tw1vd5RQHRpP5M21xAvNX7gLG4OuMtj/NIP9bzFYP5LXIiUZQwRiJF6MkHg5QmJElCTL7UI2lxEh8UqExJsxEkOEzB4uMSRM4r0oiZTwFaDZy1jHT9g9cA+FZ49D6Daw7mXzsfH4uS7m+NlJXLsxE4L3Qcg+zl6fwcUbs3C6PYtNR8V611spV+8BoUiwHODWSImX+vdHpbzG1F/H4u11luee7Y5KeZXJP41BrbpKn+7d8fI4y/RJ41AGXmHQi/04a7dVJnv/6zV71y7fJTo6lXYenTkSdJDh2qEcMO/jVe+hrFOv5kv9F6wwLmGM/1f8qviFGYZpTNRPYL5yLoMCPyD/9nrY9xH70u/yI3NIysrA3UXD9XhHvij9knOWmzR17sL5SFeeKf2BK3FefFEymluxLjRz6c5x80XGMYH5AzxpueYAexO8+aj4swe2yFl9kcI/R4r62AZxLMKqbM8xhMul7hyNsWdj4Uxb6L16SKYlSCk51MnIJyUnHAqiECv3bb12lRirK1FJYfhaPcjMVDDkk3c5enITYODGG4kEzosAzHw1+mN+/P4LIJxg7xsMcjMyLugIrl8/QZ2u7anTuTXvj32fvEIFVxPcmZQXjaUsiF/yY7EWq2lv8OdJtT8tg/wJKVIxOT8GU5meqXnRnI13J7fQm08jA3ks0A+HjAAOFkXS3KhnS4IfSVnOLEhUsb8wErvUAGqr/KkXZOQjv2XMUnzH61GnbWacialICalISTlICQm8GBnJS5GRDBCIimJQRASOGjVl0e6E6vxRBgSiVShwC1TJJEkQjEphTEAIph5KJW4KFbFVyV6ScNvrjFd8AL2iYmgWm8CzyVEy+RDh1gRvWWMoJceTnOApkywheAlhWHbHW6JgXE4Ebll67gntSIYHr8aFsr/Qwvp8C4eKgiHHy+YqPelhsicESBFmE+Rc8IgL4JP4MBJNzly0v0ZmpDuBehsBCaggP77VyF5GrlomXR5amxbu72r2RJ3Yq7QcsdhcBZfFupEd7y0L0ZWaPT+9Us4DZYHkFKhlQinCKzV7VcmeIFeCyEVbbZoPAUFAhFay8lyQPXGuMwTIhFmQCiHcinYTx+JZYi+XtxrZE2UW9xBpH0X2xLm4f1GC231tlyA/WZGectt7KpU16kDgj8ieICBuGrU8D8BH+Wh4aNR4qlU1wqvCW6n83ef/oxB1IYhtYYKbrBUOtfhRGO8ua0rFR4JKzV5mju1DQF6hMC8WGjh3ysrEBwoVxkg1pcVKSHanJNZdJh65FW3hGKiRx46oD9HnzBV1Xp2UiXyEhdiIkWjv+0QowPbcjGwVTgEq+cOE6DtuaqGt1smoXqY/g3i2uJcgdXEpKhLTH2j2LDEqSkpVRCeqiIhXkZ4ttPQPSHbVfMtkTxtIQawnXhoFO+/eYIvjJbY6XWaL02Wu+gsNtFhbyZXcWA+5fwjCS6oLIVXeL05KDZFWP9LCvXBXqGQEG8SyC48meyK8JM4NP0Mg20160mI90QQpyIj25OOYUPzl9fkqPgLdJ3ouzEwwcjJBDQl3Id6TmKwLHFcuo433GjolH+VU1HquZ63kTPI6Vli3scq6lU3WLUyM3ImUdYoGucfYU7YDKfMkUsYJ+bh27nE5bnLkDjZat8jX/B62hW7m+YT9SIXnkUovP4ySKwwqPYUjW1nPcbqV2rHt3m6kkst0LjvLltKdNM86wu6ynTQpuyCH17jH30XJFd4oPYETW1nECTqW2HONzTiyjb0coz1X2RW3EGmkRPMJjdkdP4eGHzZlqRTI3pH+DGv2JY8Zn3jod/cf3eq6NeQLaRWzajkivS7RdkoL9sYtoNYntWgw9inO5a/Dj0NcYQctSs/9a8r/t3GN2iXn2Jjalu6Fa5HKHB6R5jLSvbtMzniVMdmfIN1zfjiu5Aoflh1n9r39PF96hk3le+SwPvfs2VG6HangNE8FO7NKMjFE+oI+z4xASq9eW39/a7i7BV93XsCVjzKY3uoi0ijJhpG1/joqrln0lDNfSmt40rlhjef8I1ut0CcYKo3nROsYDllX0+LXZ9gZNZcWPzWR+96e2Pm0KTqDVHCZzeV76F92hsX39tO/9DQzOMkdtvJu6TG5Hmu0xb8NV1mSvYPP8w/KxzXjq6DoPFLhOZ4JP8qHd1ch5Z7j2YJT7CrdgZR+inq5Z9h3byeP5dghpZ9kb9kO2uefQso5y/ayXXTOP8kmDuLIFjpmHWZq0W5GFR9GyjknY2zRAVzYhhvb+LZgD1KaPZ9wle23pvJUx9Y89sNPDDNchX090aT68nnCLYrTlJDmRXnGMfljekGIhpNt0kn30UGBP26KIDLi1Jy7dIEuU8Zz1+cMK28e5EpIKFDA9xkJSKn5SCkgFS+935av8TLXUk+wy3qFsSkVcvf97WmbvB450raPGIUU+x5i1qLEkzjGefJ56ZdIYV/xW7swTIfzGMsY7FIuMyTyG1ZHHeSDmF+YFbGZZTlrWZ+1jQkRy/k6ehazwzfwXuaPMkG7lwWHsz2YmzgEl80SL+kGY2ewo5NHZy6bL/CcpjdXjRdp696eK6aL9NH05pL5PJ09unJGf5KXtAPYa9gFuf8HNHtizl5uXiHdpvTkiu8e3lr1Kue8dvH2imHsvb2S7/Z8ytbrC5mw5yvmHv+ZxfZTmHbsB9ZemM3r6z6gTLUWjg3FkHcHl5wdgBXKEonMS+B2mQMx2e54l+whPssDr/RNxGW645C5lZgsd3xLDhCX745r/naOvaii/ZrNXMq9xfclHz7wShQxAsl7AZLiNxvEccSbtrgKb2mf8amwSCFPmUJI8nFbXEFdJN1cpLh4miUmkCrW1Etylb1xujo5y3P2xo79grdfHUCI3ymGPN+DgxtmAoE4vB2Ken4QoGTsZ2/y89gPoNzC9T1L6bBqB1ODj+D0wQPV/btD+mIkhPEFcfgU6cksU+NdHER0mZZG6alIqZnUS08nrFSHT3EQGWUafIv0/JAXg7ZMz6fZsTIpPV8UTHCpigEZiazPt2JXbGFaXiSmUkH4QpFSspEyYGzUZo4Gj2BY5JkKsifMNpNpFRvLdr2ejQYD64xG1hkMrK3Ye6qUFEW78220hf6R0fSJjmZXkJ6iCA9Z4K9K9gICA5kZHEzv6Di2x+vICPGqQvZcsET7stBoZqnBzMlg7X2hLDPOkw0GgyyUFYj1sUT6ijh5X6LAucTAyJxI3EsNkOHG0LhQdhSEoC7VYSwLojzb+0/JXnmCK4mJnrimBJBmdcPF3Y2sKBvpyYn2/FOyJ8zjhJBbXbPnqlHLqC4wV0I2y1OoMAUJTYQbiDVrUt0pLVWRmWvT7PlVavZKAwmJVROfanvWozR7guxVmhVWkjuhVUsMf2DiVkn2hJZImKzJZC/JlaJ4L3S6AJloiL0gXiqNTbskyJ7QbKr+hOyJuFirEMidZZInyF5ysDc3EgLpFR3H16Gh+FZokETZKzVXv0f2XNVqfBWBnLK7zVs6EwNiY2wfHCrwfEw0LybEsfCGO7+6+vNSXKz8UaISleleiIykV0wMn1utMumrTpb+UdjK6yOXV2gwjWZ/WVssIDSklZo9oakVBMgaX0n2PGTNlyD0qcL8WHyoSHYhK96D96OtWOJ85DaQNd4y6VPLxNxq9MNDoZLrUHwoqGqe+0dkT2jYPHUqsvNUFBXpuODrwZsHl/HZ8fU4BAbgrtHUKNujUKlN9PALJDFFRXGBkpJCJfGJSm57qbDEqsnOVhIZGUhhnpKMLBVeAYH4iA8bGrVMuivvVUn2RJsLDbK31oCfTkCPr06Pi6rCRFmM+WQXdMYAuS+LMlaSPXedhlNXXQlyusbtZDX9I6JlzI422rT5soMWbxRG1UNkryjOHRelmkBlIAUVJrNCs7cnJIjwaJ/7mj3bHD9x7IpXgi8/J5h5NyGSK6kq0vzucHnNJd67oKZ+SinboiMhUolZbcY/wGa+qQwIwSXQyjpdDEcs0XAvFKe8GHaboykpDOWgJVqOcwsMldNWNf2sDnWAhWuqMIaHpSMlFiHF5yPFVSCmkAkZqQQXRzAxI4Xg4nBCiiOQYgvpn5xJaEkkvZOziS0Jp21iDlJswYNr/1HEFDI3MxlNcQS/ZKRgKhYfM4MJLY5ggjgvSybJfFf+PevYqA2xwbdoK3VgpeTP9iVXadChnqyBq7rtmiKxZcU3HJrSmzXrPuLcD6/w3bGK2Mrf7+MSL4x/lfcWj0aaUxF2R6KnNIyp0jXaPNUco881UkNdqCXVok3tZ0hL07AoP5O00nB6J2X/a8r/t1FMndgMvNTdGRjhgpTAI9LkIyXCPv0XLDXPlI8fiosp5KeMVArLQgkrCUdZFCWHvZmagbk4gjY5ObgEp7KlntImSzSSkBIeruOvHCcz5dxazn7Tmq0rvqVt6gsP6reyjjdLvD7mI0ZYRtrOt0j06fc8dlPMTJJO35dTasqAfwTbNYulu/SUhiM5PNyui1dKHJz5MTvmD2HrwqEcmfYhC9Y8nEa6K9F1dC8+3fAD0g8VYWaJulJzzrSLgmQLeu+LFCX506Z+C/l5MUYnXswvZUe2WGorhOEpGdzIjyGsJIzJmSn4FUWyIjtJrscabfFvQxEeccGsiIuWj2vGV0EC9In2x8XvPU64/ogUV8qrqdnyOGuemItHYTSUh+BUEEOLxBwiSyLol5wp9/GwkgiCS8KZmJEqvw/eS83gUn4si7IqyhtTyIm8OG4VxHA5P4Y9uQm8kpxNIuk4nNlia7PhH/Ba0EXY2xmXJA3NUzK5l+5LgvoCP475nOyIG5RafLHvFEWmpy9kOjPr1j4slpts9TpDu10z8As6x3i7JRzV+UJROL/GamQng2JMSDnzbO2IxPSCj8AUSb4BHPLvPNwn85oj+c9ECphuk9v9ZiApJyOVPEFdniAo9yYO2btoZ5jI1C5KEi5Fcrd8KyFZDgTmHiE0+yaavBOE5l4lIOMUyjQ7jNl26LJvYS4ORYtQHpihNIptjht48W0Jt+kSryx/GSf1SXr81gX3IDuen9sTT/1ZukzqgKfenn7zeuGms6PX1G44BB7jlSUvYuexFUohOeV/u2bPyYnknDS8XE4QHuNLn5492bF7PXrtVaJifHlrxGvMmDWJ0JA7hIe78f33X/PZpx8TGe2FV8BNUj2XknvoZXJLhPdNI6GxSgyRCtKyE4A0ZMpMPvFRRsgOIjVdD1mBpKULMmUkM9dAbLyBa30SaLN2LacyHPim+OMHL42CJkjW9x6QvdD3bWGVHauS7GVAoj6N4OIA27X5Tz5M9gT5SPa8v/RCmsWBHp1b8dl3E0ixumL0OEqi/jIUuT0ge2Vu3HE8h+vd81AWxMZJnyG9/xWzw05xp2LpBVGPo97ojx+h1EpIZk52qOyIZXZ2KNZSLc2S4pDiE2mYGI+lRMfc7FBCSrUszgnl8fhEPIr0fJ0RjhSbzHXhjTPPzJKcEGLLVEzLstImPoFrhQZO5JuR4sT8u0LGWDewx/gew6uSvcQkGsTH805YGO+Ghcn7t8PCGBoRwSsRkbwcGUF4vDddk6OQUtL4wmrlmkpDXqTnQ2RPCNfqwEBO63QsMwbjHqEgMdT7AdlLciUz3BM/hRLfACVGnXB9XiGUxXqgCAxEpVLIC21WXey4kuzFxypZrTOgz9XJZpwnTSoCMoNITQ4kI0MFeT5/SvZkoiUIZKIzWdFeqEzK+5qu3yV7FXP2hKbEFKWSzfKqavaEIGp/1ZmzV53l4+qCcyUEYRLE8T7ZS/GgsEhFSIzQBNk0e7ITidJAPIPUKMw287nf0+z9XbKnNgaSb3FizzVHvg23YEnwZXR0CCEJPnwcZeWMRouXSonaEIBHBRETWj6D+dFkr1IgryR7sRYftDF+zDZZ2GIw4CEL+moUeoWs4ZXr4BFkz12pxEmj4Z1QK7N2X6J+UAhSZkaFpjcZKT2NgU5+NDKE8MEFV4bc9kHKzZGXJZGRmm5Ll5oqf7RYbjKxyWCQ57pVb4N/FPfJXrKr3E9yhOZZtGOS632yZ4pUkVegwjtIhb+5guyle8jES5TTGqkioVTL96kWIuK82WEJIj7WC3WQgrxoD7mfOijUFEZ6MD3WRN/IGJ6PjpY/ugjT6Mp8/B7ZCwqzfRyIS1VhjVORX6DhlsKPlTft2ehwkTvKQFnTV71sj4JvYCDjLSH0jYzlVq6BgwXBnC40cygrmGmhBvIzvLmSa+TFqFi25FtQFwTRNyaWD1V6lp67w7vh4dytmBdYneyJPlH5nEptZkYl2UtyleuhOtkTH1Iuu/oSH3CH/WlapJR0GcOTrDailuJGjOEuly7dqjLOneV3iUKpJFCpkMmeXhcgt59RF0BWhRmnIHlTE03cThTOXQTpu8P3icKpVTZrU/Skalw4d9OTM34KVhmDuRihIivci9uKB2NdlEOU1S8gkCBDIIWFKmIiAinJCqSsVIVWFyjHiTRV52M+CiJefDS7qNFwSK9nlNVqmz+dkCC/x3/KDONOoYHacUmszrWgLQmSfye6J8eQeU+NukRHXJnm/u+HfN0/g7gk+bfnSoGRevGJrMoNARS4FBmoFZfInOI4QkOuyL9nLVs2JS3LGYXLBY62CWfjb5dp1q5FDbL3jpPExs1byG86AvMrc5m77xv6BlXEVgp9QRLvbf6SyWuWIblUhDlJdJNe49JLMZyxW8XceT8QHHyZWrVq0a5ZIwxpXnTOSpHr5LmUmH9N+f82UqgTHyWvXSs8XUuCdNdIkyDPl99qGsVcy2SkpOKH4+KS+DkzDN/iINbmWvAu1sthL6VGk31PxdV7Rn7QJrK6rpp6UsNHkr3e4QNYv+s8SC+xcnUfGha0fFC/lfCX6HjlWTqldbfFbZUY0OcV7CZa/iVkr5c0Aunmw/l61Vtixc4FJHcdQ0L3cSzbNYdXfCpiK/MVITFg5zAWrNn24HqTRGOpC/adYuS5+NNmjiE8/Abt2omlAyRCLJfR3LPyQ1YYuhIdI9Ii5T67N89Mw7gkTheYWJETYpOFqrfFvw3J3EoIZEGCwUZ6asRXQVIhb0ScoEwhccncGyk+nedT48i5p+ZGoZHJWVZZPvwlKwynQoPsrK9bcqzcx4NKgliRY+GJ+CRuFBgxl2pJvqeW3xVyeeOSOJZvZn52KN9mhhNXpmJZTgg7SOLmubW2Nnt7lI3s7etKfIwvJ8xBkOWP2fO4vKxCiuUS90L9ZbKX7S1+2+7S/Y1+eDru5c2v3uK7bevISQ3E/sZhAoRmrzCMX+N0NcleucS0ez9BXAnRgZnYJ1x8uO3L6iAl90ZS/YwUOBlJOx4po4vsobX2vdoEZDhBjp4XjfP4pYsfFvtIWdGSk6aFe0aKCg1ERhmwhuopTtYC0QiXmaX52RSVCG4RR1qKL8X5PmitCpTnfuX2xxLdOnfDEuFHgPcZ7rhfpE3zlqiCnPH3PIXG6ELb5i1xcD6PwseO0Egfnu3UiQNHtshawoyiXEa8/b+V7NWqzfZX3bj0agrazwq59UY686SbbG2tQvNFCa7v5bD4MSfWPO1DwCdF+I4sYEU9d5bWccHzwzw8RoL/ZyuInfIKF4bm4fpmGmcGJGDfP5XzL0fj9U4KTu8XEPA1ZKcVQn4ZF9+O5fIrwZwdFI37W2lcHBLPuQFpnK6fQacDq5n5kzdvXP/8QccRW+zLSH6zbIgZ8nCnKpdoU96GLcVbseSF8Q7v2+Lz6/0J2XOkZ5fWvPTKq0Sor7B3/XT8bu2FUu8HZO+eNzu3LOXArpVQHmwjex+MeSTZ8yKUxsmJ8gAWmjunIgNRpVoaJ9p+rBskxhNWquVOkYG0Mo38I9ssMR7nIsN9snexwIh/sZbfskJxLQpiepaVYSnRBJeqOfhnZC+h4uVX6ZQlJUXe/2ixMMtsZnawmbR4Tw6H6FhtMMlf7TUBgeREehAcEoCnUo0hIIBFJhOvRUbKhPGj0HBOx6hJrUb2hOmh0O4I8iC+sleSPUFyhCCkVAfWJHtCICsRHwHUKNSBpGeqZJPNIqsbZTnCc6rQPKgoz/1jsicgyIuIE8eVpo1/RPYqtVxivlVMsm3Okpi7VFWzJ0wPr7p44+jshVKllElrVfiqVXhp1XgFqB4ie+UpHrJmT2hj8ouqaPZKbA5awuJsc8AqNXtijqEwbaske4LYJYT44B1gM5uN/BOypwtWkqm5zbc7r9I4MYaIBB+2hOiJi/NitcXAVbVGJkiibe5WCJ6i7oSALuqiqkD6KLInSIgg8z4BSlkjJYRWcS+dKUB2giOuq0r2vDRK/BSBBFbMI1tvMHDa3Zddai0bTEZZ0yvDZOKSizeHApSc8fTjgr+Gka5XaXpynYwP71xkZ3AIa0wm9gYFyWbG4n5/JlRXhZjTVr3dBFmtqlGTyZ6sobZB7ptVyJ7oE5XzOf1ND8ie+DjgoVFRlB5IRomazSFGUqM9Cdb6U1ihbRJ9UZBs4ZgkL8qTI+EapphDmGaxcEynk7Vslfn4PbKnD7eZbgoTS2FWKebtCXIntGi+OoM8vgSJEOTHU6u5X+ZHERBhBisI8xSjBUWGjoBSPerSIG6n6DkTooQCT7zSg5gfbsGz1EBorobfgkNYptJyyMmLJSaTfE+hWf1XkD05vUaD1qDkuknFEpOZhcZg7EI1tvZIdydKdZtDe+1l8haR6MPkJBPR8V58GB7GB+FWouK9+Sky+L42VXbQUtGem0P0+EQKrbswK3fBxRpI+4h4lmYYifO9zZEDV5ns4sdkSyhpJm/ZZFT05er9SMxbFPMYBekWZq/hcbb3hY/+9+c0Pgqi/4o6HBkeznNRUUiJFaSlguzdKjTSKjEej+Ig1MVBcnivlGjZImR9rkUWClsk2QTBGkLl30UF2TtXYKJjUhwexXpZuHIsNPBMYjxOZeFYK8hemzbNiU28yfJZ09j5tJEtM67ZyJ7a9nv8ocfXNE9vIx+3zOiNpVczDk7uxuO0tf32Vv3tRuI9zWgmX1n2IM5Jopf0JtvbK5k562vu3D1IaOjVh8hel6wUdP8LyN4PmWHElKnxLA7Cvcgghw1JiyKiVMP84lDszVFsrKvmyUqylyiWY6jNSPdxPHHPRuy6xD7H6EtNaZr8oE4fInvVt38h2VsgObDyvXO0C+0o3/st/0/oGt1bPn66sBtub7XlzgftaFDU9eG8VWwDooex4NS2B3FGG9k73S6KnMRAHBz3kJh4l9atm8vPE6R/U0mMvNxU4j01Q9OiOF9gIrBES/ekOI7mm//LyV4BQyPtyQuQuBXUXSZ7/dPiZFlQjL9LBUbS76k5W2BiQXYocWVaelb0cdHf3YuCaJkYz/UCI4fzzShLdDJBrE72xPvDrTiIqVlW/Ijm8rl1D5O9vV0wxQcwJSJEJnsWz2O0avYw2cvy8oMMZ+ZMmkuI7yUGdG9Hv74vYPSyQ+d5k/DwOCgI/V2y141nOVVqh3+qkucz+9fsk0VPIQVOQQqYiqT9EUksR4HEE0VPsuNjf/yGZtHl9hKmvuDDuW6puA1P5PKgOO6OSOXaKwnsfiEcv2PJUFRK7Oli7rxXwq1huVx/NQan1xK5+nI8dwfHc/mNEhKmXcU6tjOzJQeuDE1FP7qMI71DmS1dxW5ADPovy7B/KVY+P9QzhKDRpVwblsxc6Tq7Oui4/U4GTh/mMrjFh//AWPkz1Aj4T0PiMak2KyQ/bn6ZzAeHZ7B9oQs/ndjIztUufL11NauWXmHGwf2s3XyFSet3M2v1UZbusGf+nuMsWmHH57t2Ez5rI3nz32b+ypu8u3MmW+bd4e2N09gxx5Wh6yaxfYYrr++ZiGeMip+KpuFzOBHdtntcnxXGwLXj2DHXhXe3TGNhZxd67tjKku0evBtQZc6e2PKbIQWPskGoh6t2qoqO9Ur+UG4kOVW5pv7vkr3btx3ICHXipN1hGjzTBLfzG3l1YF8ObJxVw4xzzMjXmDDmXbinx3j3NMNuefKrbh9OVcjem68PIBUjBwss8osoolTL8twQmdw1raLZEwupr8wNwVqqY02Ohd15wSTfU/FRujDhSeZaoZELBQZaxCewNscik7xZ2aGcLTDIg/wvkb3ERBrFxbHMZJI9+AUpFIQGBBCiCCBG70u40p9p5mDeDw/nlYgoApMC0N28xhdeaobHRPNkvFjgPdVGFlPSmZJqoiDU8y+RvbJYD24bzXwdE0N6gud9Bwn34t2whviRX2AjWoJwFZWoKc/wAmFeW+jLhsJQ7IvFcgwVZpzJLkSE+FQjey4UxHmjM+pk5yR/RvZEGiGUivluQgMltDPKYNV9D5mmSCVuSh0BQUb8dQZMeiMbwyMZHhPLyxERDK5ETAzj/NQsuerKp9Yw2TGMXLYKzV5Rsc3ZRaVmr3LOniCXlmjbszQhKhwVNqIo5omJeZKC7OWGebE/TsvLkTHMNphJDfF+iOyJdBmRng80e4ZAsq0uHL3jxSaLnuwYD8xaf1njoVMH4KKsKfTLxO8RTlQeRfaEc5jKOYNVrxcOcoQmTD6v8MZ5L9YNB52K18PCGRwZyZCoSN6xhrHz8l3Gag28Exkpa5hlREay/qY707wDeT0+lndiYuii8kVyvSyjs8qHj6KiWWAyyUSvehn+CEKreEet5kOrVc7HGzFxvBWbwFtxiRzSG/CpolGrJHv3P0BUzBUTniQdA3SExwSRnafEGqORvy6WFwVQnupBSakSTaaO6blWwkq0/BxlkTV6Sp0CtUEhk15RP5VkT5D6CKOfrP0WRFgQvRpmnKnOct+uSvYEyRQk747C5iFTED9XtUom6oK8XVereS0igletVracc+JdYzCDo6NkTbzQyletF/E8Qdh9/QJJSVWSlaYkO0NJbIKKcJ0P5HpTKhyzxAWSmqQkK1uFf0Ag/iolXjqNTCor7+OsVKMxBkGyPzpjEL46I/5BBpmIio8Kf5nsiXIK4qjSYtbqCVIbiDWr5LEtvNgGKX1w8bQtryDqd7tZT1i8D5JYrzQpQfYo3DUpGkWCn6zZq0r2zDp/UqwV58JbrsmHjWoDbnGBRKicsTvrxFrPAJYbzUQH+8rvjkqyJ8ooPpKItvINCJTJXnGJzXOv8MwqtL3ivfF3yJ5o89NaLQMjIx9o9QTikvgyI5zEeyq25gazPjfYRvbiE+mXEo2qJIjOybHyeq1t/oVk75csq2wxsi7Xwuoci/z7llSmZl9eMCuLYwm2XJV/zzp0aI0p5BxN67RkheTPzrm3HiJ7C45sY96xzTxV3F4+f8NFoluILa5f6Jv0N70iH78QPIQhujdpndKBZ6P6PBACnSRekN5nhnSTxx5/jOUrJ2G1XpPJXvOmz5CY4YlnqYXUMs19rUeN8vzb8a8hexMzw1AW69iRZ8arQrP3WloUquIgamUn8LMukQ1VNXtJYlZTXdbsOoDdd91pLRbTrrLN3SjxhmvFWVWiV1XI/heSvYWSEz/2WUMTVVP53r9eWMzq3Ydomf6cfD4wQKK/0vbcTgkDGaZ6Vz7uFt2bNwNG0iSrOb3DK4iA2CrInn3HGFIivVm8bAKRkTdp166l/Dxz8GV65qfzZmo0UaUa3kiLlAnSrjwzK3JDiCpTMSM79L+a7L0TcQQfTQdeizyHFJ/CkNRodGJ8JyQwJctKyj0NP2aG8XhiAsaSIPqmRMt9XGiyxdjckRdM0j0Vg1OjOJ5vlq3EKsnetrxgQko1WEptH4SaxydyjnhuVNfs7e2CW2Ig7ZPjKEv2JCvEgb1H9lEQf4dis7dM9jI8fCBTONQykxsXwNlzR3m6SXMu7l+I1s+hYlH13yd7Yvsq5xtOp56t2QfFJrR7CS8iab9HSu2BVC7m60nULanHgRXuvLp5MrV9xzC/t4Y7H6XzxrYprJl/lY+Xz2XD9ivod5WS4HKPFdmbWXrjEBMX72b8is3MWXyCr1auYenCC4xcs4gVi/wYv+kVjDua8d2ZTexZ4M2He2ZzaJE/39gv5/B8f97bO4NDC/wYa7+cQ4v8+HD3bHYv8OD702vYtvIOQZvyuNG5hOelj/+BsfJnqBHwn4ZELekJ1j7uR4q+gFY7mnLBvI2hJ5/HPngLg/f3ZYf/AsZcfZdNill8c/59pt76hvnuE5jk9BXLXCcx8PgQMKyDS6+iUntybsNJQrjGORZi5TYnmUcETpxmDuYUR/ZlzaAUQaLCySGVIxzGgjN2zGbPIC86rtrKlXs3+YEPbZ0lpTdSpu2LkqzRe4RWr3J7O/U9ruruPuhof0D2HBwcZbK3fMV8aj9ZD49LW3jt5T4c3FRzzp4gez/KZM+M++kt9N53minGQw9p9t59fQDhmFmYa+VygZHkMg2XCo3y15wmVTR7wqzzcqGRpDItVwuMzJNNOjV8ItbZi02WX2oBxVp6JsXJZO9OUZBM9nyLtRz6q2QvIYH68fF8GRrKtyEhfGS1Mjw83GbOGRbJsHCx9EISUmoar4VHEBHni97Nkdm+an4IszI5OJjpZrMsdC83mjhv1qDWKeQ5Trb5Ta5kRnrWJHvJHqSFOfLB6S00vXaA5FgxR9I2b0+QPS+tkow8tezkQng6zC1QQ6YX5bEulBf4caXEjJeYx5frJZthia/unppAWShODveykb00T/y0FxlvfwiNQXhEdJPNODXBKooTvR8ie4Vx7jIhEfl0VKhlxxNCSyLInjCVE4KcNSaIBZdPM+roGr46uYnvTmyky5nNPOftwKSwCMaHhNhgtbIoQM0OJ09mmi2yc4+qmr2SEhVJGdU0e6WBRCerZc+fYg6YcOPvpFDJRECUReRReMLMDPPicrSK7y1WNugMJFYhe0KAFho0oZUMMvrLgq04zonxxEOrwagNoDDG/T65tWlcagqdv4dHkT1xLsjlH5E9IdwLE1Gz0R8HjZpfgi3362qCxcKhW+7M1AQx3hpapQ5D2X3Hi+W+SsaHWfnBYuFXazjTIqJliOMfQkJYbTTe14D9VchmhioVM4KD+TE0lGccziBd3IV0aTdrvV1QVDg2qa7Zk7WqwolIsuhvCtbevMYmt8MUFBlxCXZgZ8ABKAmUHQkJzY4qUcPRIjPxJRo2WA2kxHjKfexmhSmgaINKsieIROXyGtXzW1nvmRXOhCrbrOqcPUHwUrNU5Obb4gTZE2TkllrNz6KezcEcvunGb0EGxoeGyuaCno+om8r7CrPQrDzbGLAmqDEG+UKeN5m5ank8CoKZJkjmI8iMh1rL9QBfvrfbwpRzq/nm1Ea+OLFRHjMXfD3x0GjlMuSIjxzJf0z2XLUa1Ho9p5yu8t3h1Xx9cA1Hbh+QiW9ogi+jVCZuOdyR3wHZcZ4stxpJj/fk6YQ4GiTEYU7woV9CJKoEPwzVyJ74kCJMw8QzRT5MwX7c9RdjzJPESF/u6oLwE3MRFUrZCYzo05Xab0GUxdIYwyIjGRlixceokjX24uOUcOgkyJ4+KBDnwJofU34Pwnpil15Pv6paPYG4JL7JDJfNtITZ//VCvSz8i/B/J9kTgqa2RCv/plwpNMq/b0JoFL9Dl0sjsFRo9v6M7P1mv4ojK7y49tUAXvV68Bs8dYeE8+hZvBMwQT7/3PlHfrwy58FvcjWyJ+bsNWxYn0uXtxMWdl0mey2bNSIm3ZM9ReHElmrp/v+5Zm98ZhjhpRoci/R4VGj2BNlTFAfxVE48+4wxbK5XRbOXJBbRfpIlB7aA1I2Nq8bwTG4Hud7eUH5FTpPe/LrnQZ1L22shnahYdvvfQPaEGWcP6XWkG7Z7j731G0dWBXBtzPt8dvFBPr48K+E6aizfOC6Sz4er3mPWyfUP8lmN7J1pH0VWfAAXLm4iPt6JNm1sc/ZMFWRvamYYqffUDKvQ7DkV6ZmZHSpr+ISG7L+Z7H0Uvhd7/UtIyWVI8cm8kholf8x5MjFettDKLlezMy+Y+onx6KuRPTFlR5RPjEuh1axO9oSCwLVIz90ivUz2eiTFEUA0Vx6h2aske/dSvUnWX2Xm3OnkRt+mNNinQrPnD+nOjBv/LXrP02zdspI69Z7iyqElf072Krbv4yZywnDh4TYueAYpfoDtuLg+kvGrB3HlEvXK66LnBsdZSKvg75jeSU3CjXDOMANDuReXuIgJZyAE8kI5l7YW5/z9+HAQV3biz3FusgkNZ7nCVhRs4bRB4vZsiReP9uZ2xGFar3sGt9iTdN/bFo/Y0zRd/RTusafosbctrjEnabOuMTetB+h/uBunzetlM06f0fCc9NE/MFb+DDUC/tOwafZWPuZD2N0sbl88iEXvxUvPDmDPti34OJwjWOfBh6+9z7ypM1F73UAf4MTP347n65FfYlK74HD9CqluS8k9PpAcRQqcTiU2KpgEi9DsGCDbTFykkXijmdRYA+QYSYrWUBjjSlKssLsVf9nyf5ceuTRdupJTyQ58k18xZy/kI6SEik4TPsKGyq2i8/TJfoHRCd/Trqg976V/9KBT/QHZq5yz92zHFnw2dhwpVmdOnNiL2usclLhXmbPnwaULh7lx+QjcM7Dhl0+Q3vvykWacPoTyRGIyW3It8o/U5rxg2QynumZva16wTAJ35QXzZHwibkV6vskIQ0rO5kqJhTMFeuYVRGEu1zMlL5quqam4FWk5UhSKlJYrO2gZFbaKnaZhvBR9kotBXZDEBF+xdl7VtfWEZq5CQzfSapUF6bEV+MViYbLFwlWVhvIod0KsAXgp1SgVCpSBgZgUCjYbDHwdFsZWnZ4AfyU+ukDZPX1+rG1ekmzeJ5wmVCF7qRF3mHnxIGsvH6Igxpl7iR7yfDShdRJCbWaeWnYBLwTK5Cyx9IKN7FHoT2aqioIcJSkpYqFkD9m8TZAPsdSAEOIE2RGOMkyGa6y7fIYQ8dxUd9JCXDl1+joOV2/gq1WQF+spm28KM0mhzbNpJWwQpnhCqA2JtQm9oTE61t+8zKRze5l+8RBTLx5ixtk9siAapNLIdSFDocBfLczYNLJ5Y/U5e0KzJ4TCh+bsldjm7OmsFWQvxEb2RH68FEoUCjH/R0lJmAfFFk9Mvgo0foGkhvuQE+2Dn78SlTDXUwTi7acizOhLdoQXFp3/fdIlCJdwvCI0mMK09R8me6nO8ny8WwpbfQvnGlXvU53syXVacb0w8RPakPt1JbRYOg0KlRKlokq4KIdWg59adb+fPQp/13SzMj8iH8EKBdrAQLZeO8XCs3tYdHYvF7xc8XgU2UtyxWT2l9eEE+QgJTKAHU6OHPE7S0GRniuBzmx2OSNro2Oi/cnOVclrSGbGBpJcomFKlIXEWC8UWoU8DsTz/w7ZEyRTQCxRcD+8Ys6e6E/iI0F0sq2fVmr2KstZWd+inkWZrf4B+Go1BKiUch0HVJhw3tckBqhkR0HiQ4sgdGGVZK/Am+gU20cFsd6erFF8BNlzV4t5g/7MunyEX88dZJo8Vg4w/dIhrvp5y2RPPEv0mzzR95Ntyy/EVTj/ue+gRavh9i1XFjoH0NWoQrpzFsnpLC0Cnfg+xcLQzCgktQX73adJTPDg66QQ6iTF821CME8mJNA4IVYmey8kRBKe4C2PBbGsiEwwk11k7bfov+ZgP7ktQi2+3FKo5TYR2teqfVocV53DKj4wnNVqGRsayi+mYHyNNtNNobFPS1eSVaZmbHQoZ9TaGl5iRdmFOW31vhweEMA3ISG2uahVBcIKM07HQiP14xNlAVBTMWevR3IMqfc0OBQZiKky57uGUPl3EZckk7qLBSYaxSdwIN8sz9m7W2TgifhEtpRE35+z16pVU5LTnbhht5+DLULZNO3KQ2Rvqv0qji3zZse8AQ/m6Alyd1HCfspsPvD9c7L3rPQ6p/uGsmfvPLZum4PFcuUhM86O/yVz9ryM7RmQ6IiUce/B/OKqyIS91o9ZHDFZPn4oLi2XH4UTthLxsdZ0X7M3KDVaJjLHysws1Meztq6aur9D9ubtepMGFfP0XgweQUqrTkze/aDOpQu1kBz+3WTvtYfI3vFlAeyd8wHD3R/kY4SLxKnJYxl36wHZm/0HZM+uYwypUT5s2DSV6OhbtG1r0+xZLJdlk2JB7ATheb1Cs3euwEiz+ETZd8HK/3Izzg/D93Ex6AWkxHSZ7L2YEk3aPbVM3FblhBBTqpHn2p3JN5FxTyPP060049yXZ5bn1F4rMMpO/qLKNPxcxYxT3EOM43GZ4VhK1SzMCeU08Vyvrtnb15WoWD+2hxhlM85gj2O0aNLwITPOTE9/2Yzz2NbpxGnP069nRz4aPYZ4sxN+Lpf+kOy9XziIH/M/oEd+L0ZkvP2w8iWrA5LhG9txQWObZq/0yft9ofa9JwlIcIJ4My8EzeeHxj5k3cqC8lwy4zKFj03u5SUQFakhOlYP6SbupRuIDQknxhIBmcJreyi50TqINZGc4gPB47n9gUSfDi9gDPLhzrkj3HW4TNcmXQn0c8bR/hCqAGe6Nu2K482L3Dl/FFOQF33b9+HwPuFYErw+KafP/1ayJzR7qx7zIcotl5P7N2LU3OXlni9xcPdWbp45iC7AkVEjPmDxrFm437KTO8DkH37ku8/GoPK+gf3J42R4LyP/9Evke6fBzgKio69iUc0hO8UAWWZS4gykWQxYE02syU4hLMkEiVpSYwLZsGA6sRH+HNy4D/fVwQzy2sGxiBt8U1Ch2ROeOA1fIeW0Rspu9wBp3e6/QH7MH4Nn2pX7Hemvkz1HurRvRf+hI4jSXWf1msW43TwMZV5V5ux5sWfnGg7v3yAvw/BHZE/M2auXlCS/jJLKNJwoMBFZTbMXWqrlZIGJhDIN9gUmGiQkyHP3xmRHIbk74hDjxI3SWFabbmKKv8FCw3VeVbkQUB7Nmcg7PHH5CC/7enEkxIHz2m2sNN3htmY1E0OsTLSEyIukP4SQEJnUCeFEmMYJ8lAVYkF0QYqqahcExBdpsWhz+7g4GiUksNJoxDVAJWv30iK8ZFIg0gkhVzg+qfyyXhQntGpGVAYDJNrm7HlrlLLgK4QwQfaEUCmEoyR5nb0KzV6hv0z+hGAbHKvGT6OwfXVX2jw/CoFYzF0j5Q6aeAWjIhOYEWGShbwsqysnzjpy5LwzPhrhGt4Db61S1ppVCrtVyZ7QwFWaXBojlLgrg1DoTXK+BcSxt1aHs+rR2qXqDlqEZk9oCYUwLWv29EpKRV+rcNAiHH6IOWBCsydM84QGYWpwMO+Fh/OONZxv4yyMiQ2Rj9+JjGKDjzd7Pdzk4/fCwmS8Y41gbZQebawf0yLNssOZSm2WKKcgeQ/mUtXM8+/BRn68ZQ2T0IpW1nf1eUyPInvV7/U/CTfhHEatlr2HCnNGlU4vt6OAh1osh/BgrpysyavQ/AgTYWEmKwiJIIGOAUGEx+gpKlait2oxWfUyARJz90TfEUQrMVlJUomG6ZHBpMV5Eqj7+2RP1LMgQ4KcVG0vec5emM2hT3i8bb6YGBMirvp8S1FmYbr6pTVU7iPbrzgzTqOXTWW/D9Sx22S4702zUrMnFk0X5biv2SvwJipZLZNJoU38PbIn4KpS28ZH5Tip2Aszzsr+IN4LmVE2zZpYu9Os8ZeXpxBLXIh6cNNqcHByZ6mzD99ERTE+KpZfI2OYYo3ge7N4f4WyLFCLxfE2MQleFYKVEOrEPpHmibFEp/nRJzGK7xMs8secJFGOOBeKrB7oVQp8/ZU4+NvmwgqrAPFc0aerLnj/KIgyCM2peC8KJyzCjFP2ypqkIiFZSXapmimRFs6qtbJn1Qf1YiOKwiJCOLT5zGrlq9BQGd+FhDw8V68SFWTvdqFRfr9eLDSiFmQvLomeyTEklmk4VWCSPwo2/xeTPaElaZ4QLz9TkD0xx7xuQgInSyPvk73WrZuRkOLAke1r2dfUwubpVx8ie4sO7+CnS/N4jBby+ffHJAaJdc+Q6Jj4It0jn5N/h4UpX++w/nSLfo6Bhtce/EY7SfSQ3uBQdyNr103m5Km1hIQ8iuzp6ZmdipRexZHTfwqZuUhpaUy89SV9r6+nmcN5mjmcqQnHS3x5ZRwfXp0sH1eNe+raCaZrrxF8L5iLZaG4FAcjJZTSMz2L+DI1W0uD2WaMZX01sif8Fa7ZdZDVK7rzTLWlGEafk3hRtEM1y6aHzv+FZG+h5MjcYYdoZbTN0Zx8bilzjm+ggViTEYmPr0p8UOF8pWl2D563DJTz0Sa5Iy8Gv0KblI4M1dhMO+WtUrPXIZrMOH+OHl9OXJzjfc2eIHtnSiPlaTCRZRqGp0XJHyiEZq9tQoI8neXvk7142YGd3K4Zj2jrP0NGHjeT1MxLscjHNeKrIgtGxh3C0dTrPtnrnxItj+mteRbZZFocC82egLACEx94Ksne+QIjTyckyGTvRqGB4FItv1Yje0Lz931mGOoKLedNYrlaXbO3ryvWOH9WWM02By0ex2j8zNMkB1+ivILsZXj4QpYL5kBP8mO86dm1Lc8PHo4l4CIB7lf+kOxtyf4V5/Stj+5/Oa1sc/QS+yGV1EVK7WXT8Inz0ieoIxy0JNyiPNaH54JmceS0gbLEbMjLIDc9kp2r5+PpdJaNa7ZycN9BKAyHzHCsxp3Em7fibPDC3v86hclGmTCmprmA/jOZ7D3f6UUMWjfO7NmM652LPNusK0p/R07t3IBa4UT35t1wdriA3d4tGDQuvNCpD8cPbreRvVH87yV7QrO35jE/Il1z6HC8E6cD9/LG5aGc1Ozh1RND2OyxgrEOn7PedzHfXPqCKTcnMN99KpOdf2TxnVm8fPYdij3Xw6nh3PV0YffWA3gkb2NhYlMUSbdZnTkFdZIj63J/xjXRBSlrEc6JLqzKm0RA3C3qrWjEGf/9tNzcgq0rzjLM5QAOBb78wmhbp4kahuS5+IFKWGzClDP0g/vnX+d9xtXUkzU73B+QPTFnT5C9w1tmM/fXz4kKtOfgxukobu952EFLmQ/2exdy6dAyyFGjuLKfAWeuM1l/4KE5e2+/PoA4TGzMD+VgXjBxpVr5y6mYu1dVsxdaopO/4oovtofzzKzJtRBdpuHjnDikfZtx0p7B33qTF9aP54DvQQwRt9l6ay0+1ttcVh2jyYx3GLbhN3Y6uKM3xGDUBRMYFI1FG4RFq7+PEK0es9aAKjAES0Ag6kCbJqWS5CmEtk4Iw0FGfHQm/HS240qy46HVoVIoOKDTMSYsTHYyINbDslrEWloP5rkIsiEELllbkuhKsUz2xDwekdZXTi+cOghTQ0GQBNkTpCgiQRAjNeUVZpxCs5eYoZbNzMR6X7f8HxbOhEAsiExalAeGeF8+Co1gQYQRUpwpjvPAI0iLs04nrzMnSI8ge1WF6EqyV2nGqbTYvtoLIvZ31tkTEMRHmFLK2gThCCLNneJi26LVgux561SyJkOsxZaYYRPaxbOEZk+QPSEYCoc5o8LCZA99H4YKRzi241GRESxw82elo7d8LIdZrXwcGs6myCB0sX7MjTTJDmcqHXKIcopyC4c4Yv93yZ4wkRXtV2mK+Cj8K8meIF7e2ioEW28iUKOV+1ulQ5jq1/wZKsne9yEhnNFqf9cMVNSNIFjWEF95rqNY3FuYF2fHepASaVtUXfQJMU9OrHEnNGGCAAmPqoLQi7mmMSkq2fuqXheIxewna1fvVAj9YokAjfHPyZ7AowjIfTPObFt/FWvjVZ2zV73Mgux9Gxoi95Fd11yYoNGz+ZYHEwO17DM+TPbEuBP3FYTvvmYv14uioiDik/QkCe1VrpYAjf7+XL2/C9F2sqY03pVt0VpGhiXgEa8m3RqAr84sv2N8jQZURts7KkoTxE1jMJOjYpgcEc3kiBh+johmalQIkxLM1KoU1gRZysimYUoa1z3caRefhJRVwFuxiYyNiGN2SgTjY2P4MjKOsTHxHDVaIS6A1Eg13jozgWrRvwLkvehvlR92fg9+OiNBIQbZQYs1Vo3CYKCwUE24OQiFtkpavRGlSiXPi15uNMrmtcKTrKzJq7SwqE70KojXmIxwIso0sve9Y/kmmxlnxZw9ZUkQnf4NZpyTsqzytAHh7Vk4fxBmnEJzIDxFHiyJwmK+LP+edWjUGJP5LE2kRvKcftmM8+lGSArbb6uYh9cwr5F8/JLpffIadeHOqGG0S+n34He6ChEZ6TaO2Sc2PYi7Icw432SadJUnJYkDB5dhDblKLUmixRN1iUv34EJJOEklKga7nKbxlcO0uH70P4sbx+R9m/Uz6bX4S/os/YI+S0fXQO+V39B+/VQ6rptMrzXf0WvtD/fRcvFXLLm1ibBkF65o7QgvdOQ382z2R69CUWKiTm4WKwzxbHpSRV2ptk3IjBdz9h7nVc07SDSW6+s15Sh2zO7A82KB+ar1+yiIba3EgE4vYfdLCJOkE1XI3t/HQuk2M57fTkuVTbs4wDiMVqnt5ONeUcMJ6/U8wf1eoHvM0IfzVrEN1o1g9Z7DD+J0guy1xa59NOmxfuzdv5CYmNu0faqR/DyT8RI9CtL5Jj2ChDI1r6VFcqHAyNkCIwtzQuRlqH7NSUSKF2a1cTX7+aOQnMIT4Ra5PVteP1Kzrf8ET185jEvwTRaqnJCuXuHxm9d4+sZZWjzqXjfOMPjCPD51nISUUooUnySbcWqKg3gsIUGW+TLuqVmcE0KdR5hxHs03yZ5yxbgcUjFnT5h6V5I9QRCF05aAYp1sxtkhMZ67xHKtumZvT2fc0rS0K86jNNWbdOMVdq6ZOi7FOAAA//RJREFUSn7sbYorzDgz5KUXXAhwuUl2mCsnds5j3q9fEOx1DD+3a39I9lbm/MDljFUP2rtq/8ttYVtyQfvdg7CiBjYNX+GTPMnjxCEchCXxnGExhw4HEa+IY13eRNwzrtB9cy9W3VnMm8eHM/nCT5zM2825tMOciP+CkynvMidoEyMUP3A34yy7slZyJ30nuzQSzkskXr44hMu6U3TY0wEH41n62vXG0XCe1rta42g4x/P2vbltPEunvR25qD7O4PMDOKraIZSJ/7s1e5VkL8Ilh/anO3JKuZc3rg/lhHYPr54ewibPFXxz53PW+S/m66tfMPn2T8zzmsZktx9Z5DyLQRffodhjPRwewZFYO0abx+ObeouNefPxT7zJssyfUSY6sDL3JzQJTmzN+kHeL8meSGCiIzuYjSrDgQPMY1Mvd9ot2oxTuS8T75O94Ug+82xfBCq3uIFI4W/dP/869zOupPw9snfj1m1Sgx1sNsFiDmGyB+QHQKY35N99QPaK7kKuP+T4QZYPSvvtDDx0jkmGgw+Tvdf6E08IW0hnDwnEomc3CUSU62lanI9UVELD4kJCyw1yfDQG9hPPelKJQc+75XkMdfuNmKit+CW60v72MbaF30FBKsuT/fGMucbpNH8a+Loz0GUpM0+PZOLZy0y5bM+COzUx1+k8q+8exVW9gGnJkUxIy2JCaio/xMTzQ1Qss71ustDxdI3rBGY5nsJe7UNQVAyGsDCsoaGYwsIICIvAGhtKfKIFRVg4qnAb/KwRGKPF2opayrP8WOdxBe+QEBRhUfiFRqAODyMpKRhDlFWeq5lfFk6G+FKDWOdJD6kesoOWhHSb9kSQo0cRMCE0C3PFMLOf7ERCp1EQafUhxOInxwvB+a+SvcBgm/bkHyF7wuGLIJ7CPDXC4kNslJ/N7C7Zdk9PrU3jKTSHgiwIb5xi/b2qZpzC5Ku6llWGIDxiTpFWLR9XhvsHKIkw+lIYLZywKGRtlFyuirIJwiG0J2JfnRT8EUSdCfNYc7AK/6DfF4KFoG6xaP4lZM9Lq2OT40V+tN/JpHP7mGy3g+89HPgiMlp2KlR1bbe/A0G2hFdKoZ35o/yJMl/318iOUYT251qARtZOizX3xEeGqmRPzJmrSvbEYuSC8Il29tDZtKqVzxLPF31RmBALcizMaoUm/PfI3qNQnewJgvZ7ZK8SwqRT9JFK01lhxqn4HTNOUR5B9oRmL1jvI487XZIjV4OukJllISTuLhOcrjAvIgZlkJHAR/SFqhDkTcBN1p7aniWIbpjJjzWRwTT0usMB4w38dTf57dZp5tw5w/47dzh6x0U+Xulkx6ful6gT6EgdhQNP+t2gltEPqeweUkkZUnExUmkpj+Xl0Ex5h7aeV/l4/146ul+heaADdRUO1FY4UMvfkScUtnuIe410u8RBrxNs9DjN/FsnmWpQMiGvkKkmFYtun6zxzquOmQ5n2Ox9kXvlOiLSTSy6foKELG82+1xilsOZ++kWOtnxa5SVHzOzmJaSwqKkJHrl5SGVlNjy/nsoLGVMSTJR6FlNKoeIRVVmRCoqpV9pNsoSPZ2SYzCV6mlTYvv9qHGPv4vCUn4tScCKnmWksY84WbMXjZ6NpLKXDIKTHZFmvkyHVR9iSrtOkwnvsKK+2kb2lryDFFf3we9wxTbI8BHL13Zl1v7XaJ/84sO/wxW/xcJ740uG4Q+uiniKFz6exbSn3akzYQC79yzAmuJIrVlDaLH4TeIL/blCCsn3tAwJvE4T94u09Lr8P4LmAQ40C3R6NNSudL60jef2TKXXgdk10HLbZJa478Wa6clF613Kc3eT6Ctxz9yGgAIfHk+6xuLwLDY1N1H3l7eQlg5AyqpTo47fCPyMfVM78oKmIqQ6wasubHs3Y8Di8diN1jGp4y2k+QORZg1Gmjnkr0OknzOYxS386PHWr0ghNdu+d8QbLNr8Agu39qdnVIXmtlpeWid3qCCuFVtaHRp/+xl2XeNIj/Rhx67ZxCQ60WbVB3LfSyzxYShlfE02eUTyNjncJYGLJLCIdMJIxqf0AC9lOiKViEW+H9HXq6PsHk9kpsrt2crrUo02/jM0crvIzQgvvDx+ZeaxXqw78Tzv35xOS2+nGmlbet+mn+Nm5lz9hFGxB5CKyhlSmo2mWEet5GSWk0Q6QcwjhdrJiRgE2SvNlse49p6Rg8SxljRZRhySGsnxfBNz7iXI41dgR2kkGkJQEsb6XBPtMjNxIJvrZ9c8TPaO9MIt4CLtli2kMMYZMnxs8m6mB/kGD5nspVdo9ihTIRZdF9ZrskyW4cXdW2f/ObKnmGqzyrtXYWIsyJ5hDFJRHZ7kCaJQQEE8fQyLmNDYh/AjMaziF1ySznK0dBUumfbYlW7AueAER1PWcSZlGxczDnIyawcO6Yc5mbMah+STbMudj12EE79cGYTLcomXrw3mkiB7Bztw23iOvhcqyN7+1jgYz/H8hd7cEmTvYEcuaI7z8pUBHFH/HyB7lWac0e65HN29DoPmDoN7DeTQnq1cObEXjf9tPnnrA5bMmYXL9VN43znPb+Mn8P0XY1B4XOXU0SNk+iyj4OhgrLHB6PQ+pMYFk2mNJidVrKdnJCNeT7kliJwksd6HnpzkIIjTkC3OiaYo20x5RhQ3O6XQbOlqnMq9mEjF0gt/RvbKJcbmf8aN9BM1O9wfkD2h2UsNvs2ZvYvQq5wgQ0FesobiZD8ouPOA7JXcIV8Id8lKyPZl+ZF1SFuOMNf0sIOWUe8OxivVl/rLl2K3bx7J8Y6c2TuHyBQ3mmzegLRiJQ02rMOa7Ib9/rkkxtzmwuFFNFy2GOc4D0aeO8Xmy+2gYDmXz+9lltKRADKZevcML6xaiNLvEIfMTkgbD/Ct/Seo/Gvxq/3LjNw8gHrvv1QDtd8bRNeveuHiJvHU1jlIqzcgrVlDLa+b1Alyp+5Po6j/Tj/qvS+ufxi13nme4d9/ycy585k0a9ZD+GXmLCbOmF0jbMbcGWxbPZVFC36g1aihjJ8+ld9mz7mf5qcZs/l15izWb5zF7l2zmDZ3FivWzGLb+t9Q+1yTF/dNz1aSk68kPsOEnyUcZfjDEMRSkEx/awTK0FD8dUY8tUZctUEVX+NN6I36Cm+BYrHnB0KpSCuQm6chK1tPdKKW/EKl7HnRR/P7JOdREMKtf5ARb60JN7UJ32AdhSU2kztB6nyNQntgIL9QjcasJyRaI3tyNIfp8dX+vWdVQpTNZA4iIVwjl8tbV/M+Pv/AvUVZlHoLx3zdmX/HjqXO5+9j/u0zTD1/gKkXDvKT/X72Op+QNbdi4fQ/IlN/BmEiu+qWPV+c2MC3p7fy3fH1fOJ+k7di4phjNsvaverX/KshCJ+Y66ivYiosCHol2RLme9pQ20cBQY7EBwLZjFNtI01CUysWPa+uRRUkr3JundDuCtPY6tq7P0KlGafQEAtTY2Fy/HtmnH8FIh8+2iB8NSaS07Vk5irJylMSl6TDEGymvDyEY0Gn6b1vBq7hN/GNuELtI4vpoHBiufN5llXpD4/Ckgq4mA3oIiPvj1PxASg0PIpdzleJTfRg4+FFSG/344n3X6Dv++8z4P2P5eO677/E0+8NoNW7L9Lq3f60easvTb94E2nVaqSVq+T3pjh+fPFCWn4wiFZv9+PpjwfR8r3+96+piRdp9N4AnnhvIHXee4mn3u6L9Ms4pC07kH79nqfe6lvjfVkdj7/zIv1+/oikpLts2DqNA+rjJOd60eO7d3ji3Rdt6d4bQP13+yPNnYG0bgPS6tU2VOb7j7B8FT9dP8btaDcaL1vE1ZNLUCe6y+E9d24ioVzHUVKJzAug+ca1Na//R7B8FfPunuZ8mDMtly3k6oklgAmnaDfqL1uC3b4FWNMckVa9QeutI0nAg/0FTuztHMmmBReot3UoUvH9X+F/bsuV6PD1BA6+GsvK9CPYn11HiCB7q0fQbvsoDCkudNy/C22SBz2P7EPasAVpw+b/PmzZSYOJY2n5wUCajxxaAw3ef5kZe+cSYr7KuZPbKS44hClAIsH8HLFlAaxL2sruXxewrokaaf4wpO09q9fUP7YFP8Fzm7/GbqyaSV0dkTYNQ1r9BtLqEX8da95AWvs6i1v702PMFKScGk/5h7c6k9/nTNdYsmL8OXVmJXGpzrTb/RnSqteYt2UKHVevZOGWOezePoP2q5cyduN8juyYTtc1S3lr4xoOL2nF0HkDkFZtRVqx4q9h1aqa7feXsZVTvnch6gPidRIlwRLTLr2JtHF/zbQb9/La0R8hWMLhbkOkFWt5cd92EjCzMSeYQ7vmkJTgwN6dc9hSYCUJAz12bpTHqC7Zg8vHF9Fo2WKuWe9whWRMRPDr1cPy+BU4rrnKPPdz/HD1KIGkMtvnMo4Xt3Ll2tYaZC/U9xxLZkyhNNGdjJCbHN0+j4I4h/uavco5ewc2TiNKeZaLh1agCbglW7G53rb/N5E9m2YvqtwX8qPoY1jI+MY+WI+HQ76a/AQdZBopSdNTnBRBblIoZARBhp7UCCsp4WGQbYLcEArjtZCkITQimsjrh3H8SKJflxfQa105sX0dbncvymabqgBHjm5Zg1rhSPcW3XB2vMDJHesxaJx5oXNfThz6P2LGKRy0WO9kcefqESwGbwY8O4DdW7fgf/ciIUFefDj8Peb+NhOd722MyrtMHDueMR9/SbDWnTu3rpPiupSc4y+R558Ox/OxWp0wBG4kLcEIOcFoIoJZakxAG2PhZE4i1lgzxGtJjNRxcvdG1IEuzFuxnMtTtPS/vR3HIgW/8JWtg/yuGWfFWnpIjMn5jEtJpx7udGL7A7LnVOGgpcUzT/H6R5+SaLnDnn1b8Xc9A6UeVebseXDq5B7O2e2DdE/cs3S8UlbK5IAdD5O9T0bg436AxyWJ9eunEhPjyLp1Mwi3XqPpYzZziIZiwdDgS2zYMIvIyFts2zaHOpKEq9NuRr7xKitnSsB29u3fzsKpownVuzD1p4/o2qoJzs5nObZvgXyfkcMl0sIlCqMkzu2raXZRiZaNJJyvSLR+0nYuTGSaD3+Otp++wuNPPlEj/f8Uhr3zEQaLI1mF4eQVW7nhcJTf5i1g+oKFv4MFzNm0juXul9jsfJ1Tt+6yyvUSy10usd79IqcD7VjnfokVLpdY6WqDOF7ufIn4LD+8E2+hTlSRX2zmstGB+Q7n76f7O1juepE1Tle47epGcYmGtHwrBYVqLjo6s9H1Kkl5vmy8Y4cyWkvpPSPHVTdY6PSPPUuUb4XLZZY6X5aPBaqn+Uex2c+Bt9fM4PEPXuSpj1++j+dmfMNUp5P8cuMw313ZzyaPc6SnBMvCfGBYGMp/EOJafWQ0lph4gqPjCI6JxxIRSWhoCEar9Z+6999BgDVcRtUwP0sYEUlmSu4FYYgOQRkcSE6BDkt8CNm5Stw0WpJzQigu1aKNtKKw1rxvJfytto8T1cP/COL51gQzpfd0ZBWFkZpnIb9IizI8jMA/eFZVeBn0+IdY5GNdRCRHAtyYecsOZawr2YUh5BZZ8Evw4OdNm7jrdIbTTtto9u073Ap3xktnT9ORQ2jx4UvU//hlGVX7RHXU+3gQ9T8exNgZvzFn8ZKHxuk0MU4XL+fAjpWMGPhcjXH/345nO7QmNtaRBfN/4JLdWtJSXGjbrEmNdP8ofvr6HRxvbKGeJLF370o0gafk8B6tGpOWdBfnS9uIibxJsydsvzH/Csz7bTSX7FbxtCSxZ48ge9Hcvb2j4ndrJqGWCgct9RqQkubI7SN72Pm4lR0vKhlday4jfpvIe3umMWLbLwzf+CPv7Z7Gm9t+5d1dv/HW9l95Z+cU3to+ibd3TJaPh28cf//4ze2/8t7uqQzf9CNv/fALY6UdHGlrYd/mmWzYNEM2IRW/Ue0aNsagO0vHxvXRqs7wXDvb+mv/v+LHcR+i0Vxk27bllBQeISRQIivqWVITvDi8dRrTRk5krWTkI+k33pXG88bin3hn8y+8sXni/f1rmyfIxyM2T+Ttiv1bm3/hzc0TeXPzz7y/eRIjNk3k7Z22un7r7Z/5qf4Gzg/KYqZ0sUae/g4WSnf4VTrEm9/9zLu7RTtPktve1ua2tq7EO7t+Y8Smn+T8vLX554fyK/IvyvHGtJ8YJc3jXMtkkiM8WbHkR6IibtK5SdMaz/5vwpmtKyhNHospUCIlUmLS2JppKjGsr0RmnMS5w7bzfp3bkJ7iwendc1i65Ceio++ycMF4zh2YT2aaG8+2eEZOF6S2Y9euZdSVJK5fXI+/8xGirU5MHPve/XsfP7CAeVNHM+7zNwjVu7Jo2pccP76N69e329JUkr3DPQhTXWPVxvWQ4YvR/Si1H5NIMl+g3BpgW1S9whvne29/hOrucdlh4avvfES04Tb+rpf/ObL3p2acWigopp9hBTs3aAjziKY42YWkaAVkWijItLJ5w15OnrCH/DDuZYRh0p0gXH8UX7M/Dtq75MYZIMZESponWMfKc/aea/8CpiBfXC+f4M7tK3Rp0kV20OJ88RiqABfZYYvDjUu4XTmJOcibvu2f49De/yMOWoQZZ5xXAZ3Xd+Gc3x7e3D8Uu4DdvLb1FXbcWcG4M5+zyXkR3x37gulnf2LRjalMvTSe5ddm8eqedyn1Xwf2Q/F398FuxUWU6VvZEdsUU9odjmcs5W6aB8/k7MIp1Yu6mTvxTvXgWO5S9Im3eOrXeriF2LNs6QKct2l4RbGbk1HX+baw0kHLG0hB45Cy2iPltrQho7NtSYaKTjahYAzemZds55UdT2x/QPYql15YvHgWT9Spe3/phUO/s/SCvM5eqRainFmTEM13yt0PmXG+++6rhIXdYe7c77l+fRupqW5cv76LqKhbNGlis0Vv0KC+vJbQjRt7SE524ebNXcye9S3BwY68/c4bLJ8vwb29WHwDeLF9D3YsnYX7xfMs+vlHwgL8sdtps8kePVSiONiGC1t/v1O2e7IWigsSbWs/3OZV8dFHH9G1a9ca4cOGDeP555/n2Wef5ddff2XOnDky3nzzzYfStWjRgp9++ul+/I8//ljjXpX4/vvv5TT169evEXf18Ba0QgugdWfZ5Ik14muiNvVGvEK/T75m6ZyjNHp9GE8Nf4UGw1+l7rCh8r4qRFz9Ya8QGerKZ7MnMXXWLxTGqpm2YSG1Bg+skf6voN7wwbR/8yPO7bkDqRpun9gGaUZ2r7lEl/c/IinGi6Ne59i/cwXF8SpGzpjI468MqnGf/2k0fOd1ajdqXaOOn2vamw0Lt7NixnpWzljPkmlrmTFpBXOmLGfu/1LM/HUZ18/YkWl158rRPeQmxpFs8WHX2u1QGEl4kAqHU9u5l6Jm5fz1zJ68rMY9/hmI5185eZJUawCLpi/D4+J+iuJVzPttBXP+9FkifhnnjjmzacUB+XjJtNX0H/kF0sAXuHj7OGavq4QF3OL4zSNIUj1mf/0lRjcH5oz5Co3DLfxvHK/RD/51qPmO+u+FRM/mnSFHz8mtK2kqPUN8kBM9mnX6F5VF4sdRnxCj8WDu+O9R3Bbtcl0O79+xt3z8bJMOxOudaFvX5qWw5j3+LiTmjP+OUD8Xee938yyQSFyQK/N+/B6/G2dIMbvI6To1aEOcwYHWUmuuj1RxqW8iM6SLHGlkZYF0nQN1g7nWKY8F0g321jayQrrLzlpa1kjubJUC2SD5yMe3uhWxUfKVj3fV0rFYus2NzvnsrB3Etobu7H/7Co2lhvhcO016qBu1pFq0rtNC9jq8a/kiciO96dW8y7+o/P8TkPjl88/JjVShcLgGBafQONfGxe9bQjUOdBj+Ch4BHqh+TGH5C3qW9A7iVNtE1rQ2c6J1AmtbmzneOp7LrTPk4yOt49jUOoRDrWPZ0jqU/a2j2d06ktmtVRzoGM8myYd1khc76qpZVsuJPU0NvC5V/U2unr8/gu2axZ0usky6w/6nTPJ+u6TmZtdClkt377f1RsmPLZKCNZIrRzokMqe1im2trRxuHcvG1haOto5nTWsTl1pncLJdAkt667n8jhWyLATFB1CSrqZTu1by84STnk8/+YTWrWv+Jr399tt0f/ZZ+vXrx+TJk2V5Yu6cOQwaOPChdB06dODnn3+W4wS++uqrGveqxJQpU+Q01cOr18X1LTshYTzxfhJloRIzx1SvrwcY8VwtiJK4fcB2r6E9+xOuuE4D6SmuHdkGOSGc3bOep6UGxGhv80LfHnI6rdae27cPM2vWt5jNDgwb9gLHj69g9uxx9/O1e/d87t49ioPDITZsmEKvXp1RKm9z5coWW5r7mr3ehPqeZvnMcfISWInG60ydMYWcKksvVK6z5+uvJTvKj1Ur51Knbn2uHF76p0svbM7+hbvpWx6Wuytlb+GgRfMTUtwgpJInbTK7cNAS97LsoKVueR0Uqdc5krGYlobvOXcjhHtpmZBrpSAtmFNpSwnIuc6QVQOZevxHHApP4ZJxjmvxn3M75V0WanfyntcvKHKuciF7Fz4ZezjtJ3FntsSQ3YO5oT5J56Udcdbb8/yW3rjqz9FucVtc9Gfpt6U3d/X2dF3WievKYwzZNYBT/ttsZpz/2zV7a2r5EeadwbPqDpyJ3M/Lfv04FLaNEYpX2Ba6ik9V77E8eDbfa0czwzCRafqfGK8bw3LzbIZq36HYawOceIMLkZeY7zkTl8JLzGECHrlXmMoX+OdcZxGjCMy5xQJG4hl1g58yP8E7y5fFzCdaTNQkD8e+GTRbsopT2Q58U1Jl6YVKrZ4gfgJVO5eYMJz1MhNip9KqvCXDyob+JbJXuaj63kO7ebJBI9wubPp9sjfqdRvZK1OhCfdnUEw2k5Q7H15U/c2XSUsL5MiRZSxZ8hPh4TdYvHiivHZQs2a2rzYNGzaQPY4tXfoLoaFXWb78F/btW0BKioo33hjOugUSfuXjGXRkANK3Eu/fHow9x3jn+mAGn36O8eqRSL9JPL9PYm2yDWPFGke/1XokGi2qxW9BEk8vrBou0ktILWwvjvj4eL755psaL7orV66wZcsWZs2aRVZWFo6Ojjg5OXHkyBEmTpzI8OHD5XTi5Sv+RJzA5cuXmT59OqNHj+bxxx+3vbg//VR+MV+6dElOs3TpUsaNG0fLlhVCzLsSk0yj6Xe4Ox85DeUTlzeQpkh/jEkS0niJpgub8ublUUg/SUg//jnmR39PhzVNkcZITAkezbAzfWuk+TuoO60eP6h+YWHsj9SZIrEqfQqfu35LnYkSy5MmcIm1NJpZhynm0XRf31J+rvTVfxm+lOT+JurzIYiwzySkz/8P4QuJ/ge7Ms7/A1otbsApNvBL0KfUn/4Y+1nKhtSfqD/9cRbEfo804RHX/7P4QqLvrg5y35Q+kmix5GkWxHyHNPoRaX8Hr5x+h8ZLWiCNk2z4QZLz+oPiQ4bYPc+IKwMZ4/EW0q+SfH6CfUwM+pSu29owM2zsg3fE30H18Vkdcrqa76j/Xki0WdecJYkTbPX3k8SSpJ9ovrLxv6gsEn0OdOMo21kQN56Wq5swP+YHObzt+pbMifqOhgvqsyjhRxotbvgve+bAk89xjN1MtYyh6bJG7GYhR1jH2uwpNF7SkIXx4+W0jZc+zYLY8dSf9ySrCn/iW/331Jpfi6E33qLe8nq8fHk4X2t/pv6Kegw4P4Tmm5vz/JkBtNnRjp7H+tBpX1fa7mzP96apdN7fTQ5//sxLPL2mId/qJ9Hn1CC6HW7GwrSxSN9IPL2ogVy/tabWov7cumwtnsV19rKbeXJe5Db4tRbSD7Vs+/G1kH6p2E+sXs7/Jki8fnEA4wI+oOXqNuxhDF8Z6tHB52sW502ltvOrdFS+wzp+o7XpNZpqhvFOwJe017zJmwGj6aAZwYiALxjt+x0dNG8yTPE5z6rf4ZXAT+mpeo+XA0cxQPURkmIg/QJH021PFzrs7sRzJ1+g1bbWDLoyrMo4rZ63P4PtutdvvU/DNQ0ZeHEoTTc0pfeJfnxn/I2mG5vdb+suB7rT/Uhv2m5uxaDAr5D8B/Gc+n2GKj6jq/ptXlN8TnvNCL7wHcdbAaNppXqdb7TfsyJvOl00H7A4ZRLN2j8tywO1a9cmNzeXoUOH1pBL/P39mTlzJtu2bSMxMfG+XHLs2LH7MomA+LBcWlr6kFwiZJLK+Hr16vH111/L8s2NGzfkNPPnz+fbb7/lmUY2eU369OG6+M5zJDuzX2JxlMT6VImhdtXr6wG6bq3FpgyJ8cJD7W8Snbe0ZZEYW2MkuY8vTZqA9IuE9J3E5vgZtO9lk4UE2Vu1ahq7ds2T5cLBg/vWIHvbts0iLMyF0FBnmew1bfoMdnbbuXlzhy1NJdk72JNU41Ucz6yXPYenW504cPwghVUWVc8UDloynNlzaCfR+ptcuWpHo6Yt/tKi6l8UDGdG3mg6l3dmcNnLD5M9oZypuvSC7ruHll6od68e3lm3mMLnNAz5nCmNVeR55ALJ5OdkM5s5nM04yZb8uVwo3suu0sUcLFnNkdKt7Ly3ikulO9nFHK4UHGQ5v3Gl6ABLrBJOayX6+j3H5ZhTdPfqwI0YO7p4tuV2zDk6e7bhVuxZunq143qMHT29OnEx6jh9fZ5lf9hmWY71/fJ/9Tp7T8jetkzLSxnXZhHXZt7k185LOT/pGtN7rebkDxdY+NIm9o8+xarhu9j6wSG2vH+QNa/tlsMm99lJ8tFV5O4ZSNiEXGJalRB+LIT4XXGEHTITu81C5NEQco/GEXbYQOIeExSEQ04s0eeKiT8O1iPRWHYpuNw2lrbb1nH4lhNfhYy0dYvEF5DSu9qOY16xQWzV1cZIDNO/z5EdrvfP/4jsCc1eusWRRVO/4vU3R2D0OsOyJTNwvrIXyqp447znw7aNi9i3XXjj9GFTog4ps4zZgdXMOEe9gZfXYXngubjsJzPTExeXw0RH36Zx4weavbCwa7i6HiU93R0PjyO0aNGEu3f3MnLk++ycL/HZPQnJV2JAci8+4WNaGJ5BuirRLqQZfZK7IrlKNNNJvJpvQ89YSQ57FJ70lnghRaKOd5Vwtwp0t704NmzYwJIlS+jUqfKLtcSgQYM4ePAgn3/+OatWreLw4cP344YMGUJERAS+vr7y+QcffIBarb4f/9RTTxEQEEBhYSFPP/00derUITs7G5VKxTPP2F6iu3btkgfW6C8qXr7LJPqld6eR6inaW1vwbEyHGmX5PdTze4oO1q7UcqtVI+5R6J/Zk28YxVMB9Xg2ph3tQlrWSPN3UNuzDr0T+jKo+EXqJnbgleIX6R7fh6bZvRlyrz/1kzohRbVhUEk/OhT1pX52Dxrl9frvQu4jwirwtIj7P4S6Wd3pVtyPF4v6IkW2omlaVwaW9adtYR8GlbyAFNOW2vEdGFLan2b5vWmQ07PGPf4Z1MvqTtu83nzAa7zLGzRI6sjgsv5yWzR8RPqqEG31dF4vemYO5GlFoxp9Vbw/mgU1opWpCb0SOsthnSPa0juxk/yOaaSqz4CsXjWu+7+KBor68vtCcpH4mnd5i5ep4127Rrp/FG0szemX9izSFfGOfoJBuc/J4U/61uEdBjOOUQwv7c8Tno/XuPYfRcew1vRJ7iK3t3jmG+Wv8kJ6dzkPopwv5/WR04lnvlH+Et8xkrcZzLMxvajt9STtQmz9pqWpLT3j+1HXtz6tzO1pENiIFoY2PK1qTLOgVjTWNKORqjG9k/rTIPBp6vrWo6WxLfX9n6Jnwgu0MLSlQWA93ucN3udV+dkDc56T3+NP+tRhYE5vOax/Zi+eVtZjUJbonxIDMyWaaCT6p0k0D5LolyzRPqRmOf+b0D60Jd1jO/CYe21GlPfmlRyJ1wue4D2G8SGDkW5KDMzuzWN3JCQHiQ6hXant+jjtLJ3kfdvgjvSIf57abk/Q2tiOel71aKlvQwPfp2iua0ltj6dop5MYmteChsqWPKNuSnN9axoqn6FNcMca+fm7aB/ahcfcH5Pbt4HiafnevRJflI8r27qxtjlNdS2oH9CEITlt6WaRqOVcm1bGttTzqivnV7ot0T2uL+0snXnsrkSvhD4Myukje2Z9KaEX9TvUleUB8ZF4x44dzJgxg1atbNo+AWFtdPz4cdm6SHx0XiHm4VXECZJmb2/P4MGD5XOh1XN1db0f361bN65fv85779nMIRs3bizLIG5ubvfTnD0rNN0w9JUKkrm9QlaqqIfesV14vaglg7IlhhZItA2uWVeVeEYlMaxQ4rkE23k9v7q8y1A+YwSSs2Qbc84Sn/A6taiF1NmWB632LF5eZ2nVqjnXr29l//5lKBRnmTLly/v5PHZsOQsW/MDEiZ/i7HxajlMoHLh8ebMtTSXZO9obnftpvh73DaT7YPY8Tr0na5McfPGBGad3AKTdpU3zhrhd3MLQgc/x/ICXMHrbofD4Y2+cldtor5/ZfrDCsu6+oqXJA1m96KmKRdUfrAVZp7QOHhecSdgeTQ/PRUzu5UvQ9EiCDyqw7E8l6igUhWdAXhjFHhbCd+mJ2m0kel8k0XuiSDgYQtq+MCL2mYndFU3QfkfiVw9D8UUTfmizFIcFLnzbbA53F7vyTZNZOC914+vGM+X9N01mc2eRK9+1mMvteXcZ32YB5yddIfhIAdefLaOv9HFFXVfnS/8MagT8pyHxeK3abB/gyZ03ClgpuXK6t551td040T2IjfU8ONpFy9anvTnYXsXOJv+PvbMAq2r5/v4cuwtMBLs7rt3d3d3dXdhid3cXdmC3iEoJ0p2CoNIlxud9Zh8Owjno9ebv3vd/z3m+z957ZvbMrMm19qxZ84ydhV6ys9ALtupZKG7Ls9nhMHw5IbPrcb1UPA9UiVxrZMO1ape42difh/Xfc7SyHSPEUc7Xe8+zDkB0DHxM5HEfHy5XMeVaQzse1H/H2WzvMdqzgsWTHtHuevdUDUrE50G4dVQjPm9qYS+pgVV90ozNYx58e+cHwt51xUDLDcyvbMbd/SUJEbaYnj+Gk9UVSHyQ4uiFB9y5bcrDu6bw/gFrfyDsWVgcVlaypk8fhKfnVaZNG6SobaZc2ZNnyMyYMQQ3t0vMnz+SdOnS8fDhPkXY2zJP0OuroP6CWuwZsZA4F29Mxk6iTGYjzE+acm2H+stN/9oCnNW4sub7jdJQqHh9WlA0DT/NwCHh7OysrNZpnq9fl/sJNyn3ctA9evRoqvByVc7c3Fy5b9++PXZ2dqn85QDt4eFBvnz5FJVNd3d3HVVRGb8cvDXPT08c5My6jVidP8O2mXOS3LXzrA1B+WzVWTHqAOmFZg+idpjU9Po9McPj3kPGd+iNz6P7TOuuWdXUDv8zEOgLQ65vewIRnuy4dQrCvDm88ga1+o4kys+STlMmM2jzagj3ZviCuei17Yxh5x7/4R+KvG06sWTTGmJDPGmzeD6jjRfg4/CYvrNn8sHzBeX7D2Tj1RPw3pmaAwZTuENXnTj+CPK16cTUNcvhjRsnD+7i0L0rRPhYUaxzDww6dtMJnxJFO3dXMKj7fEqKslrtWijjx/Wdu3lw5DAnVqktt22YPJ2HR/ZRWOhzes0WnG+eT9FPtdv7/yUIquYuwydPS6b3GMizU4fgnTMl0hf9k8pGMLXbABxvnFNURLfPMib45R3FvVKO0hDqhNONa3z1saag0Oxl0o7jt0KwfOR4XpgepYDIx9aZ84FEXG5fII/IyYpRk4lxeqqELSIKQKA9DtcvQqQXpuvvoicMWThoG52qDGTpiD2YrrekdMbKTOi0hLqFmjOi5WyalehE3/rj6FCpP81LdubaDkfGtJ3PiJazGNpsOhWz1+TKttcMbT6f1mXrwFtfTq8xYcWoSUS+fkI6kQ4jUYRwu0f8UqASwS/uU7dQOR7sENTRV3F7q6CpoYpLJoL25VScWCQY20Kbzn8SBDN6DcL74U3WT14MCZcIfyLn7urwzodzGzawZNgY4lwtyC2ykUlkY+XogxiJMiwasoNiohzzB2zGdIMlxVXlmdptJTXyNWRsu4U0MGhN/wYTGdJsNbunFSDwwTialhhJm3I9GdxkKg0N2zKj15o/0J/V7y0avJ0etUewZPgequWpx6DGU7i+y5na+Zsm13XnaoPp9csoquXthrvZAkyX56VXnbmM67CIitlrsXzUftqW782p1c8wHrKDfMKA85vuQ6AjxkPGkODxnDIljVLkVRAUFESbNm2Sn21tbZVVPXl/9uxZVq9enSq81Bi6ffu2ci/5mcePH6fyr1WrFj4+PuTOnVtZ5Tty5IjyMTplmF27dlG5cuWk59RlcWv1bngzmnBzAW6COXLlT6fM1GhVUgU+gns71PHWLlAFPnhxY/c25vYbRoK7NQt6jcD04FoMIwomfXxXYW9/hsWLJ5AhQwauXt2Eq+tNQkMtGDmye3IepbA3d+5QBg3qwJs39ixePIZNmxalsbJXljdOtzh65gRf3j0l0NaUMQPbE+lzlU+uzxRhLyJpz17HNu2wvnOQOlVLMXDMeD74PMb8jumPhb0kvrvNuaEsn5XGOdfy/zkjIqSiemUvvDjiazrFPcPHTBzq85SndSIpfnURk2uYY1YlmAcNgrjZ0Jebjd/w7m4Y1p/gwvrPmDX5yJ1GsZyteY1Lda6ys5IHq0vac7vxG+7XC+ViQ0/sO87Fa1BJlqd7xMkqLiwXdzhdzZll4janqzuzNOm6TNzhVFVnlou7nKzixMp09zhS1o4rjT9wvWk0dfX+P13ZS58+A1dv3iHuSzwVZ5Xnqu0Omi6rxennm+i4tgn7HixnwI6OrLs+i/EH+7Lw7BjmnxnNxMMDFLc2mzvwxX4VnK+H9yN7bGe8xPXjRs6EFCAg4TYP2IFP8D36De6L1wd/7nIPvwhzbr/fRGD8HU4G58Mrfg+P2cfhWjYUXbGeix+vMexrx9QrdwF1EM+nqyENtGgaVRL0v+qz5MsSXL648gtJ/rFZvyvs3b91R1nZ69+zC1uXTCIs6D6Vyhixa/VURXUzpRrnoB4tGTOoIyRacdnfiqJvY5lstTWVsNe+fSMcHS8zbFgXReiLiHiChcVx5fyYvHnV6gnZs8uVvStYWJxUVv5evDjG0KGdsbW9QLt2rdgyV9D1s2AWY2m9th4DL7Sj+/EWdDrUhKucZsT1ropaXZ2VgoNBaky8KVXtVGki3wgVS14K8kpVF23/vN8GOCnQydU9KaRVqFBBUYkYOXKk4rd582YdYU/u0Xv6VDIFaQt7UrDTFvaqVKmSKkwq1BFMetCP6xzgKvvocripWn1QO886EBSaYEjXo0NI1yv9r7yjVklc7zWNMnONmPN8KFc4SoMN1X/lvR9BkGNIPsbfnclFNmLGFkw/bWDghfHkHpybjV5TKTGlEFs8p3GJ3ZSZVVRRzRMd/8M/Fp0E9VZX4jKHmP9sMJXml2D567GUnVUUE5eJGE7Q5xqbOBa1jGx9M+q+/0fRSdB0Y3XmWQ6n6OQCmLGXTT4zdMP9Grppt2mhjB/XOMA19tPftK3i1vtUaybc7UOtVRW5zgkWWI9I7iu67f3/EgQFx+lxiY2ciFuJ3ug8bPKdQeEJ+n9S2Qha7qzDPMthlJ9fAjMOs85jquJefHoR1ntOo9AEPbb6zyLvyNx/WppdjzRj2uMBVF1aVmlbF9jOQuuRlJhhgDwAaVfwPCWc/pi8bPadif6YPGx/M49J92eTfVAeOh7ox7QnqxhlNocR12dRYGwRmm/rTImZ5Wi4sS3l5lXlF5OmVFlch3LzqzHm1nzG3lrA9CerqL2qCYUnFmPi/SU0WN+emivKscRuDIUm6Ctp7w6Zj+guyDcqj0J3iRlF2OA1kxIzCzFTrkJPUzHtrqDsHBUTzASVF6kYeUnQZIM2nf8kCBptrM4VdnOD/ZyMHc0WN8Gx9yVZ6TQR/dH5uMl2DkUsIVPfDKTvnYlux4aSb1QBOh4cgN7oQrTf35extxegP7oQLXd2w2hqaZps6UipWRWpvqwBkx5sZrVjTVba16PsvEZUXFSTeutaUnpOJVrv7vEH+rP6vfb7+jD9qQnj7xpTcJwB9da2ZPLD5RSbXja5rqstrUetlY0wnFqdxVYtWedcjsmPNtJgQxv0xxRW2sCk+0uVdtPxYH+lLY00m8KFrxu5yS5ORq0in4FaA0qDffv2MWnSJPT09JQ9enLlTm4JkX5nzpzREfaWLFnC5cuXlfu0hL0GDRpgZWXFL7/8ogh9UpVThxdJiSapy2LqjUGYhjdmq4fg8FtB253a5fUNFearOPZOMEOu9PUQlJ1bnDXuk9EfnZdzX9ZyiR2cS1hLltGZER4CUUGdpq3tKV6+vKDwkdbW52nVqi7Hji1Ppca5a9d8zp7dyPHja1m/fip16lTC1fUp589rrewdrcqjC1soaVSEBN/b8EFav3SEDw+JSzp6QbNn7+7dZ4R5mTN10jAyZs7C1UNLf1WNU/LdBhiyh71YxFlQKrqszgKMsqpnNR7xYhLi1TDEF7Wwl+VrZhwTr3E/cTtGTqOZXMKKt1e9ecwmvOPNsOAorh+v0ejdRaZHvcYWO5yxJSp2CZ8jFmLsvInez6fg+fUmzz8ew/Xrdp67CMzGCmovqsZdp6NUmV2KR67HqTCzOE/dT1F+RjGeup+k4swSPHQ5TrW5ZbjtcIhfFlbk5LN1yqru+5gYWrTSfGDQlpf+CHQc/m5IYS8jVy7ewc8/FMNnJTjwei+NXzdkj8tOGj1vjIndSno79mSJ8yL6WfZjnPVYpjlNYZTjCObazqaObQdizdbCrjasDNxNNb/mnPc7xcCoXlz1u0MvegMR8CWeFz6P6RTdhFve1+gR3ZabvlfoE92F6wEXGJjQhQV1rlBm1Rb2+99S3JMFOrmSJw9Rt5ihhtzHp7W614ueEAbRrz/i/fFVkrCXOQ1h7wkfE6LZefEUQa7Xuev8jDx1qnP34kZmT+jDjRMm8MUilbA3oFtzRg1oD59t8PYwp43vB8Zab0u1Z69FizpERdlx5swaxslDKV0uMGZML2Vvnr5+XiVMrlzqlb1x4/rg6HiOSZP6cvToMiIiXtOsWWNF2Ov7WVCB0uT1yIW+Xy4KBuph8LYA9fhFuQobQW4PQeV4NYxCheKWFjK+FpQOV1+T3eU5PRKVUg9sUp1B6rlLwU5+IdO4pyXsyYH0R8KeVJnQFvaksZeUYVJhrcDofSEaUot61CC/f14dWr6HzI5ZKBBogMpWpeOXFsrHFkdlKygXU4w61CSPV06dML8F6e0zYvSuODWoQG1qUv1LBYoEG5LBPiPlY4uRzTkLtShPbaqQzSULwlr8h384cnvm4BdqUCm+JDncslImypDsrlkpE22k1GETalDtcxnSv0qn8+6fAT3f3Bi9L0i6VyoaU1tps9phfhVptFU5fjSgJvWpSaE3eoqbvBqGFiSfT24aUoeS4QY67/1fRSaHjNSmIvWoohwmXjamGJmdMumE+72Q9VwizIBcHtlpxC/KmCTdZRsrE2WEsFSPVxlfZ9B59/eiQEA+ir0vTB7vnDSiFjW+VlDqPLtbVppQm0oJJZVwknYlPy9kHkpQ7H0JZUzL71+YdHbpyedbAKN3pcjkkJl8PgXI6pKdvN76ZHfNSW7PfOR0z63cF/9QRrlmccpGXu/8ZHbKitH70uTxzq/0sxJhhZX0mlCLSgmllHtJb4W4EmR1zqzQn9UlM8XfC7I6C4q/E2R3ERiFCHK4CYq+FeTz1qXznwQ5x9ShmtKXq34qSoVoQdXEbJSMMEBYSdprUvVTGVSvVKhs01Ew0ICMrzORP6AwGR0yK2VuGKouaz3fgmRxzkY+n/xkc8lBHi89sjjlRM9HUD5Gj+yuecnhlktxl/76fgV18vNbUSCgiFL3eX3yk9U5uxJ3sfdllHtNXed0z0Muz7xkccpF2agCFAyQ9ZgVPd8CSt3L9pLuVTqKhpZU4ktvl5GiIcWoSQWl7qtHlyNjEV0L4ZK3kFtF5IrdsGHDkt2/J+xdunRJuU9L2GvYsKFyJqncpuLn56ezqqcDaUlT8kpJ5VAstAjVE/NSIUZQJUGg76tbVhrkcBVU/SiUdiufZf8qHVlU6dMNqEZtKtOAqsqzCBOIMjJNlaLGOXXqYA4eXExEhAP161fhyJFlqYS9DRumExxsQVCQBWvXTiJnzmzs3r2M69e3qsNohL1j1Xh4fjPFDAryOeAOUT73OHzmOPFBd/jo9CTVnr2Tp44S5HyTWzcukC9/EUx3z8fx+S08vQJ+KOzN+DIO3sC75x857Z+0uqfhy+WqnjSk+HIS4vk0hPUYRHgJRZ0z25cs3PU1o3t8O7K4dGN2SXtc9wUxgA6cDDzE+LAhHAjcydwP49gdvJaFwdPY9HUxEMent18web+eOdGzORCwjfExQ1n3+gD1jgsebhbUdqzHSaeTlDAvyQUXUyraVeCS8zmKmhty0fkclewqcN7lLCXNS3HC4Ri17Guyw3GrNBvCu/fRNG/+/62wl4FLl+4QG5vAqOGDsHh2iqaN6nLyxCaWLJrIrRsH6N+3M2tMZrNz+2KOHVnL3FljGD92IBfObWPu4tnE2y4l8XhDbrjfZc6tbfDVDSJ8iIv9CF+iiYu0UXSG4+U10lL9/NacuAhriLTmY4wtRD3nbnV/Cq404WLMNYZ9SlrZk/+gGojX/RHO3dWQ99ItRcNqQmNeRttw0/UyJ8Lmq/3isqQW9gLvKVaJ4uIjGXx8I04O5+m6diLVNs/Gye0aRL+Cd88gLsWh6l8tmDd9PEvnT4HYZ6wLdkKEw0TLrdyWX9CTOmDn9o148ng/RkUKKF9noqOfKeaW5cpe7mzqL0hZM2RU9uy9enWBqKin2NubUsKwEHdu76Rju9bsmiuQyqvLHWaxqNcozI7vZenUcfRp1ZpoPy+OblmuxNOriSDeVY2zm77fKItmVfHinMAgs66f9sAm9+D169dPWdVbtUpt9VPirxL25Aqi1JvXPF85vJkQ1xfEBtizbNr4JHftPGtDUDZ/VYwn7fxpNU73FxeZO2YMu1bN53OoLyO6df2V934EgV66opzaeQs+O0LsZUhwZeuS0xTJYoSP7RVql6rE8a0rINqbFtU1FsO04/kP/xwIhnbpAuEBrJ07hfZ1G2F77yRNKtfE1eICJfMWxfnZBT4Gv0A/XdJGfp04/ghk+p1xMr9CvzZt8bF5iO+r66hEuj+YllDGjw+e1kT6vGLbMrWqtMmsSVzYv4EG5asR4mLPs+uHkvuKbhz/lyAol7+4/HrIs2uHGNKpE+897lNaz/BPKhvBhH59eHrlAFUMyuBv/wz3l2pGtaphWd663GV8376EuN6jcGbN0QPacfxWCBZNGMWNk9upXaoi/nYPgFAszA5TRs8IL6vbhLqprXEaZi9EqOs9RvfsQbSfBad33kAvnSGzR66neO7yTB64jJPbzSmZtyJjes2ndqkmDO44lcaV2tOzxUja/tKLJpU7cPGgLe3q9qFRpXYM6TyNCgWrc3b3Cwa2n0n7evXxtLpB3zZt8LK6yTu3+4o1TsPshQl8fZNaJSviaWVG7VJlFKuGtYqpuLxT0KicitMbBK1rqDiwXDCigzad/yQIRvXozqdQR3xtn0D0cQLMBYnetfC3v0Pvlm3xtLxCtP9TsossZBTZWDx5F4bZSzF39EaMcpRh5oi1HNv6iGI5yzKh32KqGdZnRPc51Cvbgv5tJ9Cg4kBmDxJ4mY+jUaUhtKjRVXGvX64lkwct+wP9Wf3evDGbKF+gOuP6GlO9WAP6tRnP+f3W1CjeKLmuO9TrT7emQ6lStBOO9+azcaagctF2jO29gMpFajNl0HKKZivJoY33lPjyiiIc2XQZYpzxeHmdxNCXFDPUtb7p4uJC8+bNFQMqY8eOTXZPS9iTH6llOHmflrAn1ThdXV0V3kPu35PCnzQGo/GXW3AqVapEjhw5ktxSl8WljVsgaBiBFoJED8G0/trl9Q3NK6utcV5PssZZr2w1gp3v0b9tO2zvnVLOiHt14xTt2zckm3sWRGl1uFe2p3BwuEHp4gZcu7oZ4/mjuXdnL5PGfzMuc3D/IowXjGDyhD6cO7uFYYM64Ob2DNOzSSq7zTvT2OkyHKqE7b3DdO/eGd49we3ZMYwMCvLO7QJf3J9/27P34Q4VG1Xh6Y1dtO/eghLlymFptodbD85i6+4FcW6MC7DVFfakkZaEBrz0PsN9/+dsZ1vqVT259cqpF8Kpp5pvd+yFcO2C+JSeTF8z4BxzHUKsqGI/m3Eln/PmoifEPyE+zArCnvMlwgpCzeH9cz6FvyQx/CUf378gMdSbjwkfUVZ34h34kujB+etHmNC8KHd7S5sTtbGyusT40X0xf3qaSuXLYm11kdHDe2FjfZHKFcrx5PEpJoztj+XL89StVY3TpzYqK3shITH/Pwt7Gblw4RY+Pm9xsbqJt/srqpaqyTqTDQS6P+ONz2taNWzLpDFTCfaxJtj3FYN6D6V7+94E+9nz+vVLAq8tJGJnE3zfRQAfiPqaiO2bEHwCvIhPcMXRwwVb57s4eLph9/YFLt4eJLy1wdPbg1dvX+Do54qT5yNOlw0iz+pN7Ah8TOf4HskN6nf/P8mNoQsRIeFkfR9FaLgzRLuS+BWu337EO88HlC1bimEzFhERbMXlW1dxtr8HWHCtRSBWcz2UezfPG3h43YAPlhx6+5CyEb6st9rO7b4ZyVi8CBmNCtB7dHcs7U6RqbAew4d3xdX1IkOHdsHd8wqGNcuRyaggBSqXwtXjMiNGdFNW9saP70PmInqYWx6jz+h+zJ5XiA5fsyAWCIyPjcYJC0bt666oOc44M4h1j6cp902mCW74q7HonFSDVKUJ/Q4qtj8W6LfT9RPZUw+qGpWJHTt2MH68RthSq3gePHgwVVh5vII0uCLv5Vc3qUuf0t/AwECx8inVL6SwFxgYSNmymj1Eajg6On6zAlpasMl8Bl1XNWPm2UFMOtZXoVMnzzoQFO1ZkkHbJpOufvpfeUetLnrg9WLsuUWNseVZfX8SPde1/JX3fgRBrlb6LLy6gacJ67jqV5DH8TuYeGwJeu0LcMprJUW6F0DUFpz0WEn9qVX/QFr/4e+BoPvqFuyxXYCoJag5vjx7bBdSdXQZTrivQFQWGHQvwPmA9eRrl/svqE9Bw+nVpSI5u20WUHWUTHcl6eqn+4NpCVbcHs/ArR0Yc6AH8y4NV9xG7uvGmgcTEdUEXVY1Za/douS+ohvH/yUISvUvqpR98b4GWHw+zLPPh8jfMd+fVDZCGe9228xDVBXUn1ZV3b7qCAx7FsKeMzhxnccJB8jdOseflubw3V3YZ6+uY9nOXnNH3darCMoPLYGp7xolbJ42OXkQsxcHLvGS48w+t4xcrfLTZ8MYCnU1opvJUOZf2kLhrsXouKw/5QZXpdXCHlQe+QvN53ah7uQWVB9bnzUPjlJ/akuqj6lP+6V9Kd6nDCvvHKCt8QAqjyiJFVcUuisMLcFpLxPS1UtHgU75OOW1iqI9CnDEZSXlBhdl1TVB2QEqll8RVB6mYqGpoNZYFTOPC9ot0KbznwRB7/WtMLk/iRpja/DyszFnHAWXvIthxXnO+W+gzEAjznivJkeLrGRokJnB26eQv2MR+m4aR4FORem9fjTzLm6iYOeidFk5mJL9KtB5xSAqjahN64U9qDq6Hb1NBKddulNtTHtqT2iiuFceUVt59/f3Z/V7/TaNx6hXaSXNUgMq0mxuZ5aY7aL0gMo0nqVOr87k5jSc3ppifRuy12oI43YLSg2or7QTmV/Zbgp2NmDh1e0M3jGVnK30WXZzIxcDN1OynwGn3U0oWlJzxMg3SKMpQ4YM4fjx4/To0SPZXe7ZW7bsmyArPyxL4U/yK/JZGmhJaXxFGn3p06ePIuTJ52LFiinWPOX+vZTpyRW/5s2aq58rpC6LZecm8OxDW047Ch6ECvqt0y6vb6g5WvDsvWDddYGoLijZswgOnOd60EZK9iqMqccqynY34NKHtRSjABnr5SZzQX0cnM8zeUJfshTSw+zeLt7G2BL90YEx0waQoWBeBUdOm2C8ZhLDJ/cjIsEPky0zWbp4PDfv71H8M/bqQ5sXB2Bfed54POX4lasQbYvL87MULFKEUC8zvnjbcczgHeHmryDGnN4H12LrZEbvkysYe/EMMSF2DDq5jEOOdkAkw9/5IUKjESEg4hdpc9q/45+Zu75PIcSJ0s7zGWFkh83e9yTG2uDv48KLGF/sQnyxCXDGytedDxHuhIZ5E+h1hyDvGwSGeAGBioAWHv4R3/dR8P40NzoJyhpWxcXRFm+H+1y7fAUjvRI8N3+M9+t7WD5/SjG9Ely+cBEfhwe4OdlQ3rAi2zerjQaGhv5/vrJ3+dJd4uI+Umtgbcye7KbV2AacvbWVHrPacvjyaoYad2fTsXlMWz+UZXsms2jHBKauG8qWEwvosqAXn14t4evO6hDqAOH2WFlvZNqRcRBwHPxP4uO8h2mHxuLluJvJh8YQ4r4f/E7yye8YUw6PxdlhO0tMJ7Kx+DE6r5/Fs+AtrPjQiEohgirvBZXfCcq//YYK8hqc+lr2jaB0kKBsiKB8iKBiqKCiv4qKTwZR8fVtGro8IirYFkLt+Rpsy/ML20m028/gJsWoVViF1/WlTO1ejVvbR0OkKdY9b+Oz+AqEnSPerhkJ9q3B5y4J9l2IcmwODydwe4Ee+nOHoje9NyMOLsQx5D6jzq/C0dGUmBhzHB0v8CbsIdWWjqDg9N5UXDQU33f3cHK6QHT0U5ydLzD63Ersgu8z/shSKi0ZQOGnxRDOApWrinRu6RDS4pNzElxUynMOf0GpBDUKSRUAGSYNZPAQGEapr8nurkmoknpQlZCD48KFC1O5bd26lTt37lCjRg0FNWvWVEwUnzx5UvGXwp6/v7/irvHv2LEj9+7dUwbSLFmyKO9LXXvpp8Hdu3dp3669Op3NAsPYgmT2zkie4BwU+JBPh5bvIZNXZvKF5E8um19D8fgi5A6Sh3sKikTokfdtLp0wvwXp3TNQKLwoZT8XpkScoOznouR/X1hxL/nRgOqUQzgKDKLykyMgm877/+GfB9kmCoblVfpfNSpgGFOQTF4ZqUgpyn0thngt21FhMnik13n3z0CuN9mVdqo8OwtKJBRRxgPtcL8Vsg1m88tMzsBsFI7QV9xkX6hMBeU5vbuKYnGFdd77v4rM3pnU5SFVCz1lfy6qXLXD/V7I8aAS5TCKLazUc3Kdu6jH//Tu6f+UeteGSo6Vcj5xEmTzy0JFylAqsagyTmnykMEjAyUSDBR/SXeh8CLKmJb3rT4ZPTORJ1hPGffkfe6gvGTxyUquwDxk88uhk973IOmXaSjPDup2Lu/Tu6ej7BcjqlOesl+LkckrA0XCZX0ICocLsvqo571sfoIC7wW5AnXj/ichX0guCnzIi3BWUf6rep4onSjL1QCVnIvt1bRLumV95wspQAaPjEpZa64Fw4qSwUOWdT6y+OjOI/qhAr0Q3bT/DMj05Twr087snYWcgbkpHGFIZu+s5AjIpdR5dv+cZPfPQ44AQdlPgvzvdOPRRnL/chQUe1eYTIbfVtlSQmoOyS0mKd3OnTvHiRMnkvkSeS/dNP5S2HNyckrmS+TRT56enorQJ/2LFi2qrPy1atUqmSepW7cujx494peaSRo4x5N4paT8Fg7LT7lPuRS+K/cbXXpSIp1PJrLEFCBLdH4yR6mRJboA2WILkjFCj8xR+so1W1xBskYWotihYZTfOAOX0Lt4vnvMuGvrsX5zi0k3NmLmfoE1T/ZQYM0YBWden+aswxmO2p3imP1J+p9byZsIK255XMRgw3jyr53CgFkN4EQFnC8a07dRMfA5wbsn6+lauyAf7bfD67M8qP2Az/dPQ+Bh7hzeRqzVIZadmkTzdb3xsdrK6mPjuPb4kMIzr/Ayp6LDHSo6WFPRZ7Cavw4RVAgRlAsRlAkWlNXw5EHfrjJMOeku+fK3gurhar9fwtITFLwFfM7Q5fEgVtc6Tcy5axB6GPyPMtbnLtf9LrHM5ya7/a6D7xHwv0ykYzvCXzeCgEvgI+WLo+B1GUIcwPMQN4cL6g3/hQdWJ6gzuCpPbU5SrW95LF6doUb/ili8Ok31vhV4Yn2SekOrc//FURoMq8GZmxvh8/+Blb3LF+7g7R2CoW1J9jnso7FbI3a57qKRbRNWvV5FL7deLHYzpt+r/oy1G88U16mMdBvJHPs51HFsT+Sdk7CpFBGr8uE7KxOx6/LjNy8z8evz4zU9HQkbC+IzJ5NydZ4slOub+Vn5uLEQLlNEUvgsxKwugOeMDESuzkfw4mxErMmL7/yMBC3OyqcdRnzcZkD0hgJErStA4jYDErYWJXZTQSLW5OfTjqIkbC1O9IaixG40IHajvEoYEbuxGLEbi/NxU4kkFCdhgxH+c7LgPkWFy0SB57R0uE4SeExV4TUjA55T1ZD3XtNFEjLgPV3gKzE/Hds6qlBlzIgqQ3patKpHbJwjl69tYfDgjsrK3cCBHXFzv0SBwvpKmDx6efBxuc7QPl1we3WRkQO6c/rIWj5He9GyUQu2LU/P4O5SXUtdN9+Q8llF1/Yq3roLBYcVa0/a9apGkUIq7l0WFC6g65c6fjWO7DrCmMFjUrnJA0elKoWDgwNubm6KSqZc/dMMmlLtQVrzlO4af6niKY9d0MQhLY5KnXvpp4EcgFOmc/XyZpYsHs/JE6sxWTU5mdYfQ1C6VCXmzNpA+nQ/p8b5yvY07ds1xKBwAawsTzN2TM9fee9HEOTLW4SDB66SGG9GiE8jEuIesXbNUfLrFcbD/SL+vndo26YBr2zO0qZ1/T+Q1n/4eyAYPbIH9+8doEunpgT6P+f+3T1UrVyWhDgb7t3dTbeuzfFwv0yB/Pn+gvoUDBnUCfMnh8iUISPDh3XHyeEc6VXq/qYb/mchOHFsJRvWzWLPLmN27ZyvuE2a0JfICE/WrpnKtKlDefzw2zErunH8X4KgUoVS+PuaUbVKWfLlzY2H22VKl/rz1Dh79WxFbLQbB/YvZtjQHryyOZWi7FNC+90/gpRxCpo3+4X4WGfOn1tH3z7tcHaS1lhVGBYtpGxzqFCuOJ7u1zl86AL58howZdIKihmVZezoBezfe4vixcoxbMgMalRvQP++42nV4tvqy6+ha+fmWFudIGP6DPTq2QZ3t8uKNU59vby8f/cAP98HfHj/hIrlimJ6SFC9sopT+wX1aqs4uE3QvLGK7WsFg3tr0/hPgmD8uN7cub2HoUP6Q+IhXF4IwgNqYvfKlPTp0tOhfWO8va6RK2c2MmbIytzZGzEoUoJpU1ZR1KAUkycuY+9uMwyLlmb0yHnUrtVMpyxNFgsWzdItYzW08/SzUL8/faoJZctUZeTwOVSpXIce3Udy7MgjqlapR5fOQ2jRvCutW/Wkdetx9Ogk+PxBsG6Zdh50UbqkIW6ul+jZvTXubpcoVUpj6TY1pNGVLl26pHKTKptSeJM8h4Q8DiqlrQGp+unl5ZWKL9EYb5GQ6sIFchbA8pEl7nbuClxsXChnVE7xU4dLXRYnt6/h89sBCt81fIB2WaUOm6W4AUbzh2I0exDF5wyk+JwBFJ3RF8OZ/ZT7VNcZAyg2fTAlZwzBO/ABS2/t4/yjI3yKdmDQrkXcsDFl7c3t6M3qS75Zfdlvvp8P4RYK9jzaSa7Z/Thqb8oD13MUXjKUrD1bUbegwHumSuFrJX/rNT29Asnvau49p0jeVn3vNU197yHDTxV4Tk9H2Ir8fNxcgo8bixO3sXgyH63mqdX8dcxGA2I2GBC32YjEbSWI32JA/JZChK/OT+L2IsRvLsrHrYUJX12AuM0F8JmXkZiN+rhOE8RvKKDIAbEbCuAxJT0xa/R5uyg7cevz4zknMx9W5iV4aW7CV+sTvDAboYtzELEyFx+W5+DDstwESplhjT6hxjmIWaePx/BMnFtVkJqe9TjudJKSNqUwdT5HRbeKnHc6T1GbYpxzOk8lt4qYOptSyqY0Rx2OU8utFtuctkHU/5GVvfj4j7Tp3oL7j/fTqHVNTpmuZ/TkXphe2kjfoe1Zs3E6S1ZPYPPOOcxZNJJxU/ty4NhyhoztyMf493yJj+HsMWNGDGzJzcvraVy7LC8e76NHp3o8f7SXGhWKYmNxmG7tflGuVcsZYPFoL30611fCNf6lHDevrmPskDbcvrqRnu3rc3j7PJbMGszejdOxfnwBizsn8Ha4iZuNGbZPz3L7wkGCPO7y8v4ZiHYhMTwK81uP2L9lIwe2buLA1s0c2Cbv13Ng6zr2bF3H7q3r2Ld9I3u2rqeEQQFyZBLkzKwia3pBjoyCbBkEWdIJsmWUe+zU99JPIvk+nSBLBkHGdOoylOjcsQnPnh2hWpUyinGW2NjnuLpeJSDgBnlyqXXAs2bJhIX3YV7HXMb180XsY02p0bMcx56tpPmoRizeI+guDyAupvohWg9TYeUtFKw/9v3wBX9RceK2oEAtXT9RSq0+mRKZKmYiQ/kM6uc8arqkCWBDQ0NKlChB5syZyZkzp3JVt530yv486S83O0s/CXnWntR/NzIyUtylioVc5dP4S8gva1LFUyk/fcHmCzNxjb+D+8d7jDXphSj2fbq+QVC8SVnGmiwgfYkMv/KO9BNcd9hCwwE1WHtmKl6fn9N5UtNfee9HEOSpVpA1p3fh8/UaPl/O4/HxOnN3rSV/7ULcdN5G3d5VOGOxGq/PD6jdo+IfSOs//D0QdJrQGM9PFmy6MINWI+tx9vlqanavwFX7zVTtXAaHSFNehZ0id9Wcf0F9CnpMa8HRR8up2L4UzrG3uO2yM9lPN/zPQrDsyHjcEu7hnnCP2TuGKG6TN/Rjw7nZNB5UB5e4Jxx5uBRhKBCFk9IyVCEKqxBG2vH9i1BEhTBIupdXiaJJ7pqr9jvFBEaNC+P95RoPvPZSqoUhd912UbxJ4T9YD9/i7zO7DUceLqdO78o4x97lmv3m5HFKN/yvICUt8qqhUUOvdngFgjaj63POcj01upXHOeYqj333K+6F6+XnjtsuyrUuxmOfg6w33U2eaoUYtmQGBesY0m/ueNacOkrRhiXpNWMklTrUovOkgTQc0PYn8y9oPbIepi/WUrZ1MZxirvDU/4DiXrCOPvc9dvNLr8rcdN5FpfZG7DQVVGyjYusZQY3OKtYeEdTvrWKpnDMnaMf9T4Kg65RmeCbexTn2Ji7RK7ljK7ALqswlm02UaGaIU/Q5rEKPk6VcJjKUysI4k4UUqmPIiKWzKFy3GEMXT8fkxCEK1yuulHvVTnV1ynj2RsEUk58p998CdVscuWw2Ro1K02vmaMq3rU67sX3YdP4M5dvWoPXIHjTo35rGA9vTeNBA2o4QeIYJ5m39tbwIDBoUwCHKFKeY67wOP0shA321IJbEO8iPxPJZ8huaj8v6+vqKCqbkMTT8iIbnKFCggAJpZVNeJX+h8c+fPz9lypRJ5tdEejVtOarnIGeNnMkQJYUakgcqnjq/W47OxetdVyy9BX2nadOTGqoS6UhXNjPpymb6KajKZ0BVPj1XnDfjkHib2v0qcejJUtpMbsDO6/MZO6OXsmAgcfDQEkxWTWLB/BEcOWZC7wHt8H9jx7lz61BlzIBIlw6VFDgzCLKlF+TM9I13lfcKL5tekE1zL/ndDOr7HBkEOZPuJ40eyvEDO9U889Z1yXz0ga2Sp96sYN+m9Vw4eoJ3PsG42bzi0vEdvPO9j+XDCwS63uDMgW188LuPlTyzz9aUKiWLYGd+lJ5t62H97CA1Kxvx9PYOBvZpzJN7O2jVpApnjy9l2pguXDq1kmF9W7B59XhWLxvF9g2TWTx3CJPGdOPY/gXMn9GPg7vn0qVdHR4+Xk8rw05MzneU2s0r8OzlCTr0bsxTi+OUrVGcl1ZnaNOtPi+tz1CuZgkemx+jU58min/NRhU4ZboWvv4fWNm7cuU+Pj4hhIfa8CbAkyb1W7Jl024SYjwI/+BHt859mDVjEfExPsRF+zJm5GQG9R9JdKQfwf6WBL4JIyL6M+5eTkTHubH/0Clq1WmCh7cnUTHOXLtxn0pVf+Gl9SsiY5ywtLFTnqW79Pf08aR23SbsPXCS6Dh33r4LoGWbLhgvXUdMvA8RUQEMGzmZ8RPnkPAphE9fg5m3cBU9eg8hIvotHyKc8AsMU3Ruj564QqasOZKQM01kzqa+CiEHEO0y+T1Qn7P38qXakMmAAe0Vga9///a4uV0kf/4kQyTZVOTwyaaog1WmNNUoS0a3DBhGFiSnXw4KhQpy+wtFreFHyOkrKJugRpEPuv4aZHAVFItUX7X90oSdWqVEqveIod++ok2dOlU5fyalqWKpnimNs0gdd2ncRQ62yQOpEBQuXFjZLC1X/uSh61JYTOl/8eJF5X3leaOgSHh+qlKeKpRDLzi3bt6+g0zumdELLohwVOn4pYWScQZk98lKsejCVKY8ufzlvk7dcD+L9C4ZKBJWlIpfS1GJslT4UooCoUXI4JpRSSuDS3rKfDSiMmXJ6pVF5/3/8M+DbBOybRhFFSKzR0aKxxQhm3cWiscUJr1LeqpRhvKfi5PeJZ3Ou38GcgfkUNLO5pWFapSnVLxaxe6PotB7Paok9bH8IXkVN73gvJSK06NoeBaqUpGiEYXI7C7QD1a/k9FNkP+tQCXHhDTi/DcgT4Agl5/6Xo6d8j6bl9o9i6dATx58nMZ7cmyuhOzXpcjskUmph0zuGXXC/V7kfZOLohEFlDilunDJWAOdMD8LSYOkRdIkaZM0ZvdR0/ujOUW2ddnWMrpmoBrllLFKukvaJb2S7tIJRhQJM1TGunxBBRTkDylM4feGZHTLRJ5APbJ4ZiO3f16y++TUSeN7yOmXneLRhcnqlTnNtGX/KhFrQBbPTBQNE2TxEBiECbJ6CYq8F2T3FhR692P6/gnI5S9Vpcsqfbn858KUihWUS8xCiZgiZPGQtJel3KdiqJxUCvSDCyrzhyxnWb75gvJT+IORcp83UJ+sntl00igQIsif1Gf/bMj05Rwr57VM7lnI5ZcHg/DiZPHISk6/3EqdZ/fJRXafvEp7q/BJUFCqlKYRV0rIeq7wpYRSLhWiSpDBQC3QScHu5s2bynaQlBYz8+TJo2gVvX//Pvm8vZSQqpomJibKAevXrl1L5SeNs1y9ejVZaBQFhWJhV27nSLZQLuGgm08NDN4XoGJiboXvkv1M2z8VZDySl/qNkGNAVcqRyS0DRSMKkts3O1nCM5Fx2DdLpYcOLmb+/OGKBllEmAfLl4xh0YLxmGmscSrQ5lF/O9JnzErmbLl0+OfUyEHXHgN4Hw7bdh5W+PagkAA+ffXj7Lnr1GvYAmdXNz5/9eHhk+dUrFJbuUo5wMHZmao16nH67FWiYl3xf+NLg8at2bB5DzHxnnwID6RT135Mn7WEmDg/ouMCGD12Bn0HjCIiOlCRDZau2EiL1p15+86fyGh39uw4Tb3ajfHycCEuyombN+5QvXJtrCytiIt0xNbaRnm+dvWW4u/t5Ur92o3Zu/ugIj9ERCTQsmW7P60Mv0HH4e+GemXv2LFzJCZ+VohVExyl7OHT/CIjY4iJiU9+jo6OJSoqNvn58+evfPnyNfk5Pj5RieNrktPHj58JD49UwmnCy2fpLn8ynAwv39P8IiOjFQuhml94eJTipvnJ9MPCIpOeNPF+YevWvTqDwI+hXSa/B4LOnZvy/Pkx6tatohhnkSt7bm7XCAi4SZ48SSqN2QTCR3CNLThjhjMXqNizJPueGtN8YiPm7xN0nq5Sbwz+AVqMVfHEVyhYeSppI3EaKNBExcH7gvyNdP1+Ffm+lZH8MrZu3TpFL17jJjdLS2GudevWxMbGKgKdNMiSsmzlVzjpZm9vT7NmzShY8NsGbBln8kBuIFh9eTLO3FIwfF1X9bkz2nnSgcCobWlGrJ9F+srpf+Ud9Vk2553WUm94VdZfn4YzT2g/o+GvvPcjCHLXK8Dyc5tw+npBqU/7xAtM37cc/cYFueiyTqnfM/arFbpqDCj3B9L6D38PBG2nNcCZx2y8MZ26w6pw1HKZUnen7Uwo1akoDp9NeR5xmFx1c/wF9SnoMrcpe58spFKvUkq7uey2KdlPN/zPQrDg+Eicua1g6p7+ilv/Fb1x/TKBJ4HVlf6w3mwBNfoKdt1Qp1W+q4pDDwWZqmnH9+/B3H2CcevV9IxeI5i4SdBhqoo5ewXNxqjYdCmtchUUbVMQZ87zKGQfJTsV5arHJozaFvqD9fAt/p6LWrLzwTyq9i2LM3cxdVibPE7phv8xNl5U0yJpkrRJGvssVDFkuWCGVPVP4x2ZTqvJdTjychnlupfAmavc8t+huBdqrs9Vj82U6WLILb9drLy4hZx19Bm0ajKLT+9k7pGNLDi+FYNWJeg2fygVetSgw8y+1Bve6ifzL2g+sQ5HLZdTrlsxJe07ATsV94LN9LjquZny3UtwwXkTFXoYsumiUNriuvOCan1UrDghqDNYxYKDPzdn/u8g6DirEc7cwJmbWEcv5qqd4HlwRU69Wk3JjoZKG3vy/gBZamQkQ5UsjNwwm4LNijLYZCoFmxsycOVElpzdTaHmRvQyHkXl3r/olPHU7YLxG36m3H8L1G1xwMqJLD27h0WndmDYphStp/Rg9eUjlOtWjeYTu1B3WAsajGxDg1F9aDVe8DpcMHPXr+VFULhFfqxijuPMdSwjj1PQQKMWr+YdJE/RokWLZDcprI0bN45NmzYRExPDggULlI/OGn95LzWIZBhpM0DyGykNsKQyxpJBIMpp5+lHEKw9OZ3X7zvy2FfQc662/x+FuqwvOK9XxufKfcqw59ECekxpiZBGXqZqeFXB/v3GbNgwg6VLx7N//1K6dWtOQIAtpqbrvtGnw6P+Hnzj5X6EZs1a4+cXqmgHfvgQnsz3S37+/fuwZL4/MfGLwvfLq/x9+SL5/kgSEj4l8fE/I3vEpZI9pIyQSi74EPeHZA8fn2AaN04y0KNTHn8EOg7/C8gvJnk5e/Yq9vaevHjxGltbV6ysnHj+/LUCGxsXrK2dk5/lvXST9+bmdvj6viEiIhoLC3vFzdLSSYnjxQsHnj93wNLSUXl++VL9LK/yWbrLZxlO/axOU+ZBxv+zeZDvOzp6s2/fMXLl0nRobTrVtOpCO8zvgdQRr0Oc3LN3eRMDB7ZXjLSktbKn8hEUIT9FKIARhcj0LiP54nOR5UNmckUJssqVOrn59wfI8l5QMFGNPDG6/hqkDxboxQnSyS9+afh/F/JL99jU5TRv3jxlsJUDqlTtlIeua0wbawQ+aeBFqkvIIxU0KppSJaNIkSKYm5srOvZyE7T016iCKtgjyBObE0MKU5RCZI/Iqpun7yD924xkC8+r4/496H/MQ/rgdOgl5MaAwkq5a4f5LUgXnJ7cMXkp/FXWaSHlmjMqt+Ke/2MeMoZmoNAXPYpQULnXfv8//PMg24QBhZS2IvunbCvqq7o+Zb+VdZouSKXz7p+BbGFZlP6QLjgdRhQmf+LPt+8fIVd0doom9bGckdkUt+wR2Sj8JQeFv2TGkCLkic1FplBB3lj1OxlDBPniBKo04vu3QI6rOSLU9/IqIcdZ6Z75/ffH0PRv0ytjtQEFlGfZHjKEpNcJ93uRLTwLeeNykfldRqXsZfzaYX4WkgZJi2YOkTRmCxNkDxfkjNQNr0GWD5nQi89NptCMSlsr8Cmf4i5p1+RHtr88sXlJF5SO7BE5yRunT+6YfOSKzkv6txnIGpadjKGZyBqWjczvsuik8T3IfpYvLheqIFXqtIPTKWnKvqb/UV7TK+1RtkVJp2yfuaMFmd59o1c77n8S1ONJQWV+K/Q5N/mlYbXPct7PjXgjaS9Ewc96qOS8+0ZFjshcpA9Or5S1rAd5leUtyzpbeA6lrLXTkHWc4wf1/EeQPVxd53li9JQ8ZPmQjTyxemQMyUSWD1mVOs/8XiKbwpsU/qyuF+14tJH+bToKf9FX6r5wlD7pDDTHy6ghD0CXH5XlapzkOx4+fKgcqSA1jPbv309oaCgzZsxQ+AlpI0Czaid5j/79+yv8hrTmqe2voJBAuCXxOmnkLS3kic5J4c9ZFb5L9i1t/z8Dss/JsUDDF8p+KeT4NPwbr7l+/TTCwmz48MGGdeumkDVrZjZtmseNG9tSlJ82j/rXIVOmzHTt2hMnJ19sbd0U/j0l36+RAzR8v0YO+Mb3a+SA3yZ7SMiw8tnS0Z67m9w53ziYV/auvLT8bbKHlZUz9vYedOjQLWkRQpfOPwYdh/8VpMCXj4IFC5M/f6HfiAIsWLCQR48eK3Goofe3I1++/GTNmlqVUBtyFVODjJkzIlS6YX471OXXqVMTLC1PKoerq/fsWeDikrRnL3llT6Ws7AnJSH1Kun7RNkn7k/+U55n86P8zYdL6z0xNpxwsFy1apFjnlOoVN27cSLVSJ3Xs5Vc4acxFboyWq3ly9U7jL/Xspc68XA2UZ/BJ9c8mjZuo/U2T0owXiI86OfnVv0rH5Qf/r4KsZFGnk6jj+/v/yiGiWuWtuZf1LP3++/97/rJ/yvYo/ynrVPZXOfn+3n77M/+vgnSkJxMZ1W3n9/bhtP6SpgQtNxm/7A9xOqG/+f9f/ct+GyvHjMy/bZz5LX/ZlmQ9/y//mnatVdfZ5Fgp/yndZVv5M9q/0s7TkVm2c+20Nff/v7Q9Oddo6jhp7pa0ZyHTXz+e/Bl/Wec/O4f9ljrTtH35McYgNc8h+Yv79+/TtGlT5fzfyZMnJ/MU8iq3hqxYsSKZn0h5PrBk2CW/0bt3b8Vf8iTSSFxy/DItKZD+1n9S3f1lfxl3Cr4wM5nJQHrEkG+8+r59i9i+fR5r105n584Fyll9uit7fy/SyfrSy0/+vPq/Cr38+uT7k6FXMB+NsvdlgbiHnp4++fMXTENW+TGk/KNS/dHzbL8HHYf/JXQr8Gchz2WTpvS13f8XyJgxk/KlIUMG9VUt3KVXVvzkOSw7d+5i+/YdbF6/lUL5i6IS6ckgMqMSGUkvMpNOSKk+A6okyPv0IpOClO4yvHxXU3Yp9+xJXWoXl4tqa5xul76t7OVSm7zO2jML9+z20GhADVTFVVy23USrkU1ZsjNps7k0hvADtBmqZaAljTASBWurOKkx0KLtX0KFKPkD5NYt2zlz5mBqakrfvn15+fKljr+E3KMnhUFfX1/lvD1t/5IlSyqHmsoBWJ57o7jrCw7dW8LgRZ1YeWwC83YNRxh9n66UqN5JxWEzQQaZ5zT8v0HGJ7hkuxGPxMeK4ZT9t40ZvLDDT6elC0GeqgVZe/YgHvH7eeldDLe4U8zbvYn8tQpz120HFdqWJFPpDNx23UnTwbX/QFr/4e+BYMD8Dpx7uY6MpTLQYlgdxYhEre4VlDpUFVNRpqWRYshCv2bev6A+BS1H1MXniwUH7iymfr9q3HLeQfoS6f9gWoJtl+cwYU0f5uwYhsmJSYrbEOP++GHMpBXp6Da1I4fur6NWF8Gei+q0KrRWcfSmIFNp7fj+PViwTTBhuZqesUsEk1cJOo1RMX+LoPkgFVtOp1WuQjEcIuu8fNsSWIeewP3jJQrV0f+D9fAt/r5z2nDOch3piqtoPao+N522J49TuuF/jC2n1LRImiRtksZ+M1QMmy+YJdX70nhHptN2TH2uv96qzEO1elTigdcexU+vRm4cIs/i8dEM789mrDi2lTxVCzFs8QyKNS7DwPmTWJ1soGUUldpLAy2DaNi/7U/mX1CvT1V8vjzhzPPV1OpRkbtuu0lXPJ1Sxvfcd1OxfUnMHHdSqX2x7xpoWaYx0KIT/z8FgqHGndh7cxGNBzbC9/MG7r0SPPMojc+X+1y23Uy1LmW577GHnJWypW2gxVgaaDlMEWmgZU6SgRatMk420KKT/h+Bui1KAy1lWlZW0i7XplqygZYKGgMt/dp8M9AyXG2gZb400KITX+q4SzYrqhg9qt6lHPdcd1GslO6h6tIKeLt27ZTjm4YPH67jL42/Va5cWREG5dl7qVbvkgzMSX+5Ipjy6AVFjVMaYNHme1JCGltJkV+NgRbJdykGWnRo+iNQl5c0xiXnHNkfjz9ajmficzp8aYQYJulR85qHDi1J3rMXHu7BsmXjWLx4EmZmKffspSOdyPCHoZJWztNnRKTPlHSVz2ngD8oQfwYqibbME7d03H87tGWjPwM6Dv9GCOXQS6nGJ03curq64uzi8u3e2Uk570Qeou3s5KSs/Kjd1Vc3N/W9NN8vn6W/vE/rWd5/g3zPWYnbyUkdVvMs00pO01mdFw8PT2Jj4/j48SOx0fFcaBrEsozPWSKesDQNLFOZs0z1NA33p4rfOmFHL7E0uYF06dKMp08PUbZscRwc5Dl7Fjg6Xkq9spddkME3PTfctkO8G4Eet6lYshTmdw/RvX1Hdq4QDO2mXb666NFKRbibUHBcDqpphJEwyKvi8QVBkdy6froN/NchhT15uKn8WvbkyRPFTappygFUYzlLg8aNGytn1kiBT/ppD8LyUHYpNGqez59Yz/sAS2Lf27N4tub4B+0866J+FRV3zwgypOGXFr1ONueYNGoQezYvJDHKh6F9Ov90WroQ6GUz4MieK/D5FcRfgQR7Nqw4SuE8hri/vkCtShU5e2QNfPSkad3afyCt//D3QDCoZwc+RXmzYcU02jSuz/MHh2lcuwYOlmcpZWCIp8MVYt6bo5ctz19Qn4IhvTth88yUbm2bE+DxFA+HK98xB/5bINi/zZj3AVaEBdmwcaXawMG0cRPgy2qczavz1seBS6f307Cq4NoRdVrVy6i4byrIrBPfvweblwgWTVLTM3+8YOk0Qf+OKjYZCzo1U2G6J61ylYfzFoOPr3j5+Bg9O7TkjdctShv8eUcvjBvaiwdme6hatixBXi+UsUkzTumG/zHO7FbTImmStEkaxw5QMX2EYM2878Un6NWxJS8eHaVcseL4ON8hwP2G4m6oX4gAj5v079aO9wGPOb7/KnmzFmHmhDUsX7CfDStOsm/bTUoUrsDIgXOoVakxg3pOpk2T3j+Zf0HXNs1xtrlMlzZN8Xe7S5C3euWlqF4hPB2vULNCeZysL1GrYmkuHRDULKvi3F5Bg6oqjm4WtKynYrfJz82Z/zsIhvXtTHyYHX6uT/gafRCPZ4Jo35p4vL5Ox5ZN8XM1IzzoEdnTZSajyMrCmdsoql+KWZPWYZi/DNPHmXB41z2MCpRl/LBF1Kmq2cf2LZ21CwTLpv9Muf8WqNvijPGrWWV8mC2rz1HOqCp9Oo/hzJEXVC/fkB7th9O6UU/aNetLu+aT6NVGwDvBpsW/lhdBiUIGxLx7hrfTXaLfmWNkWChF+1dDqnK2bdtW2UIit45It7T4CWm8Ze3atezcuTOZJ5FXjX+9evUUvlH7vR8jdX5Nt2yA4MGEuQnG9NOm549Cnaar3UXeeFlQpXQZHpjtZdW06eS7mQshhcukcAcPLlYEvJkzB3Pq1AYGDeqAl9dLxRqnJp7iogarxEuWi2csFeYsE+ZJ1ycsEeYsEc+Uq3z+5v44FVaLx1Q2foKwf4KQ/F4ynibhCeLp029Iy01xT3rvxROyXn/C7DxPWKnkJw2+O5nH/nlo3l0t7DlUwZ2pMzRHd2nX4f8SOg7/RgiGDB6M3N4YEKa2iJnq98mH2+bPGNCvF0GOt+jduxfmtjbw0QufIB+I94BEF4YN6sOxS1fhyxtIcFIQF/+eUZNnYHZ6Gwe3LmXWklXw5R18DWXZxu1sXDGLp9cP0n/YaCKjg+FrACeuXGPcyEF4Wl9WrDLp/KJd+PopgSvbnxBwxRLbK940NOrLg3UnGfLLcE7M3kWMlQevLnngft2VGBtPpredxoIus5V712uuuDx0IWDuB0YK9UqehFTfjIl5zfnz6xgxoivOzucZNqwr7u6X0NdPsWcvQEVNylODitSjCjl8slIixoBc/jl/kzXOcglqSKtk2v4aJFvjlAd9avtX1h7Yfh3SnPH8+fOVw0tLlSqluMnDSKVQfenSpeRw0iiLHKQTEhKUoxmk6qYMI1U5pb/Uo09MTPx2qPpGoVgkrUM1alMF/bd5dPP7HWT1FBhFCFRp+KWFsh+NFCtvpeMNqUU1xfKhdpjfAsUa54eiVPpamspUoaJijbOwYk1NpiUtcFalDDWopFhX1H7/P/zzIK0EVpW2VT8akd07q2IxUF5lm5F1WJ+qVKYU6Z3/Gmuc+d7kwiiyoGL5sx7VKZtY7IdW4n4WBd/pUYvK1KQy+d+qrXHqB+ejCgWoQk7qUBOD8CJKnzIMV78jLSAWk/3rX2yNU1oG1E+yuCmv0mqhtFYp3XP4CAy+Y9E4k1tGalCOWlRAvBaKtUhpnVI73O9FvqDcStvK6ZuNutSgTILaGuXvgaRB0iJpkrRJGvMGyLYkKPBWN7wGufyyK5aJZfuuQxW1RUwHNe3Kvb1Q2p9hZHHSO2dA/20hSsSUpWh4CYqEFSOTW2byvslPVq/silXOHL4/b0lZjr3Swq20QFlP2iP9UkJJO4NrBqWvZfHMTMm4oqmsccqrbJ//KmucftmpTgWlfMt/KkypGGmxMptiaVTSK8cTafFVscbpmI4CIUXI6JpJKWtpgVNa55TlndEts2KhM5uX7pz1V1rjlOmXiCmHYWQppb5zB+RT7qUF1lz+ecnhm4ucvrnJ6aun8CYVf9Iap6znil9LUlfaAY4uSYYiuoKYVMWUgt6kSZOUVTzptnz5coWfkIsMmnD9+vVT9vDt27ePRo0aKf5S8NP4a7aY/CZhT37wSpFfg/cFk61xyr6lTc+fATnnyDE/h282hS/M5pEZIfcHjv7Gb2/YMJ3Q0JeEhLxk3brJZM+ele3bjTEz+7Znr7xozEmRyDERx2ERw1ERnXSNUq6HRCyHRWzys/oayRERyWERzSERjamIot7BBET8FYTbPMTbp4joRERkFCIyEhEdhYiORkQlXWNiEDFJV+mmgQwbFYMIDySv5x687T8Saw/RdmrEvobYpHvNc5zDr0OGk+Fj7NX3Ua/hrWMUa9auTlGP2vLK/wo6Dv9GCCZNnIjFixeUKluOWZNH4mxxQREC+vXtA59jCA0Lw/LlC/w8HZV3ipcsjq/VKVo0b0iV8sXxsDhCtfLFyaOfHwuzXRD1DCKfMXf6CGU5+sD6aRhP7Uf6TJk5tnsJ10+sI1O27PTu2ICQwAfMnTyQPt1bQawDb96GYGNlSeSHN9jYWOH/+hZ16tShWbOmhHvehzALEhOiuX7vKtFBN/ia8JzSlQy4e3kVLVpW4vCuaYATEyb3Yt/u2YAbgwY0YcyoNoAr27dOZ75JH+JPBTNYfDuAuGOHxry2u0CfXm2Ug7tjoix4ZXueQP+b5M2tOWBchaiiQtQS39BEIOoKRCPBguuC1stUiOY/RsN5Ks4HCAVzLgsdfw30eqpYby7Q66HrJ3Kq833kyBHly5nOQPcdTJkyBQsLi+RnaeFKHmA6ePBgZZ+ehDTcIo9VkG1AGmKRX9VatWqlqGJI/xEjRih1krynr5IKUS9FmTT4Pk3aqDBWxepHgvStdP3SRB2BaCy+pdfo59PShSBnFz1mXV/Cg6/7eMhB7iTuY7zpXLK0y6FOS9avvGrqWieO//DPgqDp0lo85ALLHo+lxozy7HNf9K0e5VXWZW2BaPYX1adsk3JM0KT1y5+RjmDShX485rSCEce7Km6ioaDFYsGoQ4JK4wXTzgoqT1Cx7K46zZLDVax5IsjYRju+fw/GHhP036mmp+92waA9gmbGKsYcFdSdrVLGXe13FDRNUdeyLmQ9SDftcL8XDbXqWbYv7TA/iQXX1LRImiRtksaOq1V03ygYcfB78QoaGVdn06uZlB5txBOOceLNSjK0yqCmU9KroVuOl7K9yzzXTwEZTrZXGU5e5diqk853IMOn7FNKOxcU6q/PYZ+llB5lyD73xZQZXYTFNwWlR6hYaCaoOE7FrIuC6lNVTD79c3Pm/w6CFit+4RHHecIpbsRMw9RPYCyt3aY1nkjI+U+WqyxrzVVT1vI+jXlk5GHB4L267n8KUta5pr5le0hZ50lovVzFnUjBGLm9RDueVBAU6JsPs7htPOEE16O2om+g0ZRIDSm4SYMrmme5DUTyHFu2bEnmOeR9gwYNlCOf5MdmKdxJAVHjLwXGihUrJschDclJgy92dnaKv6WlZSobBApqpM7vgkujuRvWUuG7Opho0/MnISWvkMQXinoqRN5v/Pbe3Qs5dmQ1+/cuY/PGGTRuWAMfL0sunFufnPfKohnLCngxbPFULuxpzqA5UzE91o0G1624d7wZDker8/hYAxpee8mpk71oeeU+Ny0SCbdM5L0lhFpCpNUXennHIVy2Iiw6INxNEeGJqB6eY9n562y/Y03uAwspcnAZuQ8uZOiVS5x57EnBQ0spfHAJJfYupMiZrYg3gYjQDwg/J/Rez+c9b4h834+veGovxWDnas2dpzd4/PIeTywf8MQqDVjeV/wfPr/LzUfXcPZ+nfz+R2JYtnRZinrUllf+V9Bx+DdCMGz4KMLDQjh7dD2nTh8gwuc+g8ZNoFzpYri8uEzffv3wCvLnS7gL1lYvePjgPrGRoTy3sGDNjl0EO13H8elhCubLyamdCyDeGuKsaN+0Bi079yTI6wmezo+oVLsB88f3YJPxCAxKlubpy+dKBcdFhfDCwhzzJ/cYNGwkMYnRuFrdYPqkMTg9OpBc8aGvTSHiJYkJMdy4cZN3rjcYPaAdR7bMIeLNPS5fP4erjRkk2tKsXmUWTRkAn+15cP8iTx5ehM92zB7fh569ahJ/7EMqYa9Ht5bYPTtFOpGOmeMG88b9NjPGDiHQ7Sb5syWt7OmUXWpc3SwY3VrXXRt966n46iwUXFz3/XgN06mwPSMomoafJt9Sj12ugKYa5H4AqZYpB1ttd6la0blzZwVyINb2l2jSpIninzFjRi0/7bz9PBoXV/H8+M+ocf4VEOgLQ85tfwwJluDXB2IdObDCjBxCcwyF9jv/4Z8NwaQe/QiyeUStwhXoVqc5AZY3/5S2+r+F4MruzZzdsgmz/bs4tnZ5Mj2TO6vYN0/QpbqKUysEzUureLBf7VeroIqXJwVZdOL792DPXMHKkWp6lg0TrBkrGNpMxe5Zgu61VFz/gSr8vwXXtqhpkTRJ2iSNU7qqmNdPsDXZbLs2BP2btcPL/Cq5RA7mDB5BuNMjsgnNeara4f8OCEplMyLU/h6/GFQi4OUd6hQtx52dgl8KqbixTdCkhIrzawTtKqk4uvjn5sz/HQTT+w3E6d5lloyZBQnn+eQguC8FM52wvx/bpgvWjftz4/w9GN1GBaGC3XN+LS+C8rlLEOX6lJn9hxHl/oQyJY20+AI1qlevrmgVabtLo3AankOjNZQScr+exl9aAU/pJzWOwsLCGDZsmOLfrVs3xRjM06dPFT91uNT5vb52JwSN5IuzUMZMXZr+DghO7lvJ4pmjGNG3K+GB7qyYN55tq5dw9/quZPqqiObMM3Kh85k2XLfKSrtDbbjsZkiRyCe8dM9CsIvglZugaPhDznmVpMKHSzwDZvORq+/G8/lNU+bF3qBQ5FeE4y7Eix4IjwuI0BiEqz3V/QKps3AJfZq2wsXclS3LtlK8mBF1i5WnzS91uXzTluzWj8ls9wIRHIiICEUEepLn1WRsHGvjZy349NFdOTVt6JAhNLl/HymyhUdEKLYcpAX3YsWKU7JkKUqVKp0M+WxkVEzxnzhxEh8+fOD8+Qv0kyrxe+y5NfAtK0w0c5t2Hf4voePwb4Rg3PgJPH7yhLlTBgJ+OJufolK16lQpa8gb20t07jKcDh3b4Wd1ionjxnL1yhMiA14xfsxwfAKD4EucIrTZ29kQ7HgT3t6F2Bd0bVOPvPkLce/idnaum8mwMRPxdnfCz8sFRxdX5R2zMzvpP2gCvu6+3Dy7XcnP6FEDeHZ5M+VLGuD46JBimSlXzhy8c7yYLOzdvHmL9643KVZYj/q1KuBlc5ZJ44dz9dRG+GzNtvUbuX76AHy1Yc3ymWxeMxe+ujJnYj9696mtI+zlb5mPetFVETcFqrsqaodVRHVHUD+qKpkeZUTcFr+KygGCwvJwzTT8UiK/jaBJjBqVpApLGmEkMj8S1AxRX5Pd7yShnDrfcoXtzJkz3w44F4KFCxcm68fLM2vkXr1vnUcttMmzbuT9L7/8wp49e1L558iRg8OHDysrd3JlT95rH6ouD0dNtsa5MClPadDwa8j9XFBDHvosVyLS8P+rkfFBZioG1qDlpyo0ihK0+FSTsr5VSH/v5+r8P/zzYOhciOohZRCXBPlt81IvsopOmH8jqr4tQ0G7vBg45adSYMlkdwMHQVkvgZ61oIKvIM9LQTWp9nhbkOOZun+l+x/1rz8DZbwExV3V98VdBCXcBAVfCcp4CvSt1eOu9jv/NkgaJC2SJkmbpFHWq6GToLSHbngNCrzKR72oKogb6nmrQXRV0t9LrxPu70TWJ5mpH12VnBbZqRdZlZzPs1I1UJDTQlAlUJD7haCinyCfpaCcz8/Nmf9LGLkWooJ/cWWuaPO1kjJvV5Wm9tMI+3sh67ikPEogDb+/E7IuWn5U9zltP21kf5aVuhGVlbm/bnBlshl9OzNPYu/evQp/onmWZ/12795duZc8yoABA5L9pLAmNYo0h6136NCBNWvWJPsbGhoqxz9JXkQ+S37E3d09+YgoCSn0RUZG0rhBY7WbNGyUgi+p7FeaVgmFlPqTfUubnr8LFQNLUsqzKIVf69OJdpTzLUYey+zUuiA/wqt5cinsLSjqSvfDXbn6KD8dd3blkk05igeaY2GrR4CVwNomByX9H2NqX5lqvlcx/wS1P8Sy3rYSURaC+p67EaEgnHd/E/aCIxDhEYgvnxFWLyj+yJKep65Tr0BpmuuXYtOmcxS8fJOmAVJtM5JSJHLYI5GsfT8iXH3I/Xo0T58L/KzT8eWTnyLsFTMyQhyXK9/w4No1Lly4oAjetWtrbBykRtu27RSDkBs2bFCMAVaoUJFiFQ04MfUhR4wCWLn6P2HvL4IUrkYRGBjEoFGjWGk8mjsnTUifOQenTI9C2CsOnblCMYNCvLq9Gz29fBw6fZHEN0/ZvGMTPXr3w83qBnNmTuXWUwtlIZa4EL5+CueVzUsunD+Ht9trbF4+5fFLG2KiAuXRi+w9acqO9Qs4uHYC+oblcHF7TVTQHUzmjaRM8cJYXNvBL9Ur4PT4cJrCnpnZDcLcb2F66SRZ8+Tn+rGVWD46iL/1GfjwCEdnO/w8LBXBr3/XZozs305Z5Xv26Dz3LI7zbpcfg8W+b41KLrv/m/5SJSMp79KwzdixY5Of5bEKGgFODrjnz59P1dmkeoRUf5D3Xbp0wdvbO5V/2bJlFf15qU6RPXt2QkJCqFGjRqowMs1BA5NWFM10cvff/7//f////v/9//v///X/K832/5v/0QJRJDVTL3mIlFtMXr16pRz/JO+vXbumqG5q/KSKpuRbrl+/rjxLHsXW1jbZX/Ii0hp7UFCQ8ixXAqVF8EKFUhuFkSqdTRs1VT/b6OTyn/dP2Z5OSRrUPLlG2OtxuCuXHurTfEt7TK2LoR9ozlObbPi9FLy0TkcB/8ectCtNad8rPP4EdcLi2WBXnajnglbee3WFvdhPiN27ES1bInbsRADixTPE3l2UNLtHu7DPiLgYygK73V1pOHYkkRchZ0EQDj7kdhzLM0uBn00GvnzyVYS9ypUqIc6e5QVwYscOZWVPbguSfKdGuNdg9OgxHDhwUFmAGD9+QrJ7zUZVMZ33lJMVA/8T9v46qFd/pMXLspWqUL2cEe8C7rB+6STGjBmG/6uL1K5flyIF8uH8+BA5s2elactmvHW6yqjRw5T3X17dQPni+uTOX4CXNmr9W/V596l/G7buZPOK8dw6swGRMQuDujbm0sFlZM6WnVUrZuFocYKJw7vx+NYunl/fSa2q5b4r7Ek1TinszZgxnvQZM3HfdD1rl47j8YXNEGfH/LkTOL53pbKa179bc0ZJYe+rC8f2mbBpxwwi9gelWtkTTf6yU5j+mn8KYa9Zs2bKFy+5YifrUn4xkeaKpd/mzZs5evSbIRp1hxutqDvIe7kiqBH8NJBqEHIglRuq5Zcz2TaKFy+e7C/P6pO/rl26qt3knpn//v/9/6n//xi0//7//f/7/xn//8aStP9pCHtyn7/kPaQa57x581i6dGmyiqXURpLCW8rwUgC4fPlyMo8iV/pS+lepUkX5yCzvJT+ivbJ36tQphS+p+0uSyuf/B8JehwOdsLMx4Jn1Ht54b+bGm0e8915NrNdSwrxXcuPNQwJ8NnE38A7vEuN5FOaJh88WPnktoXOABSIkLrWw9wXEBLWQVa5CRRo8eKA2zhIfj4iWhljCEXfvYdC2LV0aNyKLENQt2Zf0RokI14BfFfYuHTmiaIPJ+CVfqllsOHfuvHLdtGkzVapUVYT1lB8CajauypmZTzli+N/K3l8IwdSpU7lw/jz5Chbm4qXjfIqxw9vLkruXNmNpplat3LxzCzH+D5k+T60SaHNjG3o5M7Nhw0Ziwt/w8rk558+fI8j9OXywV6x1Llswkx2HT8KnUD688+Lmw6fY21jg5mDFuXNn8bB/gI/9Veo2b0WTmqW5cXQZxUqWBt7xwmwXNSuX+a6wJ9U437ncoGzxggwcPZYwn4fsP7ADq8dnlRW8X6qVYfa43vDFgetXj3Pb7AR8fs2scb3p3rOGjhqnaK9C+ApEP0H+KflY6jGWfJNysTZgCrnH50AMFIiBqh9i3H1Bw2267tqotU7FzmChYIxUM0gjjETeiSrmWQvyjNf1E3qpB1Z5lIJU3ZSWMjVfz5R6+4PCnix7eeaeDC+/vEksXryYoUOHftsQ3SiN/P0kSi1SMeulIP1gXb+/HoIcY/Iy6tFMDidMYUtAZg4lzGPgzYlkHpH9p+r8/wfI9iXroMgsFdPMBUXnqJj8RFB8vorxDwSVVui+88+FoNWhusx9PQTRVVBhZXlOMJGJjwRFZwumPhUYzFIx/ZmgyEwVs14I9CZrx/FPhGDS874031+LjicbMupBt+T22WyXigGXBFVNVAy/ISi7RMVUc7Wf0VwVcywFGYdqx/fvQf9Lgs7H1fR0PCrodkpQd7OKftLIxxoVEx78+/up7GeSFkmTpE3S2GyPijYHBb1Nv0efoPbmiqzymYjoK9Cbkof1b6aSeXim/+HYJcg/NS9rA6dQbH5hVvlMpviCgkx+LCg2T8WEh4LSxipGSXW25SqGXPu5OfN/B0Hbo/UZ97QnBrONOPllLNvfqMcR3bC/H33Oq9u1tvvfjYbbVRyNEko71PZLDTlf5MfEdxJ5JubExHMShUpo9rl/gzxCq1OnTooxlZS2BdIS9pYsWZJsFTwtYa9hw4bJwp405PLu3TtFXVCzIigtjUsLn/IYB+UdafQtRX5nmw/DNKGZUn9yzNSl6e+AYPSj7vS40ILGu2tynqOMvtZdsWgurkk61Ty5RthrtbcDQc7FINoKQl0g6L76GuoO71wh5h68fw0xD+BrJHx0VfPfIa50ePcGERqVWtiL+0z5nTsZWqsWbSdPoaTk/SIiEHFxamEv7B3C1RXRX61iO6ZzFzaOMiVT8S8IZ79fFfZM9++nR48eyWcw79+/P9WCjzznuVatWowaNUpZmJDHd1WrVo3ylcvx8MJz3C9GsGLlf8LeXwS1sCe/qGTNnpOd21bh9vwsnbp3Y9WC4QTYnKd9x4H06d+bhIAHyord5StXeP/GnYvnz7FgwUJ8nJ6yb/c2Jk+ahOPjYxD2iK/vHnLl1AoaNWnA5ePrOHNoNX0HDuLGhaN8jHjPjp3HOXp4rzzbAa/AN9y/bcatq6eV/IwfNxzzS5soU6zQr+7ZK1e8EA2at8DP/gqrVy3g0fX9EG/J/bPrsL+3Dz5asXv7Sg7tWQ1fnL8v7Mmzfu4LSoqivDxyHN568PzICfB4RX7xcwZa7q4TTJCCTxp+KTGwqgqchIIbq74fr5FQ4XpCYJiGX8pBUEIeki7Pz5OHk8rzajTuf1TYk19ppJqnjGfu3LkKUn5N+5ly+RGa5ldhf0iQMQ2/vx6C/MKIaxtfQKIPfDgAcW84bnyXnEL/D9P2b4FsX7IOqmVS8XKXoFZWFebbBPVzq7i3XtBZHlCbxnv/TAgmtOwL/kHM6jyY5gYtgIc82iSolUVgsUNQPbMKy92CahlV2B0UlNKJ458IwdX1Wwh6aM77Zy85tvCbgZYZrVQcmy7oUVbFRWNBqyIqXuxS+/2SQ4XD0X+3gZbD0wTrpPAiVKzuJ9g8TDCyjopDUwS9K6q4L/fmpPHevwmyn0laJE2SNknjzLYqFncT7Pmu4Q7BkDodCbh3k+LCgBdHT/PZyZIsQrN3Sjv83wFBGVGMuFfPqJunCmHPn1I/b3mebhHUzaniwUZB8wIqrq8QdCyu4sy8n5sz/3cQTGs3AFydsTl1DWKugJ16HNEN+/uxd4Jgy/A/N87fgwmNVRAiOPRdo0AaCMqJ4uDvhMXhUxDoRKlimjMsv0HyEfLM3tu3bzNx4sRk97SEvdmzZ3PlyhXlPi1hT2oraYQ9aWjuzZs3rFy5UuFJZsyYoZO2dp47GTXj1b6K4C+UMVPb/++BwGzTVnZMnsvivmNwv/aATd1msNBspLLHXBNGI+x1PtiZp88LsdVsPrYuI5n75gmeLn0IcetAiG1PGGpL+K1xMNYCnBJZOmcs9061ItKvPYcfbaeMy1uE275vwt67GIo4OtLk1i0Kurur1TgvmCK6dqbZ4vWsCQHBV4SvF5n37aP1lbOMqTufjNkTEc7+vyrsnT94kOrVayhHbixbtkzZpykXIUaMGKlcL126zObNWxSDO9JCa/369ZVVvnJlymPnYg0ksnzZf8LeXwT1nj35laRFh07UqWTI/TOr1J1v0SJIjMTLO5SdO3bxxus1K1asIjQ6Er68JyYxgUIGhjw5t4YaFYrRpF1HvOyuQthTeHOXxE++mJ3fg93LY0wc3BHDMhV4fOsw8aHONGnfj+4dmmPz5Dpbd0qh7ytvfe04eeokVy6c432QJ/fumOH65GByxYfYn9HZs7f/0E6y5czDA9N1NKlTib3rpiuWFT/HuPM5wh4SrejXpSkj+rVRVvnumh3j0q1dfNjtn3rPXgcVIkFQ+JE+CxnJVAawkDEMpwuZLmZEnBG/ilZvBWWtdd21UeK5YDhqtJCGFNIII5H1sqBpoCCLPJ5B4342CaVSD2xy753UgV+1apVidEXjLlUu5dk1KcPKVTkHBwflXm6Elgekp/SXZo1le5B68ho1TrlBOmWYVJiWlKc0aPg16N0RNPYXqH7n+38UGS9koZ5vQ8bRn8GMZBAdqeFah/TnMumE/f8Vsn3JOshlJmjoK8h9Q9DAW5D3lqCuNBhxX/edfzJKWhZlGmPo9bkl+R8UYAytqeeVRJePINcNNZ2SXkl3tqu6cfwT0TCgOnMYy2zGUMe7UrJ7yeeCak6CQg8FtVwF+nfV9Em/PDcFTQIE6eTqUBpx/htQzVFQwVZ9X95GUNFOYPhUUNVRjteCep667/zbIPuZpEXSJGmTNJZ8IShjJajyWje8BiUtDega35SCD/VYyFgG0YF0pul0wv2dyGmWnf60Rf9eHvp8ldfcSv+TbVFe5Zj/i7ugwH1BDRdBsWe6cfyTUNrakOkMZzbj6PmpCZ0j1OOIdrg/gioO6jrXdv+7Ieuid4K6HWr7aSPH9WyMoxcLGMuQL+3IaqBW30sJ+QF627ZtyqpdSivgcoXH2Ng4+Vky/69fv05W4xwzZgz37t1L9pdHRElBUNoPkM9SQJB8iUZlME0s0eJLDghKvRT0TVSPmdr0/F1oEfqLMn7X8qhALY9ylHteXOkvaa3syT17Fx/o02RTG85aFSV3oDlPrDPhbSV49UywaJkVD26WZoXJPbx8oeKe/aw9l48wO8HyZ0sx8IpGuO5NbaDl3TtFbVPPwpw5l+5z9pIN06u3paoQjGzVj5oTZ7PWPU4t9Hm6IOabIDZ/QPj6kdv+x8Le4c2bFQFcbiuS5yTKVbuUdVKvXn02bdqirOBKIV3jXr1OVW7tt+D50vesWPWfsPcXQShL33LzbOdefbhw9jj+bpYcOHyE6E8f8XF8yrIl84G3BLs/U8LXaVSft/Zn6du/p/JsZbaVGhWKU7VOPZyenYKwhxD+iMXG0xnYvyt2zw4xaUgH8hQ04O6VvTy5vgf9okaM6tOcE5unKHEsXzoVf5uzzJg5kx3bNuLr/JS1a9fwzt+BjRs3KgNGrFy+fv+MxPgobj6+Suy76yzeMJUM+ul5/nAtLdtW4MiBqcBrjNdO4sz5VcqZe4OGNmLs+FaAA+evrGXvxTnEngpgUMqVPQMVYp4KsVIgZqTALIEwEYjVKsRqeU0L0k+FmCwQk5Le+RGmCMSIJMivttr+ScixXNDPVZBDqrlo0lqThKK6g5sU2lIOoBKy7ORGabm6p4EU/uQhptJf6k3LX0p/eXaf/AqXJUsWZZB9//69cuaednrJaCsQs3Xz/0PMFIj5giJHVPR2EaRbq12mfw9y7cxH9ZvNlHrv7yro+Kglbe+2IatxGnn+LZD0LZJp/Kjd/BOgItc2wSh5ePVawTBbQaH1giHWAoNNggEvBWXkKtFydVjd9/9pUCGWJvXd+QKxQpBnq2CwtaDwBsFQG0HBdYJhr9T0jrQX5JWr6xL/aPpUaqu3mnEpuW2pqHtN0PmuoNxeQU+pfrtdMFQKR7PUNI+WB10v+Jlx7J8IFZ2eCVpcUdPT7IqglZmg2lFBx7uCCvsFA14k1bVmHNaJ458MdZ4HvBJU2KumSdImaax7RtDogqD9ze+NJUltfa66nSvtQo7DyfFqp/V3IGkOlfmQeZIm/FcLRjkJimwQDLQUFNsq6PNMUHqXoNsjQS15ppuk43+W5x/h23iSa7tgXIhg+odv/esPQ84TSwVNzAUNpTqyTvp/J1TUuCZYnahuhzp51YZsb8MEYryg/ql6ZMuUBm8gBAHe3gwcODCV29mzZxWNIQ3PIe/lKmDr1q0Vf3mWb0JCQrL//Qf3FT5Fukt/uXIkzfbLFT7t9JIxJolXSkFjo8eCZXGCOqfToOf3QrZ12eZ/qv2qEHIslv1Z8hhyTJftS7aDjt94cm1rnJ0Ua5zlKaFY49RXrHFa2eYkb9RDTjlVoXj4ZR4CLT7DNpfGxDwXNPQ/inivZaDlbSRCGrl59w79FxYMvXqfNf6JDHzqhFgwHzF5AuVXbGCKWzgiOAgREor4GIdICEG88Sa3zRieWAh8Xgq+fPJWhD2DIkUQR4/yGHC0sVEWHGbOnPntHGYtGBgUxcRktbK6K/nT7t17UKhUPo5Nus9hg//27P1FUJ91cvz4cUXYO3jgQCr9WvnzczZn5fIlfA53I/6dE2tWm7BowQJCfV+xbvUqli9bRqifPSePHmTBvHm4vnrM10/BCk4f28/0GbOwNr/Ny6e3WGy8iMd3LmH19CbGixZy/9YlvJyes2zpEk4e2Yuvy3NFpXTb5nX4Oj5RGsRnbUsvsW/4FJ/AxYmveTDuFQOzLKKTmMXlfo+ZUXwbB1pf4eVCP8bnX83qGod5uTCAxRX3s7zaIeV+eZUDTCuxBtuuMQwS6v2Ivx265ahcmw5DzN6JmLj+T8AWsi5cwrObWb+jgqWdJ0GLzn0pVaV+KrfK9csyZ/lUVmxepMYWYzr2Uw+oErmLZmXG4omKu8Z/mvE3K0kiq2DQ+N5kLZBe/Tx6GmL1NsTS9d8wQzvvP4GZOxCtJlGpsIoHyRuTfxa6tP9e5M9ZkFmTtmKYU/DyYV46PfWktlkoYuYfrMc5uxG1e6WR91+Dbh7/XOimlS6dYPSdyRRctIgRD+dSeME8ht2fS1HjeQy6M4+y6xcjcmjUWv99KFg6B0MfLKCI8QKGP5hLofnzGPlwLgXnzWP0s4XkmTpT551/E6p3KklXs2WUXzOP3lfnUmL5PKUexYh5FFk4j7EvF5Ou7zdrvf82tJvbkFbnVyj0tDgylzYn5lJ9yzw6n5tLxXXzGPRkGaKF+sPjvxX9dnam4vblCk2SNkljvT3zaHxgLh2urkBUaajzzr8Joy6PwGDZEgbfmUvxpfPoZzaXMqvm0ePyXGrvX44oVFLnnX8Gvo2XLauo+OQqeO1enE7PNyEmbtAd938r5uxC5GuMyTiB8YTU6f0Y2vn8c1CtbnZWO42g3q0tunn9HmbuoNplD8TaPan5gmUbEKu20HHBSgqWUBuM06B6w9ZMXbCSBas2K5i+yIQKtZOOcpLn3xYrzqyl3/iSJevn0XNY52T/jPkEg8f3QeTQpeFH2DpTcCe6G6WO7Nal4/dgyibEWHlERP406uj3QlBVtGCukTMdz7fgul0G2hxtwRXvQhSMf4ylT3pCPAV23oLCsQ84529EueiLyspaA+LY5l+RT+6CphG7ERHSiuYmhHkrhOspRFAEIjAQERCAkKuk70MRQf7qqzTSohhqiUIEBajDafDmLcLPBWE9Gif/BUQGm/D1SwRfv35VjLCsdHLC/6uaWZdbiSQfv2iRMStXrlJW+r5hFQsWLGDFipWKcC9/Pj4+7Ni7jec7fTlewe+/c/b+Gsgz15oqy+F/5k9WubaM9mf8NHF+SoBjWcNZKd5zQCRwQnxlo4hkv/jINhHNahHKPhHPDhHDahHCLgHbxVe2ighOCzAVcFh8ZrG4RzsxnRZi1q+ilZhDGzGZbCJ3muXYv4rAeH9PFr1YzqKH8/8ELGbtw0l47hOsbSNYVFewqM6PMbmsYGY9wYA8rWksjJV81xPjqSyGUCUJ8r6WGJ1E00xaiUmKmyaMvFYTw2kuZiphmokZVBWjaCKmMqOGHsamI1n0bEka+f2NeL6MRXv6s6erwG27YHE9XXq0YSzRVNAtXT+aiEU6daSNNmIGbcUMHfeU6C5MmFfmEYMzjsH5cC4W3BjN9OtTWfhgrm6efwssV7JoTQsWNRAsaqRLS1owri+Y3yAj7cQ4mor5OnnVRjsxQ6FR2z0ttBMLqC/kpulv7Va25Q5iMg3SL0e4RCG+gngnTS9/Rrz/jIj9jAj/ouj1V6y7jy5iOq2T2sWvQYaT+dN2/x7ai+m0TMM9Lcg6/Vm624uZ1Ki5WT3pffyqpkvSp6EzEsSHBOrkWaXkWeZD9gvteLQh8/BrbUsDGZ+MV9v9e5Bhf7acO4sZGPU7pd57EfMZ8eGz+irp+5hUh3EgnN4pbarjbyhndfv69Xz8lXUt21y2ZQ/V9El6ImSb/IyI+oyQZsKjPyvtNt1lV9r9jnL+mbqW+JmxRIOWvyEfMlx7MQOx10FNo6RJ0iZpjEwCkHfZY6Wuf7acZfn+lnL+2bqW+C31Lcu3rWoWwiJYTZ9mXNG0U0kvUKLHGdonvfOzfev39Kufre+OYhFVRMtU42WrGioSzglsjuVmytVFLHq4QHfc/62Q88TYijyaJrg3V7DoF915QRvGjQQzaugr+Wwu5ujkXRs/S7fkGYaU78/cg4OYfstYN6/fwcIH85hhNpkF97XmzEcLWGS+mInt0zFL0lX/G33TKgrGlkgN6Sb95Rw/wrA4FcRoKouhyXxJdTEiOa9NxXSFT2mm9B/Zzn+dvibCmKuDqnH2Vltm3VqhQ8fvwpNFLLo7m0UdMrKosWDRr/Exkr5mgqbFtXnI1PxkBdGITbmCWdb9AldHbGJhe1MO9l1D35EunO5jzI3es7nQbw29hruxt986hg635fSUOMaOi2DrgAM87DWfkcNsGf8EjN9ZsyjQlMXhASyNB+NYWBIby5LYOBbHxLIs7guLY8E45jNL42BpbBzGMXEsi0tkSSwsiklU3JdFh2ES+ojEFPy4FPb+rF/IddiX3+s/Ye+vgaB+/QY4OjoSHR2Nq6sr/v4hBAXa8j54HVGhe0iIDMU3OJiwkH18inxFRMheiA7ga3QI/m+jCAk+yOdIa6JCD+ET5EpM+Hu+fo5RGsHbcAgIPMfH8DvEh13G780dwsNiiQgLxTvwLnEfTEmMeERg0GnevosjLvIDPkFuRIYeJDHShoiQA3yKdODD2w2Evd3Mlyg3iA3iU0Ii12aH8WCMCxeHB7G73SvuDbXFbKgL90c68Xziay4PD+TmSB+eT3Tj3oiDWE65wprq15UJracwZpI4zgERy51yCYSsiOWtcRxvF6WNkCVxhMz+zMkc4eQTmiMIUpel+TAB1+vDvQFwu2ca6AWXO8H59ur7a53hZFM41fw7aApn2sKpAbA1FzztCw8Gw4uRYD0mbdhNgZPF+Wi8moClpKLBe2YY7lPff6NpZSyve8VztVCCmr4f0B+0KBHniUGwsgxcbQp3+6VBnzatHZLoawanWsCplkn3SfRJv4sd4GwTWJMXrEaBzThdmqzGwL3+8DLJf68ekYuuEahFnzZCTGJ53ugjl4tF4DHvnY5/Mm0LovGaHUvIfGdYqgdmneBuHzUNkpazbcCs27dnDX0SF9p+vw6l+5VucKI6HDSAV5PAeqwufRrYToAXg2FLft4vciFoMThPCiFgXrROnhX6VqnbrkXjeIVWbX+fmeG4TVHTLevabxAsFA9TfeXUEyU4mzMC36WJbIkOZO2XANZ+VGNuiDMrY3xZmxjAWgKwPRnBXaMErNvHK2lrp5cSvsbh3G/4nhvFPv5U3wqYEcfFvAl4j4snZFksLpLuuVE6YZXwq2K5WyGBZw0T0qZ7Vmq63frGc6BmLOs+ByjQ0JeMzwFsiA3Ec3M07xbEczl/As6D4tX5TiN9JV6TWB7VSOBRzdR5SJl2ctgVsbgOjeeS3keC5scRslg3Pg1cJocQsCCKa4U/8rpnvJJ/7TCp4jaJxbZpArt6R7EcD+a/c9WlT+KrP7vC3uAxLY7LeT/iNzWOkKVaaU8KwV9T5sbqsrtZMgHL1mm3r5R5sG6XgFmxnxtHNXXtNS5OqWsl7ckp0k4ZflUsTyoksGXZB9bhq0vXxwCWRXoxP9qZ4z7BuPSN52rBj8pY9qNyVvwWxil1/axTKAGLddNOFd4klid1ErhfJXV9+86OwHVKaOqwy2PxGBXPxXwJvJmjplk7PiWccRyu00I4rxeDS48ETnm+ZS3+OvQpwJ9r1qFKXd8um6CUi5L25NRpJ8e9LA6fibKc065rCZfJofjNifxNda3EvSqWV13iuV40Qam/H80bkvbgOXFc0E9gnW0w6/BT6JkX6sLyaO9U9JmfCyfiB30rJWS+3WaF4jJI3V+DF/56fct8Xin4Ece+CbjNDlXKTztccniTWFxak0LzRz3HS4MyrC8Al/rDnZTzQVrQzB+t4KRm3pNXOQ/K+TDJTc4TN3rAtmJwqBLYTdWdGzSwGA6Ph8GjzrC6Am8XRhNsnKiT/1R0L45T5njH3gm4zfkx3ZJniJ+/HHbpafExveB6VzBt+23u07jf7AGnU9CTCtKtGdzoCTvywfWmah5Fm66UkPTfaADLOxC4RM7x8crYIMcI7fzKdu0/PV5p594T1HOHdhgJ2Ud9Z0UoPEPM7P5wqDzcH5hGnWmjl3ru1+ZdtGk80xJuDoVteeF+56S5PomeBwPBfFgK+qaAWTXWNtflIVPy5RVFM7YIN/qL9XQW65Xrw96R3OwaxqN+ITzq58O1Lvux7f0Ci37BXO3gxd1ujjwbGIxZt+Pc7W3F3c5biXloAV+A+GgIvwnB6yHCDCLiICwCIqOIDbaEsNMQZUHi25N8+pAAUSFEBTnCu4MQbQchB4l7FwWxsQS8DSP07T4+f3qn8PlfY4OJCNmj8O4xER8gLpKI0P3Ehd0m7sM5fN88JTIsivCwGPze3CU+7BIJ4eaKjBESdFaROby8vHG47ccLk5D/rHH+NVALe3JlT+7rkrq2vXsPYsrEujjLTZiv9IjxNcPiRX88rQQJvtuV6wfXAXzyN+OF5STsLQQffdfjb5ePp8/a8N7jHHwMUyR1F49LPH+cgyj3YYS5tOWZeXH8XA4R7ueNjdVggl5XI9ZrGpbPMuL8ehsRPtd4atEOP9vcxPmsxccmKwm+u3F+KXB5KfjkdwaCLfj0MQJ7v8UkRp7ALXAlNh5H+JTwGONlo3jyQJ4B9wKvN2sJCd0jtYiJDG1AxIeyPLo9nkrVCyt01xSdOCm+sr3CXUzW92fVyoHfhcnqAaxbNI6tOV+hJ0ql0QgF9wcJLq3qiPHi2RgvmJwmHpodwunlJfXz0R0Yx4ZgHO6PcVgaCA/CJMKdtx4TiFuVm+3GIwnyMmf31mU68SZj8RycjUvyZEVlTNaOTEWDxYP1eDse/EbTxv6s77+GHUWsFPpMVunSrcHadcOJe2sKe0uya3ZPjI1n6qatjetnME54h3FYAPfDXHAJc1DuU9EYG8Yh14uELM7H0nkTMV44VSee5Yun887zIXu2r8B4wVSCFufn3IommKwZrpPPlDDZ3J+VzfZjNzIYD58dOv6pwpoMZc/KznxYkos1C0ZhvHCakvayxdMI9XzIvh0y7TRotLiNcbykMY36CwvgcnwoPF+A41xDjI1nYbxgim4cGiyczroFI5U87FzeGZPVw4kKOs/xw9N18qvkeWN/pe1ubn5UoVXb/9Ht1fi7HkkOu2PEJmaLG6mEPX1Rmq257Fi/cCxb5wxg2/SBbJs+gJ2zBvPV8TxXNs5QniXWmvRne3FzNnbZjskm3fRS4s6Thbw75sH6Evd/qm+tXjCGnfleYzJ1GiYb+hMZdJ5TR2fqhFXCb+rPtsq32NL0RJp0P7i5ikD3o+qwG/uzbtAqduvbsG3GALbN1NCYGltnDGTNygGsWj6YnQVesW7Ekh/mW6a7tfYltvxyMVUe7t9YxRv3Y6nDru/P2jEL2ZnfDpOlQzExGaATn8TqVYOICDLl9OnpbCzyjA391ir51w6XKu7N/dnU8jAbS5jx1HQBkS+OJdeXDo3z+7Nm+hR25nNgzZzxmKxJnY+IQFPOnpj9Le4N/dle+hGb2u/7YX1Lv42dd7K9xNMflpkSNkVdr5k6HZN16vDhgaaYnpyjG35Tf7ZWvsWuX06wbWF/HZoknRZHlxPz8gSbl8i6XsnOQjbKWGZiopt+cryyDlYMZEcBW2Ie23LmwlSdMKnCb+7PlvqmbK1+LVVZ3Lq6jLdeJ1OHXdeftRPmsFPvNauNRyg0a8enhFs1kA/Bp7jbOJgVfVeyeWl/tk3Tpi8J0waycZW6rreVv6e0i5tXlhLinTrt5LjXDmDNjBR1vVY3D2EBZ7l0dr46/E/WtRJW1nfPzewwfI7J2v4/nDeUecV4BLv0XrNjwBy2zZV1OICPr85wb/eCb+102kDWGSe9852+lRJXzi3kbcgR1owwVurQZMWg7/YrJU6TgZisHMiOQtaYDFpG0NuDmF1arBMuOfzm/uxvf0FH2OtQTKoFNcLf7eGPx/LkMX0Kxh62GMcEJ88JfmGvuRDmnnoujI/B5vowXsyqivHiubrxJOHU4Q34uD5h//wehCzJzZqVsvwH6eQ/Fd0mA9hR2AqTASsIDDqgtBvtcMnh147k6YpKOBmX1OFjThxcR5DbPZ08Ga+ch3GwO8ZRb9KYAyUfE4BxzHt8jzbk0qyWCo+iE0dKLJ6D2cIm+CwviMnqYUq+zp2aS3iAqW5+1wxg9bxx6nY+bZrSHrXDSAR7neDOteUKz+C63ICHi+r8sJxT4tiO5QRHOqrp0KZNoS+QpRG+ePkvgi352DNH8kdyrle/721vxjXTXanos1lTk/W/IuxVF+2ZL26p2186wbw5XQl/2x9Hv0nw+T4knCfQT0D0Tkg058PXV/D5KZsPmHDzgYD4OSSGjedj/A2I9IdAc4Id22BrLghz7YO/y3E8HbcQ6nGRp+Y1eetQgTjv+Vg/E7y2MyHO/xUOdntxt85Kgs9mXCwFbm5TiPe7yUvLiTi+FCQmqM/UJuQFPtYqnj5rR5jXNaK9VxPi1Ih4vz2EOlbnqXklgtxMCXA9rcgAH1xaEuE+G89XgrPH8tG792CGDBnG81dP/7PG+dchSdhzdSU6OobBQ0cqbq1a5MPNVuD7ugQJ/rtwtBTY2Qwgzt8MG+uuvJYV7X+QD269sLHqQrTfRZztp/PquSDWax58VC/0vvXuiKVFZUI9TxEReAAn+xK8d+nOl7dniPLqTqTPat57X8Tasjbv3SoQ77cBB8ssuLxeQLTfOZzs55Hgfww3m/S422TnU8BFeGvFl8QIYgKH8jngMH72RfAL2sHHCEfmzJrI3Uu7IdqJYOfSEDqUMG83fOxW4GuXm/eBg3h6+zE1q5ejlGjNWfGV5QWv0r1zI7p3aET39o3TRsdG9GvdifWZrckv1IeCapflo6GC7SMr0r1TC933FTTi7N4lymHx8r774ul0jwige7A73YPcdBHsw+BgG/zsmxO9NAuTezXE2+Yis8b3Vb+vE7/MZwteTNXj9OhiWvloxOk9xsrZhcnvdmnIuBqzWJfrmULf9+lvRJ9urXhrZwp7yjC9S1W6d2yWRrjU73Tfs4Hu0UF0D/LgVJA1L4MslPtUNL4PwtjRFL/Z2ejVviHdOzTRiadf1xYE2poya8IAxc1rTnZMBlSke8fmaaSbAl0bMrb0OhxHfeDpvfXfLzOJDs2Y2KM2QfOyMKxLPbp3aKqmu2tzAmxNmTdZpp3yfXnfiO6XjtM9StKYRv0FebAzzAssZvFsbJ5fz2+HpozoUlfJw9iutejesaWS9vzJA9POe5eGStudXXq7Qmtq/0Yc2ToP2zv71O92acjkOnOZK26mEvYKiDJsyGJNv9Yd1W0g6d3enZsRYGPKgqmDvtHauRGr891nSqXlaaSXOu3dOyfw4aAfi/Jd/6m+1adlBzZls6V/4z5079oIfxtTjKcPSZvurg1ZVugic0rtSiMfjTi4aQ529w4k0z2m1jTW53yuzsOP8tGhET3aNWVDDktG1hmvzrd2mBR5WGR4nIVGR1PkoREHNs7G/v7Bb2Um3Ts3Yni9UWzMbk3Pts2/k4dG9OzYBF/r0xjPHsjS3PcZX2O2kn/dsKnzMavMFmYXOMv2LeN4/UAr7ZTo1IgBTXuxKdsr+rfomqq+5dXX6jTLZg9XP8s8dmnESv1bTC+/No1yTp2HKZVWYJLv3m+q60GN+yl5ku4+lqdZPmeEbr6T6npumnWtzvvutTNwfHRYKavRtab+dF13a9+Y9TleEnnDgcUL++umrZWP+cUPsNjgTKr63rF6Gs6Pj+jU99CGQ9iU3ZberdukKOfU+ZZ58LQ6xoMm7xhSfepP1/XyAleVsNtXTcH5ydG061u7rpPKOTnt9o3wenmSNQvH/La6TsrHpKqLWJPnkTreH5Vzx0ZKGciykGWi7lON8Hx+krWLxurmOyl+3b6VEo1Yv3gcTlb7GVZnDOtyvKBH+yY/zkdSe1iX04KhtSby+uVutiyflHb6SXlYXP4Aw8ROXWHvXANcnp9JzovOu8loRPeOTelu/ZDuYX7Jc4JLkDnbgl6lngvD3nHv+jDMBhX+If8g68vRwpT5variK+dMhS7tOTMFkuhem+sZw2pOwe75TqXdfDffnVpwdrQRz6foKbxEyrRXzRuF98tTWu2tEd37dqS75yu6v/NOYw6UfIw73d8H4ny0ETt6lfkBfd/ycGB4KexnfJszV8wdic/L07ptvWMj+rbsrLTzgU36aLXzpPy1b4Tj48PKOCHjk7RJGn81H0nvL5/cH5/Q53QPlvWVBq8W7EWvYGfsXXrApmzM6ib5I5lvddoODw+xd/3Mb/nu1IJ704uyqbUuD5mSLy8rmjJNXCVDhmwsnzuEuKApvHrVjBCXtnjZXOJL8F0cX08hzv8SBD3G8dU5ogPuUbGkIUtXNuXrhzOE+XoQHfOJr1GuEPSCEJdevH4h+OAxlUivvnxwb0q092xsX+jj7byRSN/LWL5sQsDrknwNvkKc7xDCPSaTGGTGwwddWbs0HZHu+/Gxz4aNTQ/iE9SLOryzxsF2DK9eCOJ9TfCzL43r67nEBfng7byClxbZifQYQbh7X15Y5MXf7QCRntN54y5YKI3bCEHjFs24efIZLqfC/1vZ+2ugFvacnF1IiIvg7MF1zJ08isfX1xLq1p0Ij2F8DjxOsMsQPNxcSQi0xt3Ngbcu/fn6xhRCXuHl7kuM/3N8PLwJcB7DJ78tkBCjFvi922Jh0ZqwgLtcPneD/Qd/IT6wB17Wq3l5vzmfgk/zzucaN+4NwvbheD76m2Bvqcfr14eJ8ruBnf0R4v1P4G6T7puwF/KCz4mxeFjbEut1Fx/7/Ng4byU6xJ4dOzdh8+i0cgDla4ux7FrfHdND+3B4bkGI8xIc7HoQHLCOx7cHMb7uGraLaB509gJsAWf4nPLq8u2KDcT7cLSIJ7mEURqNUGDWW4DHOuANYK+sKKqvDop1UAUfrSHmuTqNiGcQeBs+PIToZ/D+AcRYwLv7Sdd7kPAKfG/BZgN4exE+OyjnBip5+vQK4qyUMwWV+L7aAQFwvhU8m6y+V9JOSv+jDUQnpa2884IPZxy5XN03if4U9Gpfv9ip8729OIScAtzV8Xx5pVg7Vaedkl5H+PAEAm9BxBOINIewJ2o6g+7Amztquj/Zg/U6dbwfX6rjVdJ0hQQbNX0JkkZrSLRR+++rAN67AM/vpJ1U1tjjNM+Nm+2cAItvdMdZJuU7RT3L+6hbsN0IPsmwMh5ZxrLek/Igw8gyV+i2h1greP8Qop4q50oS8RTCH6vplQh/BJ+c4PYEOPoLfHWBOOuktJPuJX0yDSUPjvDRXJ2HmNtq2lKlLemU9ZxU5tgqbddxvnxX0q6hW+bdHj7ZKmoZyjs8J/GGH1OF+gwjDXKL4hwp7AEf5DspyuOjLbx9mNRWZTtQl/G9ZoG8OyDbi8xzWmWelDY2OKy04lYTGfalmg4N3dptS8YV5cb5Mm/AS27Ytv5Vuh9398RhjutP0R163oFr1WWflGlp6LNKaluSDtdv/T7hFefL+xJzU8brlCLtlG1MXu14OdydlyNlP0jhJ9tHpFZbk/RYeXGpgsyDzHNSfWuXg7wqfduSKzV8CT4u43T4TvvW9GtbfE38edZNxm2jlbZsWynL3AlcX3GmhD/4plEXKctc9ncceNQukKBtfknlllY9y3zZ8G6fL3ebB6qfE5LSTos+GXewLWdK+oF9Un1qp620NU2/tudF30A8F/sDMrxM21FNn+x/X1/DZ1nmz5Q8hV94zcXK0hx4WmlrtTlcuFz5DRE3ZJxy7NFOO2WZ22E70Q3z/rK+ZT4c1WFkeCVtl290y/p29OJC2TeQ8IP6lnn8Ysml6r7EXdL0Kdm+7dXtRtKnPH8bz1yMXbjfIWm+knUk5xAl7aT2nJK+QHfOlw6CdzLPaeQhZZnzipstvPFcI+/Vaf2oviNO+nCroaxvJ+Voox/W9wdbrhcIhWfSLoAdfHwN755DtGzvcl7SAnbYDffCfqKcv9RtILm8ZXpyHPkq3Z7AU2/OV/CDGEv4Ks/o0k4/xfWLLZcq+xF+QdJimTQHyvg0dKWk+RXR22LoKjTn1arneUXYO1I9qW7cvpW7ZgzXTjNRjqP3Ifg2xFqo53g5B394BFHm8F7OG+aQYAcnW8O1XoAsV015O6vTku0hqT8Q9wrenoDtJdR8gtJX00g7RVu4XM2HsLOSxl+jOwDMJ8H51ur7lGUu/cPlykuK9ibn5VhLCNXwLFpXSa+kO+oF7KoAlgvV9CWn7fCNPiUP0s0PbBfByfrqe4W+NNLWlHlA0pjmlJRX7fYn8y7bukK35I9aq2lMxR+lLAtN/5dztJU67+8eQexzeJvEu4TeUz9LOpV6fQxBdnzdWlpdNxr+SMYT+gjCZD+VzzL+QLAajfEv2jzkN+TNn4f+lWZhks+c5bN78vXdNAJcuuPmaoebzTMcXt7D9vElnlmuJeHNDQi2Zu2K9XhbX6FaeSMWrRzGl7CHOL3eSuA7B4j2TSXsRXiNw9PKBAfzecT7TsTqRSncnC8Q5vuQZy+H8NapNB9cD/PoRn1ifbfwJfQOZ6/Mo2GDroQ6HMXfITvPbRYSmxCXJOxZ4uXmhb/zGD4H7CXaaxzOjkeI8HtFsLcv7o5LiPNZSbyPMW+8VxMZEkK872aifLpw17QD86eO5eGjg9xfas7BIn7/WeP8a6AW9hwcZAOPxf7ZGW6Z7iDyjRlhXpt472ND4hsL3no9IsZ7KV/eXCTaW6qPmJP45pniHuEl3c8T57uCt543iA+w4GtCqNIGvL13Y2uRD8KmMaRHf9p1NCIxcgOvzL05fnoE790b8CV4F+b3h3H5kg2x/mewtqxHwOtSxPltw8/ekAT/w7jZZPwm7IW+4GN8LMfP2RDkeJdwr6F8TjwHsbZMG9+TU8c2ERfliOMLO7p2Ls/OTYN55+eMw4sXhDgtwc2uAYFvO+G105QNIgKzjn5YW5/iwtE12L+4zLlDJjhaXuXs/pU4WV/n9L7luLy+zskNa9iSS6pxaqyGpS7HW30FCTbrOX92D8/vn+TW+R08vXWE+1f28uDafp7cPMztCzsxv3uC26fWwIenfA55huWjs5w/vIbXLy5jenCVkvaZ/Stwtr7OiX2r8LEy5evWYgRaneDE/tU4Wl7j7IGVBL0yhfdPCfO34OxBE6wen+XqxUO4GZfGYkl9Hj28zP2r+xQ8uXmEW+d38vzeCS4cXUd00HMSo+9jueMV56oH8trqIqaHVuJodS05bUm3s42ZcnWyvamsSoYY5+Py6r4EOd/A7LgJNuYXuHJiA1aPzmB2disW905w88IuLP8fe28BZdWR9X13MpPJJJlMFAiECBYIGiOBCB7c3V2Ck5Dg7u4O3bS7u7u7e992dxea/n2r6nY3TTeQeeZ95n3Xt9Y0a6/Duadu7f3fVlX37FPH9iaUelOX54eT+T2pCz8XbYzVz1GZ5UtTvg9BHoboPrxEke8Nmm70IS7IAt37J4kJtkHv7mGqFbZQ4EVWojvat48QFWSN4cOz5B7sjM2JGQQH2mOhc5HAFt5OWjia3sLDVg036wfYO1/G69dk7Kan4+2nipH6WSqy/Wgq8CHY0wgjtdNEBVhIXUaHOWN8YR1FB9/G4NpvxIQ5KnEHW0t9RAVaYqh2ipxwI2y0z5DoqyXfJSn6M9W8gI+jpryj7G7zQPJ2MruDt4MGZkYPqHL8g+o731CUHcLjfF+CPI0xfiAeOHSV+OJCbdG9e5SYMCcMr26XMhhdXE90mJP0wahAC+mT2WGG2OmcIcjTCEvdS/j4q2E7JQOvnUnYOV2WfN1tVKUcQh5bw2sEuOlh9PAMlZXelBrFyV8K2y723lH5FLVuKST5eaCrerhZ90cpiTWnqdCTglQvdO4dl7wdLE5ztacP12c/IDBUCzsj4d8aOFvckbyF3h3Nbks7WFifJfBUPAbfKigtdKepwJswH9NW/24fWxpnT3LjvUge7DlDbLSltEmkv4WUPSvUAAe9swR6GGKldxlvvwfYzUjHc0cy9s5XZGwJ3g4mt6T/WetflT5hqHaaigpvcvXCuNo1EMOHJ4gJsZS+JHxK6L5GYSd9TdpZ9SgxATYYfJ5NhHYoBnrHyApp5u1uiLX+FRk/IoZdvW7hsjwVl5WpuHrelJ+Ja6KNiEMDtdOUiTxY4ENEpAm3N1/gRudwdG+eIDbc6qnYErEmfEzEnojBiGATjL7MIlMtFFuLYwS4G7TGlsAo8oirlTKufQJVuT5Bh2v9XbCxvajkrXpK5gSRG4S/Sv8OskJX/RAxjt7o9swh1tUdXbVm3IK38G/Vk0T4m2GsfpbMEH2cbc5w9TMPrk/TwD9EozW2hL6FzYXthQ8EhmlxY5Yq13t6Yah/gtJMH2lvkUv1hZ3b5BThY7Geruj2yibG1hc9zcMytoxUTxHhZ4aJxlkygvVxNjiPv6s+9o6XuT7Yketj9PH0vy/9zEr/GtW5/lDiTbSbKuY6lwnxMsLI6DjhqhEYDcomKtAcA7XjSh+7L3TcrOsWnYdZoX/vBDe6hHJ7/WUio0xkXkwP0sPF8AJ+rnoyflri2sn9Ou4bFDguSMPd564ytlz1sNS5JHnrPzhJSYYSd3S0OXe3n+PG+xFoXz5BXERzLg22kXqICbJutokFxtqnuN49kOtLb5ORoI2L0QXcbDVoyPeT+dPT7DIuVsrYsnW8iM+uJGwmZeAboC5zX4iXMXr3TzzhHWip5BVtherB07KUVP34KeKilTYQtjBQPSHznvHD04T5mmCqdZ6UyIe4TEjD51AiVrbnnxq3ZFyb3pJxLfwwOFyXGwvucv0TP/S1j1GS6S15i75bcmaLrvXvHyU6wJ5ff7Hnooca9zLvcTf5/gvpXslN7i4P5towE1w8b8o82qpvXaW+TTXPERFlwrX15zHqm0pTrjcJETYyj7baWhzvK+URvhAt8uigbKWPGB2T/VjoXCLZVwsv8yt42mviZK7MZZ5+93g4zYrFKlefGuunisWe1jDCAqzRuXucAoUXTfleJITZoiN4t4yXbfIoIo8qvNC9e5xwX1PMNM8R7GkoeSf5aOJtfgUHe0MaDGdTb7oIe1s9mUe9HbVl7hHjTGO+LwFu+pionyUsxAnjY/PlnED8IJcQ4YjOnSe8W/KJtLXaCSKDzDAekkX4vUiMjY8reeteJtFbAx+La3jYPbG1m4spvoeGE3+wN1ZmD+W4Lsb3UG9jTNSV8yOdu8fIS/FS/hiY60pTngeKaCeZV1t5B1rJfCLmNMbqZwjyteTx/a+pdDmIkf5dErzU8bK4RoDtreZ5gj+O5ndlHvXxssbtyGgUBz/GzOC2HDcEb9GXkrcn5HuRFGGP9oODxLq7yZwWY+8jc1xLLhPtxffCfEww17ogxwSBSWATGN1dzZR51OKu9HflHEUHa70rMt9bapyAQg8e5/sQ7mcm8eUle0jeyRH26DTj1blzjPgIOyoUh2m89B4mx+cTHuIkeQe46/Moz1fO9ex0zxLjoY6PkxbhZ4ZyZlT7OeSTueRXPw3G5LA/pl+UU5JzG0XUPyDPG0WYI87WeqhdvcCNe5oowidAvjnlyafQM9IjP9aL33/bioHWazTmnSY76ktKi25BZeFTi73K1KUEeMTgYh9ORcZdgvz7kx/7EzVpp4kIeB1F7FZyoiNQ07xLUmhXmnI0SQ2fh4m5AxWpzkSHzSQ+5GUa5I9Z0FQQSI3iAHkpttRl+VOSFkZx8kUaszSoTb9EQ6Y65AVSlxeKg6ka3mbXIF+L8gzhY1Y4m16npMyb4Mu+aPbL+O8GLf8ZatmgJYYmHvFQ/RpbftlAdpYJiuiFJMRHUJ0ZRGS0A3mxE2jM1CA7ZjxRMR7UZAYRGxdCWtRkHmU+oDhhBmER9ylN84N65WIvThFMgG8/KNnEilmzGTNlJNXFruSnOuEXOIGC2GE05liQn/KADEUcpamueAduJTOyBzXpV8mI6N5xsZcfwKP6SsLitKlIE7ear9BUYQMV4i5EKKkFsWQkXIZ8Cxpz/yA6dgHGBuewN7hDYqg7CVExxGadwP/Eei6rVGM5LQ9V/WusWbUAfSNNli+djYm5HosXTMfc2pCF86Zi6WTEvJ9ncPIVXzo/s4xTBYeFKlQEXWfVxl+4efsiu3dv4+KlExw5spvjJ/Zz7vwx9u3dweXrF9m7eYH8ha++MJh7ardYtWIBBsZaLFsyCxMLwXsa5tZGzJ49DS9nPbjeiyA3HWbPmYGJhT6LF84kzOGO/CU/TRHMkiVzeKB2k61//I7tsn9ybUYXTl+/wdFjeyWdv3CcvXu2c+PWRVavXkJ+VhhVZW7YX4zC8Kt89EwfsnTxTGXf86dhbmPEgrlTsLAxZuG8KZjZmrJk3iRiN7/Kxgm9CPPQ4bf1c1DXUWXTLyu4r3qDX3ds4PrN8+za8yv3zu6AmgAqCsI5eHiv1IXQyapVi8nLDKWxKAhV9TvMW7SQJPe7NN3qj6WVPvPnTsPM2pgFs8dTFGMGJb6EhHkye+ZEjC0MWLZsHhG/vMbOCZ+gZqDPpo0ruffgOjt/+4VrN86xf/+vnDl7hJMnD7DrxAZcfsvGemY+lx4cZeWKheS28Na8y4qlczE01WHJwpmY2FiwcuIgkrf9jaXTvsfc3kLa3czKgMULp2NspsuypXMId7rLbxvm46B/Dqr8yc0KZ+265Vy9dlY+x3j6zCFOnTrIoUN/cPnKKTZs306R40GKb3xLkiKcxsIgHmjeZ9XCicrFXpE/VvamzJs9GTN7S5ZNHSZlWDlpMCa2FixZOAMjM12WL51DqMNtdm9awAONu2zdvIorasexmpaPy+9Z/HFsveQr+As5rlw7w++/beLu/WssX76A3LIgyozj+LXdYu9dlU9Q7Z6Gs40L8+aNx9zGmAVzJqPw14IyX2Lj/Zk7dxohDrfY+8d8fn/TjIU9tnPP4CK7/9jKxUunOHx4l9S30PuB/TulHTbtWoz7yTQ0v0kjNcubxqIAtPTUWLZ41jNja+7YaZz4uw8zv5mFuZMeSxfNxNBEm5XL5xNif4u9WxZy7+Edtm1dw8X7R7CZnY/zr9nsPvmLMrbOHZWxJfxP+KHwx2VL55FTEkSxcRT7Xrdj6ZKZmFrpMXvGRIJDPaRvicnYwtnjMbM2YuGCyZhZGGEwsACPh1EsXj2VINub7Nu6SMboju3rZfyIODp29XccVubhsDqXo1d2tsaWaCPicOnSuWSmBfO4KBA964fM6D+fY695sHDmdCzsDZ+KLRHnIuZE7C1bMhNd04cYfl1AvlYEv/82jTuqt1pjS2AUeeT48X0yri8/PMby7gf49R1Nfj2wBlX1WzIXpCqCZW4Q/rp4ocgZBsxbOB5nE2/0ehfgaO7KvPnjpQ1ErhE2EXlP5L9VKxcSYHOdQwcW8etbBiz5+A9uaJ+RsSX0LPQtbC5sL3zgjv5FFn26g93/NGHJ2lmkpwrcAegbaUk7m1oasGieMqcIH7O3cESvTwGuRv7MXzwBY3NdViydg56RBqtXLcLf6jqHf1vGrXvX2XVsA9vfVWVVt2Ocv3dQ+vi27Rspyg2H6gBM7h9i06Y1qGveZfmGGXjcjcPwiwIMzbRYsmiajF/hY9KvW3U+FXNbA5bMn8HR11yZ/fkS9G0fsmb1YnwtrnJk5zJu3LnG7zs3yTiSzyef34bjxlzsFudx+tY+ee3Ovats2bQKda17LFo4k7SUIInb2EGb6QNnc/zvXsybPA0LR2UuFTIIPZhZGsicY2Suw6rVczjwhh2ze6/Hz/USx35fzsnzp6gpFFUbAZzfv5YjJw7K2Np5ZA2uu7OwmprPNfVTMvdpaN9n4YKZpKYE0lQUIMeOBfOmYuFkwKzhMzj5qg9zRkzHwtlQ8ha2kLFlqsPK5fPQ1ldj7dqluFidwHdaNk4HM9i2b/nT49a5o9L2Iq6FH6oZX2NBz03s+4cli5ZPR5ESIHmbWuizYO7U1riWup49CUsHCyap3mei71Gmxx1hevTRF1POXg6s8mF95zMcvbxT5tEWfW/dvFraev2axejZqjHh87mY9EujKT8AGycTmUdbbC2OT3L4NIzMdKRvCB8RviL62bRxDc76Z7l4aD3nLp2ReVv42Lm7B1j/8WlWqdx6aqyf9qkK6I5Ay1CbObOnEhfnS1OhP7YOZsydPUlibuHdPo+KsU1H/yEb1i7hoeYdNm1eg5PeGS4f3sC+0+eoMV5Mtflq9hw/LvPopWvn2bd1oayuEPOE2/evs3bVQnTMTVk5oidc+xgKvLF1tmLurLa8jVptvWTxdPTNNDD6qgDPWwms3DgTVfXbbN68FnudU1w5upGzF0622vrklatcn9EZm6X/ZOuuP7ivdkOO75o6D1izUjlHmTt7MlHRvpDnDrkucrHr4ePA7BkTJG+Ry0zFWL14FoYmWqxcsYD7Wg9pVPuePOcTLP9lE7ZaJ7l4ZJMsrRR+Xp4fzoFDu2UevfLgAaemdsNj9T9Yv3mjHDdWr1gg+xK8o6N9oNAfR1crZs4eg6O5izKfGPvKHCdiQMyjhKxCZi1dVTZuWC6xCEwCm8B4+tp1mUcFduHvLXOUHdvWyXy/ZdUM5UK7MBBdI01mzZhIVLS35O3sasWcmROlzufOnoqtsyk5CZNouPgqq0f2lDZavXIBdx7ckLYTNty9eRHmD09w5fwBtBd34sr49nPIJ3PJIcMHoLfHHa3+hYTH6ZIdN5W4AHPCfRzJizRl0oTX8PS1lnfNqxSHyEj8nuh4YxqKQ1HTMsDWqiv1mcfIifrimYu90qRVZCXbkpqgTb7CA2//uXIuXpt2lNCAbkRFG1OZ4UZAyFZSw9+nMduU6oxr5OdGUJvtTUDIJeJC/kFDnag8EHf2giiMHUtElB4VGWEoEuNIiFhGffppSpPWShkpiKAsP4w/9u7k4oEtUHSKLMUebt55yO+/rkNRFIblHldUu//3zt5/iJrv7EXH0VhfiiLQAG+LqwTYXqQ2/Rr1GbdpyjGnPusSpenhPMr2pTQ9lIasCzTlWFCbfpOSNH95968sPYLHuaGQ40JTbaH0gTzFLIJ9P6Um7x4XT15g/74PeJSziqrUTUQGvUlm/HGKU26QEDkO8rSoTj1JRIAKiZFrqUrXIT5iFXUZGiSE/LXNYi+YxvoisuK7Up9xh7y4WWTF34a6CMpzfWkoDyM5YRmZsTOhUJQU7GXb1iEsWTAXNwt1YkI9ZWlD0rUk+YoGl6miLCZQWeZY5KksMRClAqI8SJTjiTKCpkAoS0C9W9KLyzgTDjeXqogSRXdoaD62/b84NnpClZOS6l3hsSfUubQ5eimPoryo0BCudIMcE2UZWLmXUrYiL5qyXKDQVVnOUyXesqIAgzHgvlG8vURZ0lbjryw5ECVdohRSlJKWiNdf+lGoG4XRgGSoEOfPwC3OxbHCR1muc7MHZNyEJn+lrEL2Ro8nx1aM7s34HJ/gFzoR36l2fIJblBfFn4erH0OJOBdlYM0889xpyhGlrf7K8gchQ2ME3O0H8deUJaAlXsrrQmZRNlIboCydEbjxJ/jXCNxmtNi3GXdVgPL/be3dKHadsoRrH0KlFTzygKZmG7S1Ta3AKc5FiaOTEsvjtrjb2Vv4gucv8HAoNMZAuShf8pa2aMp2lbEidS3wPYqECle49hEUWSlLdoVswt4CjyiZEWVjohRW4MYPt6mphPwmSk78lW0E9poApS6ETgTGhmBocqPeJo3t7RZ7b6t8ysMPEiBD+E6LvSOgwIOmbBdlyZGQTZThEoTjiEwSL4qyF1dlW6nrMKhu52MEEH8mBNufUqWcsqxSlC2J9kLn7WOrIArD3pkQKwaPgDa4RRltSAfcnjMVBG8XJTGCZzNuYfuncIdI3AWGkVgOyVKW9ZQ267o6QOlb4tfpFj8X+Iu9MPxMQYWN6FuUB3or+xL+Isp5RPmVbBtEwMokvJaJ0h/fJ7jFNeGnssw3QIm7yZNGnzhM+mVBjSiH9ng6toQehMyyXxGDXpgMTiZHU1mmSaVvcwm0sLHQtZ8ypqWPB5J0LAX36aLUstmnxecFrsrcUOTVrHMR32EQE4rep+k0xQh7NvNs62N1osy4Od4JwnV8JrEnhE2EvQOfxJb0MT+l3ASSfTMZh5HNpZbi2vPsLXScFYJ+jzRq/QQPwbONDFKHzfYWtsQdl+nJJOwTZY4+Sj8TfZV405TpLCfSsq2wD0Fk6wRgOjC92efD5C/zHXUdDo8CZf4w7Z9JnYv4dVqUdjeXZAodCD222ltZihuyKRG3uUIXIg81+5j0C+829hY68YCQOIz7ZEGp+LytDBFP7C1kJBzLrzMpMRBlX4FK2YR9xSRa4BMlbsKvxWcEE3sgHvvxQl4xBjTjFvZoyWuCh/QRd0iOxqhnNmSK0v82Ptbe3rJkzRvrEQkknxZlf+JOhIey7O1ZsUUABepJ2A5vtre4JnDLPsW41M7exUEcn+uBiachPlWm+BZbSHLM0McmRQv3PBN57p5niEuWLg5VGtyf50/sL6Kc0e+Jnz2lbyFzIPUu8Rj1S4eKAKVNRTthc6GbtvoWctYHS98QPiJ8RfYl2glfFViF74kYE9jxo+RiGTPblXFO+lgFdL6EJhE/wh+bx/Ba5yfjRdtjjShnFOOE09PjSct4KcYRMdaIODAeDxaijDPtic1rQ2jKcpb+IPOfxB0H6Q/hWg9lnIqSe4HjebgbgzAbnEaWuvDjdrhF+aSwbyvuBHD/BQx+atZZm/G9ZRyUuJpxVzk/H3/b9k1+8KA/uP+uLHEUMgtfqfCnKdNJ5l3lGCfiMBYC98g7qHK+I/OpwCXkFrHf7OuiNJNw6qO90P0kHSKFbwq/a5/LRA5vjmk5PxoLbiuVbdvPzcQcpS3eljlae9zt8da7Q6Wr8nEUYRvx+I2ca4Uox1JhQzF+C9xiXua3mkPftp9DPplLisWe9i43zL/IgFJR8RaEn7stxWn+lCt2U6oYBTnWFKS4kp44joYqS6gPp7wmkVlzPkH/fnco10IRuZL8QiuozHlqsVeStJ2y5KUUJY6jUrGPMP+3SI/dS0WaHiEBA8mKHkJ9xjW5b0d8xGLqMg0J9BmPs8EpalKNSAoVe3gMo7Yuv/XOXllaBLWZ1yHHkIaMu5SkOlGXFURVZiQlqXrUZ6hDgaeck9flBvIo05j6zCvkRFzEy/wq/u43SDUJwX5lHsdP/nex9x8g5WJPvHJBvHph0+at8rP+fVVIClMhM7o3VYqHeDh+hX/IfWoy3fEJuo6X8zfUpKqhCH8Hr8C9VKR7EhapS3bCeR5nGdJUWyadIF8xEW/fGRSkeeHj7o6JxQiq0maTG3UUB6fJpCQ6UJzujoPHZmJ8pvMo+y4J4SMIjdCkPN2R0AhzajN0nn5mrzCIxoYK/D3GkRu1EfKdiYkLJjrQkdCwYEpyAsjKSsDVbSlJgeIOijm1FSksXrODLatHU1t2leqy40ScN+SKSgXqX/ljZXiCQPvblCVYYaV5CkuNkzgZXibWxxwb7bNY6ZzA5u5Vbr4dxbsqPZ7hhCrYL1ah9OE5FHqJpGkEkqYZpDxqtBzbfKYZRKpGoKT2nz911I4gS82B2pMf4PjgN6x0LhDjbYaT4RWKmkvtMiPsqU13I9TxLla6l8k935+Eq2Ox1LsqcQQ6aBLirIOl5kl57mN9nwhRpmB0HJ0tGlh/k0l5iiVWWkrcjgaXJG5bnXPy3FbnLDG+ljgZnKfseCcK7qmh0InpKOtTx7b4gp6LO1U3lrxbd2i4/Clx3sZYaSt5OuidoyHTicfZLpKvsEmMjznOxjcoPtEV/5tLCfSwoDHHizCnu1hpniTMVQ9/u4fy+4J8fe/itikO1W+8sDI5jrfVPSI9jFqv+9vcpDzRWmlv7fO4qP5K3cmuZD10IlUr/Dm4nhxbcTzLzs3/V+glUXZ9D7lne2GpcwE3s1uEuRniaX6Vpjw3HmW5E+drjpXmaSy1zuKotpeqk+/iqvobltrnlLi9zXA1ua6UW/MUoS76Eneo33Vuf+WO++ZYibUFV4C9OqEuulIn4tzL8i7hwdpY7TZip4r1U4s9Ucb5oEsS8S6O2Bqele1ttE9TnWJHU4EH7qaXpQxRXia42V/jdl9/Uq5EUZrviIf5E55BjloEO2m3+piXx018D0Ryv18QlgbHcTO7Qbi7ET6W1ylLsMTZ6IrE1RJbFjcv8qBLPGZnbmKlf6IZtylupjdacYe46NGY7U1Y4A1uD3XF7Zc4/HzvPbGn3UPpAy24PS3uEB6sg/4Ode5+HIGP9XUqFUp7O+ifl771KNNZ/l+0t9Y9RayXBbq909HffR8roxNEeZrgYX5bXhclkZWpnnhY3MPK7DgPRznhuCiJwADVDrHVkkOE3aKCDTA++IB7XaNx0LlKrL/pU7ElYs3R4LI8FzEY7W+E4aAMdDdrYiXKrpz1eJTtTZSbko+I5UBHTWV7s+PozrZB/csA6ePiMxfjG+RGO8ncUBhjLsulKpJssDY6gdH5y6h3SyXaxhE7Y6W9rbVOS1u4GF9T9ql5ikgvY9ydrnN7oDcJp2MoL3LC0+J+q64DHTSkjwl5rEyPo7/cFLV+oTKPis9cjK8T4W4seZcnWLXa29bwDKY3zqHWNYlIIzccLZS6FzyjvUxwN7up5KF5kiAnHerKXfCam8r9aeYE+D+QfibsKzaiaSr2k5sItdjb1fEKwdcCefBRFFZawu+vUplsK3UsrtvpnifW1xwH/YtYaZ3ASv0Uqh/GYrznoZRb4vYwwstS6VOifLgqzQsvy/tSz+rj7bGflUJQ4MOnYkt8p8XeQofRwYaYHr/HvS4x2D+8RmyAqeQtda19hlgfZf4WMlrpnkT10ygMN+tJW0vcjtpUpbrRVOxFlOsDfKzVZGwJGTRnW2A1LpXQIKUeRJ/uZrek7lps42F2hcpMK6yu3OJu5zisb94gNsgEB/1LrboWseVqoowt0U94kA7mP6WhukiftEQNqtO98LZ60Npn29gSfmawzhC13hEyVoXMTkZXifQwxsPsKuWJVrg029tO7wLGGif4Wusona12onJjAioXRkr61G0jQxMOo6I5S56/rLuc9+x+p2/sFn5Z5IjhWGeZ157OZcocLjCI+BS2e/BhLBYPT0mbuhpfoirFFsfmmBYl9yK+nIxFHjspfUP4iPCVVuxuBvjaqMrz1AAdajO88fS8jfkidxaqXH5qrJ/aW4WGy0NJ04kkTSukdRx41vjQdpx41udtxw0xTtRcmEPipWFy3Pa3UyfAXpNg+9s0FXvK8T3M1UDpZzoX8b23joqTnbFSP4al5mlcjC5K3E4GF5R+pqX0M2eTK1hpn+DBJ5EEXQ7CzUk5J1COl/r42arJ8xR/beoyvHG3NyLy4hjqzo1HodtuHvMMXP/SHEYzGIVONLUnv6DI6lfc7HRa/SrZX0fGcYK3Mp/526kR4GFJ+JWp5J7qhauVuszBLfHlbHRV+pUcL8UczewcFaFu6HychtHZq1gZnJC42+ayKE9jORbIc90rZJ7rT+XVTVLnynG6vbxPjs/C1/5cttMMIV3dn/qTPfC6u45wXxvcTJW5LCfcmKZiX8Kcm/On3hUy7o3g1Ij2c8gnc0mx2NPZ7YXJoCiqM09SqrhMYrAtnoGHSY/6AfI9IdebiKQgGmrFs8Oh5Gf54BF0j+ToH2jK1SQvxo/gcG/yy2uhMROKQ8iLndP8zN4m0sL2Ex+wmZq0LQT69yc+1oGSNG+8AjaTG/MZlckPcHP8npAIPRoLPDCwuMyXX35HQZQWhYmj8Ak5R1Wtcm8OMScPCdfEyeEbyhJukh87AA+/RRSkepAc54Cv3wDKk2dSlBBAXJQv+bkplCVtkhu0nDmmnIv06NGH4EjxA1g9x479d7H3H6CnF3vbtm2Xn305WIXkcBVyYntSEOfHg4dqJAZ353H2XWICuqGmrk9JkieJkT8TG/RX6jLukhk1kBD/HpQr7kB9tfSBdMUJwnz/CcW7WLNgJTNmdqax7CAhHglo6yyjNPln6jP3YW8zEDMjPx7lh1KYok1B/Cxq0q6RFtGrtYwzSSz2suwozwqBx9VYWvkTHvADxakPeJwfgY2JFXF+l6DBhRyFK+ba1jg7zaIgdSd1hTFEeAbgaLmFrJheZKb3xPv4Fu6rPGL3m4YMGdSLbWtnE+elwZD+vSSNG/UTVy/c4duvBjJkQC+G9fuGM38NlDsYdnRCFZxWqRA9/S7aA0sx6p/6v0L6A7Kx/SqUoj86Mf6bjxky4HMunrnB+DGjCHEQu476Y2NiRn6cO3u3LmTIwM9wXfcGt+a9y5CBfSWO7Zt3sHvn3lZcq5Yu5/ih0wwZ1JNxHy3CfWQxsT5qEqO4PuanHyTu774eLM+/+3oQF8/fYfzoYcRv/Rs+Iy3RHVDQQdZ/h3QHFOLxvQFV53tw7eJ1vhj0ueQ5cvgXcqLWmOXM+FFD5WcXz95k4s/jCd/4KptGfsC2nSdlKfGBHYvl9QN7DrFp3cZWnGu2LsNsRSpb/6nKkME9WbZoMSePnmu9/suK6ST6aPHFgD4MGdCbKcM+puT3Lth8FS713l7Wf4e0B5YRP+Mi7pteY8iAPsydOYtD+06zcOYY+XB+bYYX1y/d4QthqwG9GftVD9J/f4Vp330iz4Vsl87dYNqkCa1y79t1TJZW7941g+VvXsdspYLVW5a2Xt+8YQv7dx1sPV+6YCGHThxixicrOuzGKd6zd7tTMvfO6/Hdd4Nk+2+G9JO7n4q7JmJXTvHZ2ZOXmDFnApte16bgfhKREQ7Mm72olcdvW3fy+45dreeLVs3GdEssu94wlbE1Z/o0jhw8y6oFE4n1UGXiuFFcPHuDoV8qY+u7vl9z9m9BjOw9liEDRR+9uXjmOjOmTG7tc88fh6nOCObAvlks+edlzJansnbbitbrG9f+woE9R57IMG8+R04dZsrHi9jzdwdWLJxAcoCWvDb2p6/lQq9aYcfoH76Un305pA9Xz91Fo0c2Yz+ZLuU+e+ISC2bPkded9M+giAhgwdzF0p/WvXMR09nZbNn1SyvP1thqPp85dQqnzp1hfI+ZHH3VnfE/jebSxRtPxZaItTEjflB+Z0Avzp25iM6APCZ3XyJjdNfOQ1RlhHBm3xrZZvdve9ix5Vdl+8E9WdP5OHveNJJtxWeTJ0zC1cZW/vodaHebJbPHyd0Pv/y6F0P7fMvtdxNRPWvM998PUeIe1Ff62JQJP7fKffr4eWYvmMK6fzwg93oKsTEOLJy/rPX6to1b2fvH/lYZFnf9nUNv2EqdCQwzJk/i+OHzLJ3zM/FeD5k0bqS097dD+/Nl30Fc+UcUGidtGTVGGduCzp++wpzp01vPd+7YR0GWK5Grcpny/m9s3rmendt+V8q3bz00xGKlcaq1/bQ54zDcG8ixv7tJGRbNHkNaoB7Dvx4gr3//7Zdcu3iHkT98J69/0b8Pp1/1ZfInC5Ry9+/FqWPnWbpAmU9stE6QHhXAkoUrJMZV757CdGoOv+7b1spTxJb4TqsMkyZw5sI5fu49lWN/8+LnYaO5dOm65C2ufzOkP1fO35L5W+bbAb04/nc35nRf32q/X7fuISNSVAsEc2rPSlYtX6+MrcE9WdR5D8aj89l7dE8rT6EzobuW8/nTRpEcos6kIRM4+jdvxn0xjkuXrzH6x+HNbXpz8ex1aSN5PqAXB48fxPCHfMZ3WYeB1m9kxwaxbMnq1j5FXhX5VZ4P7sn8D7dy9DUnZawO6MXkn8dx8tglFswYS6KPBlOEvc/c4PthQxjSry+X/xaBwTFXJk34gaED+kgKtb0Dj6LYvWGBPD/w214M1G1Jj7cm+dccZr9zWOa1fX8ceKLvhYuf6HtQL2k7YUNhSyHHtPE/kB5iwNgfv5Zthn4h9H2bcWN+kteFbwgfEb7S0ueRAydYt1IZW3q39pKfGMyiNQtZ1eU4q1VuPzXWzxygQuWO7zEYkIPhgPQO+f7fJe2B5eSvWIfq0rfkGL5p/SY2//IbO3+ZI+8sF8R5sH/P8WZ79WH1qA9J+e1vfC3135sp44aREWLA+JHKePp68OfSzyaMHSlxH/27C0a7g5kxb3wr7kP7jrFhzXr5f60buylICmHO4q2cmPYOxWvnofO/NI8xHJCG3oB8Ctd9R7DGVmbNW9kqg8a1vdAQJ3erFOe/rNnAtt9OcGTC+7iteo1pMxZw5sSl1vaTxo3l8vmbfDW4nzwfO/oLCgOc0PoolaG9hzNkSC95Xfhjy3fOHL/IwrnzlOcDP8Ny7Rukzj8odd5e1n+XDAZkYDowhbJfe7N4RDeOHL/OrGnTJE9XIzEnjebAr835c2BfzNa8zdUJ7eeQT+aSYrGnuycA/f6uZMb2ItJ/BIbaV8iIHAm5TlQpblOS7kxTTSClmV54uOtx464hIZ4/Qp4GFBqgr/uA6HixeHpEtJ8VCn9bylKWycVeReoywj2D8XHwozLjEiH+H5MXO46atPNEBrxGeuwisqNCUH14hdTwnjRm3ybCrxsmZmbUpAdQkeFFVsxE6uvEJnnKxZ7YFf/BwxOkhkWSlbCacP83qEo9RmH8TEL8u1KefhIf10DU7ovn/2woT/2NnEQVzp9QzkX6D+yPt0MAOSGVHDv+38Xef4CeLPaqqqrYskV5Z++rIcrFXlZ0byozvPAJOY8irLO8PZsY+h5+odepyvAhKFyPqKD3qM+4SlZUHzwDfqdIIW6HF0kfiE4Jw8/nc/nM3srZsxkzdTxVxd7kpPjg7T+HovgxVKfuISigD7GxDhSnOhMUrsWjLB1q0q6iCP+Y+kwd4oNVSAp5lYq06wRHhOJlo9rMI5eIlGAKk+9Dvgu5cdOoUKzBSP0MwW76skwwOTeClAQDmrK1IM8Lctygzpmkq6GcUSnEZaoCHnsryxhKxa6YYvdIP+UtZ1EmJMoj6vwgxR/VLgm8pfLJM5xQBZv5KhB9EipDlDtw5YkyI7FTo9iZsZlECYIoDRPXRGmGKK8S52JXLnkUuzv6QL6b8lqJaGsFVz6ETGMo81fuuCd3f3JVlgJKGd2VsldHgvoPYL0C6mKV3xelby1HUe4pdskUbRvdyNOOwmxIGlSJ60IWgVvsKNmMW5TniGNlgNRv05WPIULstirKdZplFqVOYkcx8X2BO7+ZBD6xg1YLbqGLlrbiKL5bEQixN+FGD6WeinyU5VMFzSWcuUIffs16EqUmYrfK3uB/HMQ7XlpwC3y5on1zSWupKLNxJ3xXPG4zFMqd24Rd29pX4JLnHsryungtmi51hXRT5Q5jLbYQR1HeJY/Nsssd1kQJZhvcLfaWeAUvUfYhyjh/VZZx1kYgy+qE/fLdlGWS4rkHoWvha9WhkGZK06VukKSl3HVNyCauS/xCD8InxTMLouTGU5ZxBuwQJaBOT3CLkpiWo/yuKOfxotw4vsMGLaKMU+7GmS12chQ7xImdxzyk7qX+W3gK/PXuWA5LJuaMKIcRvtn8kL4gwa/Fz+QOgW4kX4zB5se0J7HVIneLb7XgrvOjMd4L3U/TqPQWftmMtxW3KCt7GrfHrFT8t0a2wS38+tm4M7WCMO6fqpRBlESKPgXOXDclRrFbmjgvc4diP4z7pVNiHaEszRF9S5039ycxijIhZzyWxOK/Wuwe2qyLtrElji1x+tibAmt/9HunQbaws48Sd0tsiXYtsSb8psZb7tCYK8o4G4Vum3GLo8DX4ufiHC9Cd0ViPz4Rmpp9qdlHlGXCrk90Xe3G48hg9HtkQnwgVAjczbHV3seEvR+5YzMyiYjDojyqJRc121vmk2ab40Xc6TAshydDfTOOlj7b27vMA1IDMeiZQX2Q2I1WxFQbv261t7ClKN9yw3FKPME7oqXOlbi95TUZP+JcyCC+88iNfIMITAdmKMuPZc5po9u2eU3soCd+rf4slVxjUdbXbOeW/NCixxafeuSMz9oYvBeKyY3H0z7W4iMShyil86bU2Q+9HmmQKuwp7P0MvQgZKzwwGawg9Z6IKbFDscDnQlORi9J+LfoWeRAngg9E4DK5OZ+19bG2Moi+632oCfKW5W21EaKMrdmHOti7uUS4yQv7MQoSRBlnk9sT3K32bhNbeJF0LQTzr1OgRpSvPcfeom+xI3F2AEY9Mqn1EmV6zbEm+hG+KccvsTtlsz+Ja7jjuTgG7xViN+Rmm8u80qzvFhvhI20nbCj1K2zalr+0ebMtxS7JFX7SN4SPCF954mcCV0vcijFK9O1J2pFMZqucl3myZZyfJDdo+VqpZ5FPWsaFlnGi7bFA6E7keNc240ibsV6OhSKfiJLZCDCZCpbzQDwHJTA36176ucTRjFuMe+FXaLryiXKcFTuRvgh3tS/mQ9LJ0xH50k35edtc2YJb9F0bA1bLlXOIalES2Wasbj9HETtwCnwCZ3vcreOl6FuMryHwYDD47oPq5l1km3OZxNcybsjxOxSct8L9r5RzqRa7t8RXi+8KnCKHJQbKnPYoLASqWnJgu/GyJabl/OhHsFoKdVFPxmphBzF+Czwtc7SWOYyYYzzLzoVtzsWjJHlOyvlR+JXmsb4lt3s+yVXivDYKnBZyZFj7OeSTuaSyjNMd8y/SlfoTuhdzhzw3GrJPkxz7LcERdjwuCiYkIoDhP3RBy+AeFIfJjU+CXXvi6neNkpomYqKcmDVhNPcubKc2axYRfioUJSyGfAfI0yMryQtPv/kUxA6Xz+yFBHxCRLQt5ek+eAcdIi2iO4+ybhPu+zaaRncpU7gRHKFLeeptmh6V0dSy2AvvjFfQLsrSfIiJcSbIvy/Vqbsojh+Hl/8cspN9qC72ZMy0n1k2UzwPeVgu9s4dV85FBgzti+FuL7T6Zv33mb3/DD1Z7JWVlbF7927eeutdBvRTLvYyowdRl/GA2GAV4sN+oC7DhNjQL0kOf0XusJMS3oPIoJ7UZuijiJpNZMDrVClOQn2dcsGfsZsI/z7U55/m0B+H2br5XRrzNlKZ+huRgW+QHf8b5al3CQ/8gPz476lJu05M8N/JTppNY446mVHDqFScJC3ic2KDVEiN+Ad5MWeYMOJHjB+coKlB3EHMJSF6NCXJW6EggJzYyeTEHaCpNpr6Ej/qy6LITF1NdsJa6vPDqc324lGDO2EXwrmkUoLO90HER2iRF29HlIcm+QkO8g5fTaodUe4PKUxyIsrnIcWRvqh+kPTcxZ7YjTPD63cysn1pynPnUb4ncX46pIYZowg1IjnYgPQIU2J9takXi85id4riTIn21iQ33oZoL3XyEuyI8VSjNsuBhEQLCtLcibQ9T/WpTsRYnaRQ4Umku7qUsSnPU5YCxno8JCvKmnhfXdLj3GjSGkWjzToSwh1ICzMjNdSUlCBDMiMsSAowICvKinhfHfKyrXE8YM7DXlFE+6hTmOQocdem2j/B7a4hjxEemhQl2MnnBKqDrxPhqy9ljvHRJDtW3FHVJjXclKYCT2pz3KgTC+piDzJD9UgMMiA90oyEAF0yoy2I89UmJ9aaGIFb4UGswQ4qTn1AjNt9atOdiHR7SHmam1KHmUKGhxQkOhEpbeNE081+1PmeIcrfpBmLHunh5nKXrMf53iQGGEjMGenGGC9yRvfHQJITdMmOtibOR4e8ODtivbXJixc4NShIdCTaWw/iNGi68hElscaEe2pSkGRPpMdD8hPtifJ8SF6CLdFeGmTFWMkSR5GAE301SAkzkbgbCzyJD9AjJcSI1HATkoL0SU90I0V1HiUX+sndRnPj7KT9hA825bvLu5fR7mpS55GeOpTFmMCVj6iM0ibSS4/CREeiPDTIT7BXyhxnR5yPNpmRViTGaaP5vT/hu8R20x4kBRiSGmIibd5i50R/fXJirIkJf0iuYcozNmjpwe33ogm31KE43VHKVpwiBnGx4HMhxuMhefEOSlulWWLxfTqhpyPltspCxxSIXQB9pM5Tgo3JCDcnOdCQ7CxzrDbZoDk4nITm2Ir2VMaW4CF17v6Q2jR7on3VyA3xQK9nJpkufkQHqEnc0QJ3vD1x3trkxgrcOmRGWpKUoIPmT76E7RRb5XuQFGiEopm3wJsdbUWCnx45MTbEhKuRoBGG8cBMChKFjh9SmKj0KeFbwsfKRYy5qVOU6kikiwZqH8ficsaYgmxbYr20yI21lf0J3uKoCDGRz3P4r0pEe7IbCoV+h9gS35G+JnJKkCoKsyAMPsskP8aZaC9V6tIc5M5sIrYiRawJvJ6aFCY5EOOvwcPeUTjsNycvW/SnS0aEhcQm3rPZlO8t/Tw5yIikJB0Cd8djNzGVrHRTEvx0yYmxlTlB5AaRIwoSHIhwe0hRpgN+mjqodk0gQE+LogyljqU+PNRlO4FXxEWstxbZaRZYj04j6HAM8bEapASbtNo7OdBI2lnqJE6L8NMxWPyYRm66FbE+2tJuom/Rp9Ct4CHsXZ9jT6iZFg+6JeB9X4eiLHtiRKwlOMij8O94Hx1pO4ElTWGE/bQUvLbE0lgnNoMQuE1QBOjQVODO4zwvMiIspY7ys61xOGLCw54xxHprUpisxC10LHRdl/Ykr0V7C7xOGPTLINkghJjQh8rY8taWeULoukXnKUHG0t7BmxLQHOtJSpLeU7HVEpfiKOI0KlCVdNsA9Htlkh/hRrS3sLd9G3sr/V/EVL7CDuMv0om6EwZR/tTF+NHgFwDhYodLF2qzPKjP9qA+341Hqb5ELU9B/Ts/EmOVfil0JXi36FD4kOg7wleVLE8f9HtkURnsTrTfg9aY6hBbcXYkRGmh9VUIlusdyMwwlb4s4krYWthc2F58JmIrPkaD6KtRmA1NJy/VmlgfLclb+JDoW+q8Ocbqsu2IsNFC670Ugq4bUZvjRJqXLhXxTpAvFtzeZPvqUhZjT16wGbH29yjKMMN7WTJOS+J5VOcqNwBJC2uJbWsps8Qc9lDaTthQ2FLYVPCNcG22sYe6zC8ihxWmOBLrpSl9Q/iI8BXhM0o/E7FtQUqQkcxpIq6Sk3VJPJrPnHaLPbFBS9WDgSSlOZDXPC6I8UGME2K8iHBXoyDJgQh3VWoz7JQLhTwXoj1UyY23JcZbg5w4a2J9tciKsSTeX1eOjYlR9uReG07OjVFyd00R3w057tRkecqxpjDarHnMsiPKz5iaoOs0Xespx+QoTy3lGN2KWzmGC9wFyY7E+mmi3isah4Omrfkkp42Pt+AW+Tsh3J5G67U81hpFapyzHNfF+B7r8/QcJdxdlYpMN4mvIVOJNz/JgUgPNapTbYnxUpPtorzUyU2wJSbAiNJzvUhWW0pmkhirDGQua8wTfu4hd+CN9zOQ549Kwqi1306T6rdkJrgS46XMJzFezX7mrpyriHGxOMORAENNHnRNwE9dl7o8kfuU8yPRXnxP5LQWOyvnR6N5ZL2a+HBbFKHGcn4m5mlivibG8bQIM6LEPChX/EDsTnmSJVGe6uQn2snxQzkvaLFz89FTgxqFJU3Xe1ATdINIH6PmnKAjN5oTuaoh11vOVRQxLuC8nKN/stjT2e2O0cBUSlJd5CsRcqIcyEvQJcCjHw2V9vKH8uqqKKoy75EeLubpalRnhRLi/gWXLi4mKTmD2rpMVi6YyYOLO6jOnCZfhJ4Q/DaVmWdJjfyNxIAlPMq9RVJkXzKiV1CZpkZYwEdkRg+jPuOW3HEzMWI8j/MNsbP4nCGDe5MboUVa1LtEhXxGXZ14rlZM9ENICh9PbMhfqEu/RE7MOML8u8kFYU78b/KZwLLkP6BwHdu3vcn+347wuGA/2QkqXD33Cu+914lx00eis9MN7c//u9j7D5EKP/zwI8nJyRQWFmJjY8O27QcY+dO7JIapkBE9gIZMVZLCBxMQqkl1hje+IRoEew2iLu0BqRFd8Qo6S0WGL+FRtoQGdKdGsRfq6+WKv7HEnrgoa3LSggn088LKbiyVirkUxe3C1X0cyQkeFKb54Oy9HUXIVBqyLuLl9iG6puaUJfnIu3qZ0UOpTBUvauwhF3yKiNfJiz7D+BE/YHjvGLWVRUSkZuLp/iMFsZsgz4G4BH+SotyJjvQnJz2AnDRf8gqDKCgKJSc/jLImP6yOxqCqUsvGN+6xZO1MtA00mD1rMrqm+iyaOZoUP02mjB+BrqkB434ejpuDD6ofpvP2MzdoeQm3xSqcuT2Vy+4ONGYHUF0ay4o1Kzl8/AAHD+/mj107OHvhBEuWLqS4MF4+0G+pdoT582cpec+chJ6pAQsm/0RWihXrTc6j72DDlOH9SNj0V2Z83xMTexsmTxiNvpk+lITIXyEXTR/JfY0HrFy5iBNXr/PYcDrVTrtYtXUHh47u58ixffz+xzbOXTwld667cfsKq1YuQt3iHj93mc/uv1kxe84E9C0MWDBjFKkB2kyZ8JPEPWHcCMztzPn551FY2RrD3QEke6jx86RJaBtoskgkEvW7rF61mGNnTkB5JNmpAZLEw9bn969h+85tnL90mo0bV3Pj7lW5O6Sa1gO5O5mGkTFLh3UidN1fmT/1BxSBeowdNQxnLyco8aMyyYpJY77DyMqEKZPHSdvw4Cuyfe4wdc5c7qvdYc2aJRw7fQzKo6gtjWXtL+vYd3A3p27vZ+47u9jwxm027VnB7Qdih8b5PNRRZf7c6egaazNz+gQMLYyYOmk0xKnDrT442OoxeozAbcbkiaMxsTJm+pSf0TfVk/5xR/UOjaViwxA/flkyiQMnjtEkeJfFsG7TBvYe+IMTpw+zfdsvnL1xm70j38ZxyassWrkSdZ2HTJo4FkW62IzFTz6HNXvSj/JZkXFjR+Bspws3PyPM25Ax48ZgbGXE9Knj0TfVZd7caajrqLF06TzuqN7kl9+XsvD1i6QfTxGFGmzY/Au79/3OydNH2L79F67cuMDatcu4q3qLOcvGE6lfzM52i70PVD7j6F+9GDd0FAY2+owZ/QP2rrZQEgjZzsyY8D1aRjrMmzeNu7rXsBhdgveFHJZtnMn+owd4XB5FfVkMv2zdyK49Ozl19ihbtqznhu4Fpry/lh1/12PZullo6atL3RmY6jNtyjhpzzmTR5IeoMOkicMwM3ZA77MiPMzDGD95OMYWhsyaPgEdIy0WzJsh/UX4za1719i8dxXz3jhD2hEFjUSzadtmft/9q4ytzVvWcf3WZVavXiz9ctbicfioKTD5ugR9c12mThmNsZWJ9KmKREvpY24+zoweORxzBxOmTBjLgVccGdNtOnp2miycPwNVzftyJ1cRNyJ+9h7cK9/7FL8tg8lv7mX3mW2cu/R0bIkdU0VsaBtqMnnWCLz14zAcUIyZlRUzJn9PRqAu0yb8hI6IsfEjMLMxYerksRha6DNn3kR2v2rJ+C4LeGh+V/YnMG3espbdB3bTWB5NQ1kMW3/dxoZdy/A8UIDtzBIu3D/OCrHzncYDFk4bobxDURKCobkhkyaMwtzFmNGfj+HoKx6MGTwKfVt9Jo4fiZm1ibSJsI2wkZa+htxd8obmRawnluB9Io/V2+eza/+uVt7bf9/Bjt82c/HKGZZvnoX3+Vwsx5ZIHxG+0hJbwo5TJo3BxMaMGZNGkBmuw+TvRnLorx6M6jMWM2fD1tiaM3sKmnrqLF48W/rsmrXLOH3rIPbzSzBbr6C8yotHAvcfv/PHhjlyk5qG0ijOXjrLkiVz0bJ6wLgPZrP3b7bMmDEeE2tDZfw28xY6ny51rs+ECT9iamWC0eBivLWTmDZvFBq6D1tja9265Vy+fl7G0c7dO2kiiuTdaUz/xxF2HNkgr4k2Qk6x+6n47tw5U2WcTpz+I17GURh8Xoy1tQNTJw2TvGdM/AkdE31pCxNLI6ZPH4e2qQYm3xXheCeO2hUFpN1PoWhdPpwX70q0J10RSH6aHwXlnuSeyyLtnToWvX6edb8t4v7DO1JXQmdCd0KHwo4m1sb8PHE4LhaBmH1eRLGfI1Mnf4u2iR6TJozG2NJI2kbYSMaW9gNWbZ7Pttc0mP7eJq5onGbn71tl3ha2Fjb/Y99uNm1ZL/1w4dqp+FzLwvzHEtQM7zJ71kQMzQyYOmUcptYmTJ4wClNbc6ZPHEFGmA7TR41gbW8jOvccymHru3w68Tu2P7xIWIEbEcU2DJ09lLXXjzPht5WofPQGi29sQ3d1Dqbz0ymp9JE55uDxw6xZu1zaRthI5MHp80dL2wkbCltOmjgCc1szJgmftjVn6oQRpAXoMHfqSDSNdaRuhG8IHxG+0tbWF6+eZcevmzh+6jD7D/zB9kOriTjVyDyVc0+N9fN7qRB+thtbrO6gq6+t1LeVsfQzwXviz0reE8f9QG6EsXzMQjwb3JJHxbgjxh8xDt2+f4P1G1Zy/sIptu7eh9r017k9+Q1W/7pLjmPFGb4oUsR77AIwVz3MwkVzpK0nTJ2KwlddjsWWNsaMH/8076kTR5Lqr828aSPRMNJm+syf2fuqNT9/MA8Ny3uteVSMx2JcFrY+ekLMUfawdsdOqp3+oFF/BkfOX2LlqiU8UL/D4oVP5ijC1mPH/EhUnNi0zp/ccAMmjBkubd7Ce/70UTzU12L6tPFo66kzb9ECPJb/jV9/fJsrauqteVTgFPOEM3tWsnztampKYikpiCbdYg9N2mO58uA+C+Yr86jYDdPI3EDmSVMbE2lnS1czxn41isN/9WBsv7GkhWuycMZoHuppMmPaBPk9OUfRUM5Rjl+5ymOjmVTZ7WTNFjE/2iexr1qzguqSWDl/OXn+NNNnTiMnJ1baz9vsMtOmTcDI3JApk8fInckFbws7cyb+PAJTS2OZR9P9NUHtc6Jc7jFu0mS0DDRYsGC2tJ2wYXFRPEuWLWLX8ZPgtYPjwzvOIVvm5GKxp7/XA7VPE3Bzs8Yj0I1bNy/i7OXCvRsnocibspJAvEI1SQz7AnK0ocCPyHh/Ll6/hiI5kfKCKELDAshMcCY/doScO8cHv0N12hpCAqw5fPYKDqYnKUhWx8/dgPjEAIrTfPAM2ElOTD+qFbfwdR9McIQZdTnu2LjpcuTQccoTdVBEvI1XyDWq6xpayziDwgzxch9MVfIV8mO/xNN/AwWpfiTFe+Hn/x2VKasojNuMkfl0AvwjqE7dQUqEClbGfTl0+AJGNnqYHvBDZ0AWZy+c/u9i73+fVPjqq6/x9vamsbGR9PR0DAztMNLfQ1ywCmkRPXic40tZqiEZ0aNpyFIjKqA3amqqlCS6khL1NTFB/5C/KqRHDSM84AMqFVehXvmyxfSULeTErqGpPpzVixYwZ85bPC7bToh7BFpaiyhJnkFd5kFsrQZhauBKY+kpDHQ70X9AH/R0LKHYloYsTTKjvqcsVZvUyAHSadOi/0Fe9GkmjPwRD+sHYj8grGwC5MYxFemnaCiMwsHcmgBnNbnTUm6yE1kRNuRGO5AeZk1NtTehZ8M4r1KE7cRkirJtyIwwpTjJgYwwU0qSHckINaIqQ5RT+lCosCXFzZK778fK0reOTqiC3XwVHgWfIDvTh6ocDwpirSmNtyI30lTedciPtSEn2pK8WFvyIs1oynejMcedgng7MsOf5p0Zaqzkne9HcYQejy52ozJSi7QIK0qSHEkPM6Em1V7+ei82zUkPNaEwwY7MeDcqbg6lUGuefNhWbNObHmam5B1lSUG8LdmR5sq2CkNi74ZgNDiNklR7MiNMnuBOV+IuSLAnNdiIEoUrGcEG1J37kHzf85Rk+5ERZkJRoj1ZEWayv6wIc8oVThTE2VIUaynvXDVku5MTbfUU76IEezIFzlQXstI9qfa/zOOrPShNspP4K9PFKwlESYeyzK4yzZW0EGOKk53JCLeg9sKn5Fr+TmGat+QpeUcqeRfG21ISZ0lelBlpaYb47ojFbmoSBbkWso3kHW5GcaJDs84dJY6SNE+y3C7x+GJXSLWkIMlFiVvoQ1yXxyc2EnfkBL66LHfSw0wlb/Era3GcJfmCd4gpRWnO5GT5UWe3jcb735Cv8CQz3JzCRAeyxN3AXFce57pRmuJERogRlZnekGktZchwu0JxmoeSt5RRyVvIrtS5OQU5lthMSiJkdwKFBZZPeIeZkh9nS3aURatdivNsiL7ly68qVk8t9oQvP+iSSGWscje9wgQHUoMNqc9wlL5VneFGWqix5J2VbIL+VzG47XGnMN+K7EgLylIcn+CONiMt1FTaPyvDmLCTEZh/r6Ao6xmxFWZCqfRzIypzXGhMCpBlnJEGlpTm2MvrwjbCRkVCXxFm0nbCf/JzLbCblkTwzsRW3AUtvKWPteA2ozjfBr9Ljmj3SZT+XapwlL4kfKq1TLjIW9okNcyA4gRn9PumkaQXQEaSYStv0Z/gLfuPsqC02BqvlSl4r4yjIFv8Mm7yVGxJeROFr5lSkmtHyH1bND9NItXflNI0B4m7Ik2UcftIHopmXxMyFqfZYzQkjZjbITJGlbwtnvBOdqQ40Z6iWAuKck2wWu2B8YhIctKVOUDkApETZG5IVepS6jzWkGwPL7Q/SacwUJTMeT3F+ykfS7InO9UEw2FROO/wpDDfUsZwabJDK2+x+Yu4k1xYYIXbLg/0vo6RPqLso01sJTtKmUpFDo42JD/EHZ1P00mycSUt1qAj72b/FlhyMk0xHRuO3UpfykpsKUlykLEt4kbEX1miNZkRzXGdYki8WpB8lqokxYGM5nzWwlvovDxVqfMShQMpAUZo9Uwk6Ka9tNFTvOPtpK7z45R5s6TICr+NybgviKcw21je3RVtRFulnc2e+HeOPeFaNmh8lEyKlxml6Up7t/AWelEEG1KS4khmjAnan8fjfcqZ6nxn8iKtKYl1ghwfOT4URCv7L06ypyzHgtjdCViPF/nM8tm8W2Ir24EYc0s0uqeQaGdGRY6TErfgHWT0VGxlRppRmG2N5agUgg5Fkp1prMQdbUlJkr3sU9ha2FzcQS/Kt8bzsCu6g+LISjBW6roN76fsHW5CfpIjwyxO0dV5G69aLOM9l0383WIFPXy3Mih6D58G7OTvlit4y2E9H/n/wRs+C5k0VhevORFS7yI/5kebUxJvKe9CtWLOs5O20+yZSHqICaWpDpJvSbJT6zEzzJiyFCdZqlimcEKnbwrxasHSV9raOqfZ1rnRVuTFWJOfZ07AjhjmqVx8aqyf8okKTepfU5LlTY7CUZmbJS8l5ra8s8KMlXk0103aR8SZctxR5jIxHolcma9wJD87gEc6U3hkNIesRE+ZUwVuMXdoP08oSvMm2+4wtee6y+f0ShQuHXgL3OL7Ene6I7qfJxN3X5lPWvKoyCfCtyXuGCXu3BRvijTmUqk6nKJcP0rjLOVd/JZc1uJnMrZDjeVCVuATvi3y6lO8i3yl7tMTbCjK8qHx9iDqnHeREe8ieWdFWkibtswTsqMsKYq3pSwniAL9lVRc7k9yuA1FiUpffXpupsSZEW1EXqAHOp9mkOXqTWacgcyPkrfCWfp62xwu50c3vqXUZDEFuUHkRlkqscday7lDucJZ5hcxb1ME6ssc+jjHnSLJu52dQ4wpVTiTnWxHabobWcH61J3vDjG3KMvyQxFkKG0mbCdsKPrNi7UhO8mDcqMZHP++/RzyyVxS3tnb5YbpkCyKUtxICjShOFnMKZ0pTvUhMtKBe2oaRPp/SWO2Bg2ZplSl29FQF05DfTkl6f6Y6poS529NScoYOWeOC3qL6ow/eFS4iV/W9Wbv9gOUV5xm2+aurF2+Ah6lUZl6jnD/v5EZO5rsyAAeqJ4iJXwQjdn3CPXpja6OMZUKOxLDPyM25E3q68RO58rFXnb0CFTVDqMI9Sc3YRbh/v+kMvUsBfFLCPV/j8r0vcQGhfPVsGlsW7OMpqKDJISo4O0yDE1Nc0LjA1EY1/CgZxK/79r538Xef4Jefvll1q1bL8s4fXx8yMgsw8n+FLGBKmRE9qAi3Y2gCAd5l+1xljZxwe/iEaBFZbo/geHGRAV1bn5m7zM8AvbJUsMnz+zFEuD3DU1F2/hj/SrmLptBeYEHuYpQvAOXUhQ/ltr004QE/oyb/xFyg4dQ7XeIQO+h2HqcI8D5UygwoC7LkdCoEMpT75Me0bP5Dt9rsqQzJCKE2ABLasvyaWpKIkrhR06SOQ3ZHmTHzqOxYAMHty9h2x8b+WPfKhYvG4tfogk6G025qVKCwfgsdh7fzRfffMXRc2cZMGggpy5fpvunPTCyNCY72gZHHxs+ef8zDqq4y7shHZ1QBaeFKqQ5n2OS9nV2m6gyctQ4Tu5ewaldK1i3ZTPL161lysyZrN22gzmTvpdbB5dlB7Bj334Gf/UlR8+fo//AAZy6cpnuPXph4mZLepoHUaEO1F36FGOd63zUqy+nrlyhb//P8TS5JLdO9g9yp9+gwfy2fx8/TpqF1hQVtn/1Eof3beXMnlWs2biRFevXMXn6dDb9uoNR48bKtoO/H4DxiVB0h+Rx5MIp+g38nFNXr9D9k0/RNzeUpaHOng706NWLs7du0bdPD0LWqLDs2gLOWJkzeOBA9p04zrAffuC3vXsZPf5n1m7ZwripMzi0Y7HcWjkrNYAZCxYxcdo0Nv32KyPHjuGPgwf5+osvOWOhy4h7J/EwPEvDtb5cuHGVLh99iq6ZIZmhJjzOdpa7TolfDD/6tId8B1D/wUPwWabClJ4vsevURYb/9CO/7tnN2AnjWbN5Mz838z5/YC1zN8zBeEMSRpOyWb1zLT+NHsWuwwcZ+t13HDx9ksFffMHxixfo278/p27epV/nv1Jy5E0KFeY4+3tI3GeuX+Ozz/tx8vIlBg4axJGzZ/jim6EY3dkvt3aOivbh6+E/sHrTRibMnM3B7Yu4eHAdS5cs5XdTVaY+vEqc5laq7v/Ipn2H+Prbb9l/+jTfftFXPtvwqMCXS3du0+XDj9AyNyUzSJ3iQ6/zeZdXOHXrLn0//5yTly4ycPBgDp0+xTfffsvuw4f4ceQI1u3agNH4HIzWJzJi1lj2b13IpcPrWb5uDWu3bGbcxIls37OLH0aMYN/FQwx6eRx7VeyfWuy9p/IpN95LxNLcidQoE9x9XejRswfRbg/kc5pOng707PMZh06f5NvR3/KLiiZDX5rDjmO/MXHqFJavW8/k2fPYu3k+V478wvI1q9mwfSvDJnyH6e5Y9H/I5beju/jym6+fiq2+/fpx9sZ16WuaZjqketpw550ouv2lH2fvXqHfgP4cu3iBwV9+yYFTJxk6fJj0m5/GjGbVb6sxnpKN4ZokRs0dz56N87h69BeWrlrJLzu2Mfrnn6U/Cr88cPkIA14exW8qFvQfPIDT1y7z0Sc95N0e8jx5nO1EdoQpnv5ufNK7B2evXkfn8zz0z/vS76s+7D95gm+/H87OA/tl3Ij4EXE0a80cdOakE7QugdPHF7B45YqnYuu7H76XsTHkqy85cescfV7+lj0qDvTp2Y9zt5W4xS/fohzXN9CNXr37cPrqFT4f+DmHzp9E94s8jI+HMuSHgbI/gUlgE/ljyepVTJu/SN7dun1jA7M6/cHSl64yesZodh7cL3OBX5C7fO7Uy+yy9KHTV6/yad9PULthyYOPsjDWdUARaSTb9erTR9pE2EbYSNhq3/FjfD/+e9aq3OP7l5ay6eAWps2exeKVK5mxcDG/rpnJ7VNbWbRsKduO/sq3L83jFxV16SPCV1piS9jxzLWr9PnsM87dvMHHvT/h1k1ddHoX4GIcTN8hvZ6Kra+++Ya9R49KnxW+O37eeBa/dIFxL21mybZlzFq8jGWzRlMmnnWtC+XWqS0MHzFaxsSAb/tjdCoInYF5HLt0nr79+8r47f1ZH8n7o08+5b6WOhmRVgRFeNK7d19+V7Gh78s/cPT6Kb4eOrQ5tkaybdcfjJs0UcbRjHlzmLJ0KrqLU/FfnsSlc0uZv2SxbCPk3HPkiPzu4TOnZZyeun2RXq98xT4VZ3p178v5u0re9zQfkhFhRXCYN3369uXE5QsM/mYwO1RMGPzyRH4/v4cfRo1g0fp15GUoXymyefkUZi5eytxlK1m+YjgR+8LRG5fLhr2bZO4TuhI6E7oTOhR2/KxfP87du0aPNwewX8WVD9/swx3dB5J3SLg3ffr1k7YRNmqJrS0Hd2AwMgfTXxP4aeoPrPplPXMWLmTOosXMW7GKTcumoHr+V+YuXMDvp3fz1cvT2Kyix1c/fMXR82fluHX6iuDdV8Z17z59OH/zBp/0/pSrt9Q4Nz6aqyauvDemH79pX6f7pGGc19xNWKkdNmlefDL1J6Yf3Ix1UQLfbJ/IxDePMPOlfcxcPYsl635h5dyx6Fzfzcw5s6SNRB48cu2UtN0uFVv69f2cs7ee2LpXn97y+EmPXly6cwtFhDkRMb5o9s/G4FSA9JW2th4/eTJrNm1k5rx5LFqxgmU7lvPzS1tZr3LvqbF+xqcqNDwYxmlHCyY+PC5997O+zX4mMN9S8j578wY9e/cipjmPxiaG8PmAgXLcEeOPGId+GjWKzVu2scrgKqt01ci7M5V83SVMXrRaxvmKTVuYP+UHOc6UZfmzdfceGZsHL91g5KcvEbxahX59Ba+bT/EWuD/t2ZsLN2+gCDcnMs4HTbGhzMkgBg0f0JpHxXgsxmWlrRcwf+lSFm78lZ2fq2B2rg9brW6ie3En02ZOZ+/xY3zxtbC1co5y4soVBvTtQV2qLY+L/HhooCN9XPLu1ZtzN66TFmZJTIwfk1SPccBIm8qrXxJrso8vflTm0Z+nzeDIr0vkPCFDEcD0+QvlXcvVOw+wuv9LOCx/nSlz58scLPLosQvn+Vz42dUrUufSvn0+4e5NA7R65aN+3ZruvT+S18WP4rHxAQwa8oXMwyIf/7ZvLz9NnsXDkSpcuvQdm62NmDNrtsS+6pcN/DxlCqu3bmfh1J/QubmfBTPGyGf1qnP9OHz2rMyjZ64+yWU9e/TkkoYq41QPcclQl56ffEzwKhVyvU4RlRzNwCFD2LZ3r7SdsOG8KT+wZut2Ji5YyZXRKtyc0n4O+WQuKe/s7fHA6Os87umc5qeRvbBy1uDGjb0YWt3hm28/xdxeLJRdaMzSJj36C/wijKiuqYOqKNRvXyLERYvChNHEBKoQH/R3ajN3kxI0FXuXFSTFuRIdbMb5Gxe4fPsIISHu5EZbU634lfDgYUTH+lOeFoCr30XSIj7iUeYtIgPex8rZmIo0P/zDNIkNeZeGOvHqIbHYC6Qx4wFBYd4UpQYQE+MqX9Te8syep/8CspP9KC8MZfS0GaycMxNKjhAXpIKPy9cEBMaRVZKG+aFA/njZmlf+9soz5tj/r6nDB/9/JBVWrFhJUVERN27cxNcvkrISbxJC323eDVOduJA3SYkYRkOGgdw0JT70beoztEkOH0R00PvUZmiSFjWaiIB3qFRcgPpa6QPZil8I9f0nJUm/U5MZS3r0cooV28mK3Ie365vkJ83gcZ4/FamniYrvguLaGzyeMJLHZWpYGnfliy9ex9exN01FvjTkWJMRNZSq1DOkRfRT3uGLeoPqjBtMGz8G/TtHeNxYy2PKSU2cQknSBnlrOz9+Dpnh28iO+oMwn3cJ9XwXheJT3A7/gqpKIzvfMKBbt868/+5bfNjtA9575y26f9iVd9/+J598/KHcrS8+UJNven/BwZc8eF+l5zMcUQW3RSpcvjeXIQ+P0W/qT3R67x26d30P9Su7uHPudz7o8j6dO73HBx90Yv3SKUAsLsaX6da1M+89xfsDOvf8kB+v7WSx3mlqkk2oO9WJb/t04d3m6++980/CnO7J984smTtRfq9b1y506vQelkv+wsmfX+HDrp1Qu/wH9y/taub9Ll0/6Eyn99+Rbd97/59M6Lxc7hL44YddZJ9tcY8YNoTkAH0G9utJ9+5d6fLOm8Rte5mNd5bx0fChsr2Q+f33lP11el/Zv+Bz9fgWIInb536XmNvzFrruO24Yn+1ezYKhnUjc8Qo9PurKO828v/3yc6pTbOVzY99/9wXvvv2mlO29d98mfOPLLPzi73Tr1rWZt+i3hfd7fPjBe9w79xvXrq5n2tt7+e0NXT7o+r60h5L320pdv/t2sy7fonv3bnz94Wuk7H+dbfr7SYy2YlxUoU0AAP/0SURBVIjA3XJd8H5H2KiLtJWj/llpv+3r58v+un7QqZX3nbO/8uDUr3Sf8gMfr1/IoVFv47PhNbp2/aCZdxfG/viVLO1ID9KXeN95+00++bg73w/oRuqvL/PVJ69LmVp5N/uH+L7U9Xvv0LXr+/z+hgHL3zlBp87vSN63z+xA4/p+un7wvtSJ1M177/Bh9878+Pps9rTbjVP48qm/BNDr4758/XVv+bzZsK8HkOCtIUtYJv/8I+9KO3fh/fffYtdfzBj/9zV0+7ATnd9/lw+6NOPu8i43T21D68YBqYv3O73F7Pd+Zf9rNnTr1qlDbD0dY90Y/MlATv81gD5vDKF7d2W7D4Xum231/ntPcH/Q9T1++4cOK98+LXF36/Iu109uQ+f2IclbibuL9A2Be9hrUzn0sgvvvSv8+wPpS8O/HSJ/TBDbxE8c/a185umbLz+T10/+zZeRXWbz3nst/t3M+/13Wv27ywfvsvHN2yx66wynTyxG787hZt7NPiZ4t/hY9y4MeX0Ex172ovPb70t8AvfHH3WTO58mB+hJnbfEtYjFo6+6ManTShmjT8fWe1LnXTq/L3GfOL6IzAuZLPvrLTp1VsopdLd4zng5iYpwvt8c1x/w7jtvMrjbd5x+JYjPug9i8OBPZXwP/6aF9xMfk/bu9Da//tWAKa9uoWu35tzV5f1W3hcP/4LhvaPSFyb8fR1//MVU+ogyRtrElrBz6/FNenbry823oynx8ue74X068O7WTWln4budO7/Dpr8+YP7fDki7C94fdHqbY7vXyHeC6d8+0GofYa9xnRdz/FXPp/NZG18TOv9iYB8S/LUZOewr/njZga9fH8eH3ZV5oTW2ZK4SOlf6d+cu77DurSss/+dlDh+ci7HqMaW9O+QUkUs+oP8b33L8ZV+6vtW1jb27Mrh/L5L89Rj1/ZdK3O/+kwN/ceCn1+bR7UNlrAodG9w7It9Hdui3ZXTp3Iy7y9usfPcIv79hKO0hc5+wUwvvtrHV/QN6vtmfEy/78fGbvfj4464M/rwnSX66jP7hq2beLbH1Fl27dWLP6+bMf3cPnTq93exjSr5dOneia+d3OLV3Debqp6S9R/99CXv+Yi2/q9R1ezsLGZT2/qjHR3S7v51e4fvo7reZz8J38bHfNj4P/50v4vcxKHY/H/tv49PAHfSL3EP32NWsXezA8ldOyjgTsnzQ6R0O7liKne456Rcyn3TvIm139GUP3n/nHaWeW/k/Gcs+6t6Vz3p9SJyPFs4/FPNd55nSV9rauiWXdenUrOuu77Hw70dY89RunCrM+VSFxIs9+OnhEb48uLo1Zp/GrIw3oT9FgLbcFfdxgRdjfvpaGVdt/axLJ77cvoBucyajN+sNNBe+SefOSp8T84Rflk+V79VzNrxI1xbcH3Zjcv/XiNvyMl1ETpM82/JW4hb66NPzQ6K8HuI2soThned0xN2pGXeLj33QhRM/voLXva/ovnw6f6yejaP+hWa5n56jfDWwj9zcqiLJmkH9+7SO0S34+/ToTrS7Br/aXqH710PwX/0qu8e/x/vvtcwFRN7eKucJN07/+mSe0PUD1g35G/Xm4zDTudw65srxoIOfvcnn3QZx5pVgvuj6vTyXvHt2l8+vzp06Sil7yxyl0/uYzvwLGqrj+XDBdLqIXN5ZmVNb5ihd3n+btUumUJ7lJH9MD3W6r5ShQz55k0/69mToifV8PPhzOr39JtGbXmbBd53wc9aSO1kLmwnbCRsKWwqbCvtqzn2FqxOfjMPt55Jtd+OMCelOiOc7JIR+SHRAN2ICPyLU4yMasm2pF5VF0V9SXaVBY2MNdfmRPM72pEphR0bU98139F6jOuMchYkrmDP9H5w+8Bs0HeLX7V1YsuAtKgrXc/nEBSZP+oBSxbc05nrSkBMln7eLCXmN5PAv5bueXaw783m/7uRE6JIa/SkxIZ2prxPvP4WmwiBSI0ZQlnqCpvwg0qNGE+b/NhWpl8mLXyv/X5p8CIq3s2rl62xds4PHhbuJ9n+F/IwtpGcUo2uuwcPtDu0eNWm/Vvl/SR0++P8jqbB161ZsbW3p378/Wlo6+PkHUllmRGbMcOrSbhLu9xG+Ibo8yvaiLv026RGfUJ9+D0V4N7yCzjc/s2dPaMBHrc/sib98xSQ8fReQp/AjPtqL0GAzGmvcuHZyLT9Pm4Jf8HYK4kbIXygK0pzx8zlEpH0PIqI9KE215bLaXQZ90Qlze2vqMr14lClKOodSqThDemQf6cwpYa+THXmCyWNGon3zCA115cSmp+LrPZbihI00ZJnRlKMnb3XXZxhBrg4NlbeIvmDLWZVSjL+PJC1Gl/QQQ1ID9eRREaBHRoghKf66pAbqU5NlS5a3LXfejqPLq315+eWndfjqq6/itPgv5Hj9QZzCmeQQA9KDDWUpQFmijaS0IH3SggxIC9SnMMaC2kwXShOslTyDn/BODdAjPcyI2Bhj4hOsqYvT5/GFrqS7XpJljC2yVabYU5vhTFaokTwXcqZF2lJzdyjlevNRRNhJvuVteIs26cHKY0aiHr4nHdHqGU9aqC4Zoc/ArbAnO9wERZABGUF6NFz8kEyvUySFWzTzbJH9Sb/pQQaUxFtTm+Eqy5Ak5pZr8qjkkRyiT6Io1bI5QN2FD0n115KlEoK3kKMm1ZHaNEe5IBLtFYEGslyn/vKnFNruIjXcsgPvFoylCTaUF1lgs9wH45/CSU/UaeXdqmtxbMYrHhbP9bhK3fkuJIepU5XhQo7A3XJd2KQN3ookO2k/0aZFBiVvA2nTikQbEgW+eEeK9JdTfX0AqWFCXiPZR26kmbRdZbJdqwzyQXn3WzSc60Ku5zVZKvYs3i3HtAQd6bv2K3zISBH2MqBE8E6ylfZutYdoG6dN/K0AflOx4dW/vypj/qWXX+KDVz/n3tvxpLuakxVuyKNUJ4qjLGlIdeZxhht5oSbkhZqSHWxEXrwRZkOS8NnjTVqijrRpq18121zwlr6VrIfbb+7oDYp5bmy1HkN1iLUz4mGXFOKMrUmN1HkSB21tJY8G0pYmI8KxX+qnxN3MW5TWPuWHzbhDLrti2DOVvHBTskMMJZ7cYGMep7vyKM2FnGATGhROFMeak+lvhGb3JAKv2ZIRr/9M/xZ405N1sZwSjNnUQIrzzZR2bMe79bvROkSoOqD5YQqpfsakhug249clJUCPaoU9uRGmSn2EGpIWpotWr3h8jjvKGG3Pu63Oi/JMidwdj8WPceQlGZIdZCTxFYSZ8jjTnXpRlhRqSlaQIfmxxiSYWqLeOYUYK2MUYTpK3pFK3k/5WJAeGQn6GH0Ti/t2X9KSdDrwLo6zkriFL3j94Y3BkDgy4vTld1tiq729MyMNiHcwQuODFApcPMhNMurIu63Ok3QxHxWF28pgclMMyAk2JifERPro4ywPapIcyA0xUeJOMiLkvDN6nyYr5Q97hq8JnfvrUZ1mS264GRofJRF625G0GJEfnvhYi85b8Ap728wJwHhcMEW5plSltNi7ndwCR5QOUdp2EqPC05RUkVvb8k6xk2X8UsZIA3R6JxJy2pOcBH2JRWCsiLOR+CpFiaHAHGxMrsIQtzUBmA2PlrH/LN4tOFMjdIm3sEK9i4IkOwtSw3VI9td9wrttbIWIONHF4KtoXDZ7ythtHauabS7sXRhrSZXCXvL2PeyB3ucJZEQ32/tZcS3sHWFAopsB1waEE2znQHyGARGROkTH6BMeqUtouDZh4VryPCnZlBSFBRnV5tgsisZmZqjUe4ssBdEWVKc6PMl/sTrSdlofJZMucmdwi547ypEcqCtfs2L4WSq+5+ya4+rZtpa5M1mHkG3xLFC5yt9eFXcZXuIvf3mFuX1fpebBIOKTrEmKUeqxPa/Wo3gcQuEgNx2rT3dS6r1dLhO8kiONSYy1p+LeKMrUfiYt0q7jPCFezBOU/qYIs6DA6SgNF7rLMVmUC3bg3QZ3VZoNxp+n4nPKoQPutjlcxnWkHRW686hQHUZ8jB35UebUtNF5q48H6Ml5gcBWrXCQsrbnLX5YEDk5K9mapDAzaq58RoHROtKjnuRpMV49NU8QMkTYUGy0Su5gXZXl9STOnpVPogyItzXmYacUogzNyIwxeIq36LdtPpHzozvfUmSykIQYh2YbNOugjU5ETnycK16NJH4QtJF9tMcnj4F6JMeIzW0MyRTzowvdybI5KDf9auEtbCdsKGwp9CRkqDabwakRf+G119/glVf+1mE+Lnfj/N0T48/jeJR7j8d56lQptGnIvC93xG/KFeeOBEf7UV4lduqtpiEvgtDIQEoE7/gflAu9wFeoUmwhMSGcCdMncWLXcvJi5+PhsxAnj+XkRE7k+vENjB4/HhfvX8mNHQb5/lRkeBIUcZcg388Ii3KkLteBe9q3+OST3hTFqJER8z5eIbeprnvUWsYZFGZKsP/X1KZepSDuJzz9N1GQ6kNSvA9+/sOoTF5NSeJKbJ2mEx4aT0XKegoyF5OdlYKFhRUbfl3LN69Pb1d91H6t8v+SOnzw/0dSYdu2bTg4OMj/f/P1SMxN9pOjmMCj+kQK4z15cP8wscHfUp+pQUbU11SnachfxpPCPiEqqAu1GdqkRo0nMuCfVCnOtrmzt4ow37epLzjL4T928N0PY3C306Egz4sjf+xizqzOZMb/lYLE6TzKTaM07Q4J0a/i4fwlpjru1KfooPPwDfr2/4hbN/Tk7nKN2ZpkRH1LheIqaZGD5W3qjJh35YJvypiRGD44TWMT2DkG4mAxjszY3mTG9sDabAP+znHUZx8nLa03vqe3cvP1enRGxeHkYY6TgxVO9h3Jwc4Sa1tj7A3t0OyVzrUDanTp3qmNQ6qwZccuqi4N5vS1yXz74AhXTNTwcrCX37exMsPWyvypPu1sLLA0M5bX2vNzd7DFyNqYyaoHmPnwBJaGd6g90xVvi3vYOzi0trO2NMXS3Bh7W8vWz2yc3Mi/NozkB4uxdvLAVvLuyEOSlxnmh73RHJiMk5MlTo5P+hHkaGeJlYWpxO/gYIurrTkVZ7uz7fpi7lqZ4OFo17HPZrK1Npf4xLH9NUEeDnbcNtNkmc4VQg1PUXXuY5ztzHF0sG3mbYWVhQmW5iaSv/zM3gZHBxvKz/UkTPcANo6uHfpt5W9ljp2nEUbLQ9EdE4uTeBH9M9q1kJ2jIwHm98g98Q4r7u1E19wYF3vrDu1ayMbSTOKzt7HocE3wdrOx5rjRHTYa3CNVYyNFl4dg6+iMU3OfDraWEpvQr2Pz9+wd7PGw1KT6dFe8ze5i7+DYoe+nyNtM+q7RyhCcfJX4hL6f5VPC1pZHfdEYpGD33t3SZzt9+B7XD6ij3isNIwNzjBz00THTwdDaQB61TbQxtDLA2MYQY1tDTFz0ufFlBAbbfXAWL4Zuj7stbx8zTLcHoDU08YWxJcnFQsaWes80bO874eT2bJ9pJW8zdMfGYrQs9E9xO3uZY3rcnet9ozG2M1SSjSFG1oZom2qjbaqDUTNeIzt9uSGO2mfJWJ73wMnzBXL4mqE/IwqDmZHYeT47jlvJwxzrK26o90nF0cpGGWvN15R+bir9QX4mYtDZQsak+SFvabcO/bUhey9j1Jf6cPvHMEw89JS2sjGUdhP2E7haPjNx0sdAzYqHPVKx13XA0cXiad5tSdjL0xzt4QmYbAyS9mzfplXnbW3t/i/aukcqZjdtcXR9gY4FNdtaa0kAJl5PsOhb6qNtooWe+RPMJu56aB1x4Fa/WKUe2+WzFhI6t7Y2wcHaCo2+ij+3tSBfMwzmhaM/ORr7P7O3uznWt1xkXDmY2uLk/Bx7N9tad2Aahvu8sHQ3xMLaVJKxuREGxnqYWBi1fmbpZYjmCj8e/hSD85/4hZOrBbYajjKmhK2F3jv4Wgv9C7YWZCfsbWkmbWK22w+tL5KVsfoieztbSh3ofZKNzSUnfh47jIE9ezCwZ8921IMT+/fh6yzi3wj9KREytlriW/K3scBa8G/p29Nc2k7Y0NHW+qm46kCOlnK8VO+XjOVxL5w8n42xlXzNMFkegdbYGJZtWCjzZf+vfsD/1haiTndlxIP9rNQ8g7O9taQO35fjlVLfIs/Lcay93u2t8HSwY4fOZQ6YalN8ZyIZd6bKcbvl+rPmCWIcCTI8TeXZj54aM59JAreNCeqfJ2F55M/zieCdo7YMq5Mfs0H/Dq521k/rvA2JcVk5hplI32p/XYx1Yu6xXP0U1y30qbk8iBjNrVg7ubW2edY8wdrJnXiN9RRcGIi5jZhDPVu/kkQ+0bdXjh1qjk+NHcLe9rZPj89iflR+4ydunPuGvSaaeDsq52jtSYzrLXYT/bS/LsjVwQYLWzOWaBxH38YUdzsLaZNgw9OYW9u1zg2E7QRGYUspl5M7WXfGE3F6JA90zJg7d267hY0KQ4YNQG9/AEZfuZEZ15sI/9HoaamRHNafjOjexAUNQldLi8ISUUZZT3maPwaaxijCHcmJ+0E+ghUX9Ao1GSepy1nOnNm9Ofz7YQpzNrBu5RusX/M+TY07uX3uAFPGvyWr7/KTZ9GY40VF6gkyon8kwssCQ2196nK1cLf5hO6f9uL0ifsUxBqTFNaZ6JAu1DXf2ROLPUXEtzxQ3YoixJmGQlcUURMoU5wjL36DvLNXnb6NQBdHrt56SHSAHY+rk6ksuUCY32S2bdvLa6+/xkCV8exTUa5D/rvY+4+QcrHn7OzcrOC/MHbUP0gOe4m8tJmUVzTg6G1BcugHNGTcJj60C4HhVvLFzkERFkQGdWnznr29zc/sFUsfiFEkEew/hNCw1QR5ORMSYMu85Wv4fdN8SvNcCfK2wTtgHQG+g4lPDJXvpKlO3UtIZD/c7t+H0d/QEHMUR+tPsHRVJSbwS8g1oCHLiNCoIEpSjcmI6E1MgAqZMZ1I8tuHn78PGYlelBVkU1GZTX1trKSysiyqKup43JBHXV0s1SVZlKc2UZ5VR1l5GWVl5c+n8nLKSyuoyGjAwtSSLh90eWqxd+DYaaquDaHQ/wbJxfkUlRZRU15OVVnZ/5iqy8opLysltSiX9JJ8qnISeXy5JxVpoZSWV3SUrQ2VllfSoDWFWvs98v/trz+NqYyygirKM+rl85oCY4c2rW0rKC8uoPHaZ/Jh9hIh57+JT2IsL6ektJjMkkJqY2xovN6PspJCyacD7zYyCBkf3RxEVYjun+OrKKM8t4byrFrKyks7Xm9Doq/K1CAaLn9KZlYMFeXl0g7t5f5XSdi+oKSQ7NJiGjzO06A6otl2z8cnrpdnx9N4uQcVaSF/jq+8VPpueW61xNrh+lNtyygvrKIwuZLTZ5Q7XXXq1AlHc3uSFMX09d/Nhz6b+NBn27PJV9BWutpuRz8xgPKKZ/Bozy+/mvLMfy22ykrLKU+vp6xY2PjP2gvctdK2f4ZbyOmcHk13251SfomjPbZW2kIXn20EJqZTXlz9YjmEb+XUUp4jZHixb8l+iiqU+Er/LM7EsUwZkwVVL5ZB4ivjbqw73W238qHf1mdgakPeG/nS7yDZqZUyl/1Z31LPmXWU5/2JnoUu/oO2rsquY3+YCR96r+6IqS35bqWb6yYmeFynXOTrF+YScWzWc2Hln8sh7V1Defaf5xLZV7Gwd4PE+lx7N8tYklnD9OBrvOOzmnd8Nz+f/DfxruM6NgRoS78ub99fexlKmn2upPm8fZt27ZW2/hO/b2mbX0V5Zv2/0FZp7+qMBqqKK1AkJZIYG/tMKsjJoaaiggqBLadOxtcL/U7wLqz8F8cvcfwf2ju3hszYfNZtWCfz5ZffjyVc83fq7g9FUZxPVklBh7z/PyUxTuQUF5BXVkaj8XLqzNb9ad6XY1W0NY3X+v4LY6Y4tuSTP8ct+q6320255iSyS0v+j8Z4QdVlZVJPxeXlPL4/nGrva/8Svhr3M0/GzD/DV9KST/7cz0Xfj7SnUWTzG3llpf/2HE2JrZyKslIyi/MoLy+jurRE2qQyxuaFGEsrqqg3XU6B+hL8I7NYsWJ5h8Xe5/0/x93Rm6qsKhrq4qiuSqakpJjamjg5l62pjqektIympjoqM3wZP+I73ExvUpQ0Sj4HJ6gy7Q/qMz0Ij7QnyPMhqYkBLFkzlanzphIXYU1mijsOzhuws/uG5GQHHufaUJt2mqS4Hzl74xgzfh5LWdIdshKHc1P9OH16foqv9QPGjPgGE7vzKKK70yDe5dy82BPv2bP3vEhhcihx8UFkJxnwOM+R/NhhePrPJyfFF0WcDxqGFvLOXm2FIXlJ73PjggpvvPFPZYypTPnvYu8/S+0XeyoM6q9CcpgKaZHdaCpNpqIynNTIz6hLV5UvVY8O/oj6LAuqM/1JDu9NbdoNeccvPOAjKhS35G6c4tULtSWFZEROQBH7Dzau/wzVa+c5e2Q7r736Cif2rxf3/lC9fozJE14lMfITChKnQV4QFekXiAn+gPTTL8Go4ZB1A1+vvgz9RgUf+0+h2J6aLF8yokZRoThKeuRg+Q6RrJgPaChUY8WCeWjePAyPU6EoRkklkVAcDIXhUBABtdlKR6UUisU2wqHPp9JgKI8AGjCzsKBz585PLfZ2HzxG2eWBEG8ETeVQJF4cG6Tk9z+mICgJVlJVIlTn0nS1JyhMoCoaSkOUr10Qx5b/t8hZFQ+aI8F2PdQkdsTRlgTmWvGS4GooCYKyNv20p4oIKPSDqz0gOxDE+1Ukxvay/6skdBMA9TmQ4S3f3yf7E3ykvtvga6HycCgNgxufQdAFqInrKOdT+ALgUQ5Qouy7/fW2VBkNyUZwrRfUFkJlrFI/HeT+VykIigKgqRJC7ilfEFsVA2XiRbXPwVcZBZn2NF3uDgpT+aB1BznbksAkfPdRthJr++ttSWBpUFD7uIYTx09In33v3fexsLDkMTVE59kQnmlCeJb58ynThKi6GCqE3v+Un7BtOlDxr8VWWThQBxXCv4UvPqNdC0ncJdCY8+dylARSUxlNeEM84VlmzfQMbJJMicqyoIFyqEpQvn6ifX9tZXhcAE0FSju3v96WBB4Rl9RCqfjsBXEmrgl9iZgUsflnuisOoLg2gfDaSMIzjJ+B6Wn7xeQ5AjVQFtms92f02aZvhC4aMl6s5/8Lts6pjSU83aAjprYk8Be6kPRYocxn5X+iZ5E3hS7+zNaCBMbH+UDRv2bvyhglxpbYbt9GUjgUR7CCGbza9D4qtW+gUvfm86n2TVQaX2N5/Rwoin9Gf21lEONVlFKGsoj/ga0zX2zrlrZ1qUDVv2BvgT9UKYfQSUWYMq89i0R7McbUCT0Dj3NfbBdxTdhO2FCOgc/TsyBh72BlXNUk/bncUh/5FJYXs2rlapkvhwwbjf+DbaA5SilfiWj3747x7cYJHoPNFjCe1Wbcbpa5dZxv/n91HETdVY7FbcfMZ5L4XlAz7n8hnwje1ivBZKkS4//RGN9MMs6aaFIfAx57oCZByastppb/C3mFDK6/g+pQ5ZhZ3jxmPoukX4t5mcgn4iXpf5JPquNB40fwPqfMx0V+HeX9l6nF9sLvIqCxBm4NgohbUB37HHzNMhhPoUBjJX4RWSxduqTDYk9sOOTt7yvv2lEUDcVRUBL2ZC4rqDyc+uwA7lw9h6vxNTIih5IYoiLv6lWlHaM8dTazpvZE4+YdqNqElvoCzp/5guyUrVw4eoE1K/qQlfQm+YnTqc3Npjr9GulR/8DOsjsXzj0g2nM/5WnDCHY+yphRY7HVucTYH3ugfleFmJDPqMm4Q1NjXfNL1cNIC+8j7/bVpD8gPXoRMUGfUZ1+m4L4uYT6v09x0hmKEjeSmnqAuspGSpO3yvfsnT32ZB7938Xef5w6Lva+/uIl+VL1jKjPqctQJSd5EvVVQdRl++ITcof4kLdpyLhHbuxP1KQdpynXnZAIK0IDulGbelAupprqiqGpgcaiQApjP8fUcjJHz97HweAqD68e5PcDR8jMDqco05XTu5fx86R+BEceID9uPOS5U5ypjnfgSeK1uxAZ6UF5mhaX7t5h8JfvYGFvIpNkfcZ9MqN/oEJxjIzIIXLBlxrRiWDHbeSE20O+B01ie+B2JCfVJbHSUZseN0BlOuQ6yRegdqBcsSukB9SX0tTUhJmZWYfF3t6Dx2m8MojffW8zqLSSQVlJDMpO/j+kJAblZ/NjWiRFV3pCbnPSyHGEHOenKVfI6QiPSmnSm06T6wGoz4cch454BInPi4JoelRNU1MjVGdDnnPHdhK/CxR6Q1Um3OjH3HBLBhUVKeXrIPP/hJIYVFzMgjBTuNkfqrKg0EspR3t8YuvwPDeozafpzhc0RetBdbJSF+3lbcFXGq1MRsK+FS9oK+wuJiQ5gRRc6cnw9BgG5Wf9n+MTPlBWzR6nU6AxVtpG+pLQZ3t82U5yIG4qiqHpWi+acoOUMj3PJwWWimSJTWCkNOpPbU1jNVVVVZw40bzYe+99bM3MyG9s5OeCHIbnZDA8N/P5lJNBYP1jaKxXTnRexK8kjKbGWpoeP/qXYkvkiqamxzQ1lMsXLT+3fQfc0S+Qw1EOyKG1lQwvLO2Ipx39mJtJQX01NDXRVBAAOfYd+2yhLFuaKhQ0Pa6HsvjnyyBistCPpoYqJb7afKUfCx9o31aSM1RnyZgUsSnt9ry+xefl0ZjUVDO8oIjhuX9uv2n5OVQ+boS6UrnTrdR/+36l3E5QlSbt11QaA1l2Hdu0UJYdTcVR/6atxStWntNe2K8qhWMVFXyTm9MRT3vKTmdLibKihJqcjv09Ra5Qk9es5yrlpFbYqkO7Zj2XxUpbS3uXJzzfJgJLgS9NjyppelQjN5h6ro6FH2R5MLSuNyr/g3+rmpZCZdmL81mBF0314pf/xzTVlfyJrR2hMlVp68ZaKIl4Pj7xeXGIEpsYN6oyXtCvsLc7dbUFTCwuZlC24s9zamYC6hUlShtWpj4/BgX2ogBpOylHTZ7Spu3btaWanCdxVRj4fP1Je8fA43ry8vJZterJYi9ObQdB979jUHEpg3IEnmdg+J+SGCfK61DVXww2G+FRsVKGZ40T4vOKWJqSbGm62Z+m1jHzGTgkiXyS3S6fvAB3QwG47sdYYwqDymr/3F7/CuUkM6i4HI+7wyDoFtRmPB9ftgPUZdPkc4EmjTFPxsz2sgpqzSclSj+vL3vx2CHnR2VgMItTVr8r8f2vzNOSGZSbxuDcLJKu9oXgc1As8skz8InPxOLbcCJxlydh6RLwzDt7/fp9jpePHzyuku+7bZLUbg6b48rjLHf5Oqe8+BEkhqrI5/SqFHtRpMYzfsqXnNq9kqzIqVSm/UKM7xiKEufh73CLgyfvy/l4YfwXPM61oyg9luDQfYQG9iQw2IKcODfcfKy4eHkrgcG+hLjqERxuiaHuuwSG36AmUw3qy5ULvRIx9/AgJMKC0MBu1KWdJi/mGzz8VpCT4kVjrqOcmxfGzaaxMoq0ghgyUpOpSNpETqIKF062YP/vYu//Aj1/sZcT9xmFsbZoqW0lI2kpjXUxhAaOR+vhAcqSxGYK/yQjqjePcwxJjlxIVMDfSAn7QD6kSX4oTWJS0QSPigLIT1pIdOinbN3wMRcO7UHz7in6fNabw7tXUVsRyrHdB/h5/MfyRYv5CRMgL5biNBNiY1/Gz+sLzAzsKM/xQkv1XfoP6cH5Mw+oywijLkeNrOgfqUg5SEbUV0T5C7k/JCduEKnhvUmN6NOBUkJ6U5ixSzmoAL4+Pnw5sDdfDurDl4M+e5oG9mb0T99SWVXN46YmfvzxR/7617+26q5lsceVQUzzvI5KcQMqOQX/O5Rfzt+Swim60YfH2TFMnTGNMcfXMFvrEDNV9zFTbb/8//BpI6ScNi4+YL8Kwq9z8aZaM6Z2eJoxbd0k7qwq/6KiopqxPwt/H74b+iU5qamg9jV9gkxRKaruKOu/Q4U19As0lA9jZypSGDpkIF9+05/pt/9glsZBiXHWwwNMu7eboSOHEh0ZCzojIN2ZzTv+eCG+K5cvtOKzsDB/oX2nz5gBubHkX+/DX5KjpN47yPrvUPEj5tgdBct5ePqFSl7DJgxXYlPbr8SneYifz27k50njKc2MB9Uh1OXEMG36tOfg66O0tbVVK77LF88/p+3Ttg4NCaFbt27SZzt16oy9uRUZDeX8JeYMKuEHUIk48gI6zEeR+/AjmwsHjryQ36EDe1pl8/b2eqHuRWyJkhTx1/DoMTOmjn9O30rc5mamrX1fu3LpOW2Vfe/ZtBnfxwWohO+X8nfE1IbCD/FZ7EkS6wvgURWrl817tsyD+qCpegPEYhPQeKj6QhmWLprbKm9mZhbffT1QxlSHts3xFxkZ2dp++5YNL+xb9eJVNB4noxL8e0c87SlsP/+MuUA1TdRV1fLz6B+e07dSz25ubkohGms4cWj3c3VxaO8OeKR8r+q/kkfb2nrWtInPkUHZ3t3CnB2NTajEG6IStrsjprYUuptvktVk3wnxCc/PZ4P6yF1QFQpxd0r5t3rF4hfKce/Orda2Bnq6L2w7f8505SSo6TF5Wcn8+N0Xz5CjD18N6kN8SDCTmsaj0qTyL9MOduJn589XL9Dz5PGjqalV+mdFZRXjx/z4HJmVtnZ1dWnFd+Lo4ee0Vfa9a+eO1rZBQUEvtvewL0nLy+fDsnJUsnJQycl7MWXlcrKySvZ9786NF8qxZuWSVjmELYVNnylHsx8kJIi7gMq/jetXvbDvG9euyHa6urryRzHlYm8MSWo7cLk3FJX8ElRyizrm+3+Xih9xTHs+BBxFVddUyvDT4onM1j2qHOdV9zFb5wg//r6A5StWQ6YvaHxLmiKZoV8PfiHumBhxl1n5t3nj2hfivnJPAyKvc1NtAipF9R3l/Hcot1COpxa3hkKKCfuPnpa8xm5bwGzdY0/w6R7j62XjOXzkLMRpgvkcPJrHzGfiE32MHE5pWYXEVlf/iGmTxj4Hn9LPrZ28wWkda822S513kPXfpbwSVDIziLzWF9IcWb5sOT/+sUja7Am+o3w5eRhaGjoQcYjL4/9Bz96fNfvX0/Nxsdjz8Q3nUV0kaWLOGt5xDisoLfIzsmP7yvfViYVeddoRSlOm8fPEgRzfe4ja3KWsWvoqZ492gsZdHN25jnUrPiEm7FPyU5bRmONDVfpFUqL7Ym87GgsjYxpKdbHU78vnQ0bxUNWKMA8DlsyZQGKYNRYmlyhI9oVHj5Q5rjQWst3JjRlBVMgXaKjvIDPck6LEYYT4f0xZ6n2KkzZSGLeAhtpYQsKyuKtmQ0yQN9Wp2/+72Pu/T89f7GXH9KRUEYylsxnxwe9AiSsVpQHYegRRneGFf4gqP454G10jVRry9AiPUCc44EOCQ49TnBoN+d401ZfIBV9jkQPpSbfRM/wRM7OZxIT5Y29+n3kr1rJrxzLqCz2xM76NX8g24sI/IjY+AvJ8qU7dQ0TYP7HU1+fxhPEQewhd7bfQMnuIImY65OlTm/GQqGh3ChS2ZEb1JypARW7c8jyK8FUhS/FkEmZlZd3GwZ5Ff5W1748fP6ZLlw/aOOKTxV7TlUHM97yDSjGoZJf871BeDe8mxVF6sy9NGRG82fljVFaOo9OFX3jvxBreO7lW/l+lyztSjgc6FuCyDmJvsf7Xw8/A8YS+/2FkK34fX98O19tTZkyiHGC+CLJGpfBRR1n/HSps5OtAc9D8jsToqFZe7+xfyvtn10uM759ax1tHlqPy17/g6+UPBqMgy4Vho6d1kLEtbdq8rRXf7Tst70t6Nr3d5VPIjqToRl/eSk6Ueu8g679DxbDE7hTYLcDEqjm+3npdie3kWiW+cxt4ZeNU/vrPThQpIkH9S+qyI/lnp487yNmWHjx42Irvl41bOlxvSy229vDwaP1M3J22NzMn81Ed/8wMQkXhjUqq73PIR9KJonBKqGXuzHkdeLSlWbOfxJa5RdutlJ9FfyW/oEC2bWho4J33nn4etj3dvHWnte8tW3d0uN6WJgwfQTD1qKQp5VdSe2xKeinVB/XSGKrE3RtgwKCvOvTXQsdOnG6V4cjR4x2ut6Vevfu1tk1MTOpwvT15efm0tv/xp1EdrrelfRu2YEw1KikeqKS12KkjNkkKL7pmBImCJ2pKSvnLK6916K8tGRqatMqxaMmKDtdbaNac+a3t/pU82tbW73Xq+ow2T8jw9j32ASppkaiker0YX4oHP+Uq3/sUHBjUoa/2FBXd/I4ooP/ALzpcb0u79wgplH/nL7S8aPvZ9OFHPVrbpmdkdbjeloK8Q5nKNOU9O7GY+xf+/cEfWGm8WM9v/ONteRdf/JWWlvLKq290aNOWDAwMW2VeuHhZh+ttafwE8dog5Z+j05M5w/MoIT2dXpWVqGRno5KTi0puHiq5+R1JLvayOVNZKfvetXtvh77a0qDBX7bKIWzZ/np7CgkR5aTKv2++Hdbhelvatv032e7q1autn4nFXqLadtzvfYdKfg0qOWUd8/2/S8VwRmcRhB7nwKnrSp79Pqbz5c3Kcf7EGjpd2oTK1KH06f8tZPuAzjDi2oyZzyM/f1EmqvwbNvynDtfb0qZdxyHuJvceTkal6H9pHpNTikp+PTa3v4N0U6bOXyN5vTzuazpf2dqKr8uVragM/ojZ89ZCijbYLMDY2qWDjG3ppb+8Kl8ZJv7q6ur459vKhfnz6J6mKbhvYIvZzv/deVpuJS9l5hNzvT/k+tNnwHeoTP9W2qwFn7ClyvuvcfzULUi5zP4v28r29HxcLPZ8faNoqPFVzllfMJ+NlpuxqFCZeojSlOn4he7F3vg2qUnhLFs5nOkLF5IQrk52jhtONjY42F4jNekSjbk21KSdIiVlPrtPLmLp7G8pTVGjKHsyB89s5LOenxJop8WoEWM5f+sIaeHDyY5yhDrl4pqSWMhxISdmLF6Bh4gI7Ex62FXy4pYRFH6YYP+B1Kb9QU7UcAqzj0IjKJIjmLFkA4d2bOFxwf7/Lvb+79PzF3tZMZ9Tm2lETPhAUsJE6aYGuWlrKCzLwcvVlex4DzTvfsjewxsI9ZxKZZYlisgfCPb/mITQL6gRO3MWRDWXdEJ1UQV5iUvISnmTk8eGcffiMXTVzkueh3atBFKxM7nPxPF/IS7ySwoTxkN+IBXpF4kO7k/GCRUYMwxiTxET9xPjxqjgYv4JlJtQlhlFRsw8ypK2Upt+n5q0a9SmXWk+XqWmmeT/FZdpKLJT/johnj4oycHN6Bz+Njfxt7n1FPlaXcPb8qYyodQ38Mknn7ZxRKW+9h48QdPl75gf/hkqj0aiUvfDM+j7P6H27X9Apf4n3i0aSsH1TlCSgZ+TDoEBGkTEmBIeZaykGBMCHO7iZniWkrISsFwKwZdITU3A0+R8BzyCvMwuEuVr3jIGUF9dgpvxBfxtbnRo6299Bzvz8ywsnUz8nTf5PmkQKg0jOsraAU97at/+B9nPVwkD4d7XPK4sw830Gr4W1wiPMCI82qQZowlhkYa4W16jvqYCHg6HTGeiQtzwNrvUUV6bWxJ3WqyoeVf+FWUn4v48+1pexc9JF4pSybv+Hm8Vfyv13kHWfwfjo5Es9u4BhoupKC3FzfAcAfZ32mAzlv8PCtLGx0EdqnLgTn+oUODvrCtlay+vwCCwlOSK5y2Vf2kx3s+1tXcbW3t6erX6rFzsmVuS0VDB3xOvoxJ5EpWoc6hEne9IkWdRiTrLoJgzeFYriAlxlT7UnpcgL9MLJISIZ8OUf5Ul2bgZP0f3rbHVEokQ4KCKzwtwF2U/+YU+Pc4Xj+fhNr9MjI8VXvV5qESekvIrcTwDn8R4mp+Sr6GoK5R9x/ia4m99rUO//lZXyUkJa5U4RxGGh8TXUQYfi8uEuOq0yivK5NxNr+Bn9Yw4s7khY7CuqrkUEYj2NX+unj1NL5AeHcDdilhUwo+iEtNip2dgE3aNOMF7CbepEGXNjx/jbXVb6r99v0LPwl7lRRlKmcWdk0h3ibtDW6urJIe7/A/zaFtbP3yOrW/hbnyOorQYxP23GVlOyrt3L8R3lOGp+rLfmvKi5+YzP+sbuJlcorFeuRgSf+LXa2+Lyx3aChK2zUoUzz0p//LTo6Vs7dsJ8rG4QpCTpmwnUNbVVBJkfx9/6/Zy3CTA5hbVJWUM54cOC7oX/VvDeqryyl6cz2zvt8or/nyt7+Br+QJbF4pnLpV/SeGu0rc6thWxfZHYQJvWtjXl+bgZifjrKIef1XW8za/JkuvApibETxhuBeH4FAXhXxbegTzyA3DJ9CC9IkvpczG+z89p5pcJ93iyQBW2FDYVtm3f1q85rh7Vlre2j/Qyee7YIfJJerx4VhRu3rzZmi/lYk91P+5q/0Sl4SdU6tuPDf/KGNG+bcs4MYrTJp3B7QxZmWm4G54lyPXBU+O8+L+v1wNCfawhLxAefMXjunLcza8/E7cyn5ynvrq0FXeUj9lzcQubJ6fEgf9d7um8i0rD8+YxL8LYvp2Yw4hx/iesH/wTYm2IjwrA0+gcwd4aRMS2wRdrhqfjDRJjQyH6IRhNp6KyXGJ4ln/JfGL15I67+PO3e/CcfHITd5Pz5BXkgcUmtjh2lzrvIOuf4nsexh95qeZ7om68DunBRPraEujzkPB29vOzu052ZjoEH+bIt89bzCgXe94+ATQ1FlGbdp3atEvUpN146liddpFaSbeoy7xMqWIiUyeoYGeqJZ/RW7jwWxYvfJXM7Muc2Hecw/u/pjjza0rTT1Cdk0Nl2lkSEv9B5tHXCB+3hoigfVjrd2Pot524fecBmlcPM2l0D+7fUCEl7gf5rj4eN5dYl8RBth05McoNYUID+1GuOEZj3gwWzVbh0sVPqczbSaiHFskJnhTlbaYk5f9j77yj4jqyfd0e2+Oc0ziOsz2O42yPx+NxzkGyZcuycs5ZAiQhCQWCBIgkksgSIEAiZ0TOOceGhk40DZ3Ime+tc1qybMu+M+/dd+9f07VqHfr0obt+tat21a6ddjAzIWf+3Nl8++mnYNyHRvofYe9/uf62sNdZL0HX8SyTyuO0Vv+R8mo/JtWFDHZY0N3xBZ3yNgoz0xhXOVCc/gip2ZvRtH/JhHI3irr7yC/5nrqquYx2Hrwo8DHDlL4QY+tzxMU/y9dzt2G5Zh671n/HPQ8+jn6wnWFNPnaWi/nww+spqLBiUDkLtPn0K45QUHuQduebaCzLYEjtiZO7My++cgtn431guJFRpQuaxrepqz+FtGEbTQ2etDVY09LgSGuDLa0NNjQ3uNJasxKZysz8ExKTsNi5XdzAffb+6+frG+fr6yyfPwtDdxtLli6nta2dJ5548neEvTf5rvHXS/N/v9w1IkF69AqsTtlimDDikO7LwhBrVoYfZEWYUA+wKOIA6pFODh92Jn7e7Th++SCxyemkxZ38FR4zJh+Xg1SX5bBl63bKKyrYsH4dOlUTX3z45iX4f/jiI3SDbTzO/RR7SHhL/usW/vfK31US2m3uwDolhMHJPrYkurA0dP95bAdZFmrD2khbBka7Wbt6LVWrrmfTJ09TU1+Hp7PNz2h2od2vcy4hjDOnQzjm4kZMTBxH7A7RVpv/m/TdtOpHZqZGqE4+i9zpSm4Z+XUL/3tlVbWEUusncanIonewi6VRh1geduAnfItO7mV/mid6g4rFsz+mdf01LPn6bXq6u9i2btEl7RWqtK4Au8M2xMcn4OTsQnTkSTLiQ3+T1t7HDlBdlsvWrdspLS39hbCXEJ+AcdCEc3oA57TFFChOky8LIl8WfL4KfweRry8hXxVLqi6HxPJCJkZMBHo6/ObvRQS5k50ez959NmRn52JlsRN1e9Vv9v3KhbPNc2vJMlpa21i6bAWargZ2blx6ybNCba3J56iDLWejY3B1cycyLIispNO/2Q7HQzuZHjeRXlxIgb6IAuUZ8g1l5HeGXIKxoOsUubpS9qT4otD3iHxhx6YVfPbeK7/63jf47N2XiY40C3DOx1w44e1BRUHSb7bh0J7NyJorWbV6LQ2NTSxfvgJjTxvzZn90CT5h7vUpm9i4YT1l5RVs3b6DqpJsca5efPZCH75OTJgPg/16MmtLiGhMwj03lAJjMfmywJ9hE2ogBaooUtUFuGYEojcZKa+oYmq4h+ULZl3SDqEq2iqw3m0l9rPwcj9mL+K+pC/eewVnB5vzfDQZy/+Cjy6b//V5Wi8VaS3w0+7Oeiw2LbvkWaFWF6WiVMjoU6rIrsvBv/wsBYYc8jv8f4mvw5+CnkTOtp0jKC8KvcFAfX0dhu4Wvvr475d895wv38OoaWXVqlXU1dezdt0G2hpKOXpw56+eNT9fnBVLSIAv3j4nCAs/jbuLI3WlGb/57N6da5FLa/hx/iKxT4xGk5jY+bP3X7vkWaHvBHPTEkr58+qHscrbxbtHP0Dyd8nF+qb5uih8CYtPL+E9xw84nGjPwQOHkDUU/WY/b14zH62iiSVLl9HaZu7vPlUL65Z9f8mzQpW3lrHPepeopTt42I60xLPERZz4ze8O8TlKcV4allZ7RGuQbVu3oJXX/+azi77/HIOmjaVLl6FuaWX7ytWoqwuxXvkDn73yFz575amf1b9QcDYYRntA9CMXxL0pks4G/mY/Ox22oKWuRKSdQEOBlgJN53zx7iXt+PqTf6BXt7BmzWqqqqvZuGkL9ZUFuB3Z+5vfnZMSSURoIG5uHoSGhv5S2PPbT07Qrzn8/5/imSrhrM07RMuaqOuuZl7oXlaeXydWhh3kx+DdBFScQdrSxOpPnqdh7XWsWLYEo1bG91+/fwluYezrVc2sX7eOiooqNm/ZRk1ZHp5OF9bMX+KOj/BjYGwahdsaAqN/3br/fsk8KcHFcT6V+m6SmzOYd8r6F/jmBlqR2ZlPenoWNp89SubiW8Qo56r23+YnqxbNRq9uZfGSpeI4X7xkGT3yRravX3zJs0KtK8tA2WtEb/8xWwp+3br/frlsRkKDpwTk9TgUx7Lw1B4Rl1B/omHobjJ75FB54F8Ke4VF1UyNVyJrmEddfQKdDXOpa0hBVj+LxqZixtWNNDaVI2+cTXVdEh9+dA92Vmvpa55FffMu3Fzupa9tHnZ7f+ST2duIi38OfdszTKpiYaCT4a5vyS97nPZYb8hPJjzGgVfeuI3jPoH0tJVQVn4ST/draGg6wqjiKEycD8ZiaGBaXUJdQzYNlddRWL4Vg8yVHnUtc+Y8yuwFP9Ja4YS8IwFpl4YmxRBdbSGMK8MYUFtQm/05rcVZjKm3YVD8R9j7X66XCntv//0yzsVLWDbvKcYUWUSGb6G54QN6W94BTSED7bvEtAxdXVUUZBYw0HGY9qYv+PILCSkRz4BhN621S6gquYqO6tsZ6bSH3srzAp/gw1eIoWspSfEPcOTAwyRHhOKwdz1/fekVLDbNE4NTnAnZQ2Tk83z1mYTelvfFYAvazkIaWq+ltPRlks7G0KdrJ9D3IV547WkO7vdgQNbMRLcrPe3hGDrc0MnOYJD5oZeFopeFYJAFopOdxiB1xtjbIw5eaX0J52J86e1RE+puQYTPXoJcrYj03ccpt50kn3al32QgM94HrUbJw4889jvC3t/4vuFXLOCCrwUSvh95h+xeX7J1x35Ze71x6V//y+d/ZtJzx6AEhdOVZGc4YRwfJ6c2nsQif2IKA4nKDyC60J+EIj8MIwayM5Jo2fVnauz+RluHFGlTBaePWxLuuZvTXnsIO76LSG8hn1E0ClkzGdHedMtbSY10R6/TEuy2i0jfvZxytyTKdx8nXXcQF+iIdkzHs9NPUeYh4YWfC3s/a6vV4I+/g+8Em4e+veT5C+V1uQS93V1klp+hf2yEpNJTJBcHcrYg4Dw+P9LKTjE4Okx2fAC9+24n/9i3dPfqqMxPJNxjJwHOOwhw3k6EtzWnPS1pqimivjyL0qxoWmoKKUgLRyVvJ8zDgkifvYS6W4nXU247yIjxZWxqmr7CYFTH/shNw7+B73yb3U0bye7z/g2MvswZ+efF//lZWVouQe3wNKUdJegG9cQWnCCpJISo8/ii8k+QXx9P//AI54L2YNx3E5l+W8QQzZlxfuIYFMfi+TYLGNSKdvJTQ2mrL6Y08yz1FTk0VheJ2C/QWeiLMPedVBYk0a1ooyA3ksKi4l8Ie8lxCfSMGHmv6BBftbgwu+kwsxsOXFrb3JndbM/sVidi60IZH+mnOCeJAKfNnPbeI46vMM/dRHhaUVmYhrSxgtykELraasiM9aNXoxLn1oWxJeAJcrUgOcJNnFvnoj0x9HWTGeOFUaclKz7AjFuglcdF3KouKYXpp2mpKaAsJ4a6siyaa0rEMX4B92lva0Ldd1CSHcPE6BBZdZHMbhOw2TJb6s7sxoOX4ms8xKxWN97I30vrgFoMTpIUd4ZAj4NEeu8W2yB8b7iHBf4+rjSWnxODBZVmx1GRl4CstY7w4xZinwvPCjwk1G2n2Na+HhXZcb7otQoyY7wZMBmICzki4hPmmHmuCTh3oe/Tkhp5nG55C+difFB0NFJ47iwRXrvEPvZ33m4e556WNNcWM9qvI7z+JB/V2PFWySFmS92Y3WDzK3w2zG624/NGJz4qOoJhSE9Pay4jQwNEBzoQ5WvNKTdL83wQaOO9G11vN0UZ4Ugby8WooxWFGfh7OhLgtEXsZ6EKfREW6EZxbqoYqVLWUk1B6ikMOi2RPtacEul9EV9kgAMGfR8JpxzR9ShJDHVCp1WTHHGcKJ894nNCv4lXr13ifO3vbmRIr+JoWwpvl+xjtvTYb+NrPcLHNXasrPZjdFBPX3sRBn0voQK/8xX4uXnMnXTdSUygrTjmsmJ90fXIyUnwo7dbTknWGULddxLhvfencRR+3BJpUxVVRalUFSTRWJFFSVY0XR1NIn6RzufHpzDm8pJPoe/tJj3KA2bGYKid0JMhRJ44KP622AY3Mw8KCvRjuKdOVAHWxEUz0qmhq6CAFNeDpHseIc3DnhjHA8Q57kNTUSvW1nPnUNfXi3OrWyk7v14JfX2efm47xLXMaOglM9oTY18356KPYzLqSD/jKX5+gSZCvwj/36OWk50QhKylkoLUMFGIqivPJtB5q8hXL9A7zGOnecMsa6QoPUwco/nJwRj1fWZ6n+dTF/CdPmGLUa8T6d2nUZAY6kxvj5K0Mz5EXqC3t7n/BL7RJa0X12OxCkGSBE1URa44r4TfF58T5pfbDkqyzqLt7hJpJ9BQoKVAU4G2p4TfF/mLGaPAlwy6XpLDXdEopWI/qDrbyE87La6FF2gddny3yD8722qpKT5HaWkGAYHBvxL29pH7a2HvZ+vDzdPXE6s/RHaf+6/WCBfx3vMTj1zyPxfKsSQJze7v09jbibxXRnS+N0nFIeIacabAn+h8H2pkBfTqjOS4L0C37xayot3pHxgkNsj+p/7/CbfAT3RaUiLcRf6fcdYbpayFgvTIi7i9zLiFPm6tL2VodAST/yICzvw+xkcn7j2PyfUivj43kvR23D510yXPXyipwRLKgpegGDLS0FVBbL4P8UXBP+1hTud40qSuR9bZRZn9eyj3309RXhL6vp7z/MQ8h838xJqYoCPiHE84dVTkJ7EnndD1aUg67W7maefnRKiHMM52oVZ2YDJ2M+b2Tzbl/T6+d8deEPdkl6zxfccJNlpx+czll+wLhHLZlISG4xJojCJb3kpc2RkSCv1E2gkYk4oCiKxMQznSCyWr2PcvhL2CQiGAXif9Mgd6OzLol9mjlWXR33GIvs4iZroL6esswdBxGE17FjGBnpg6ZrF8gQRPryeZHrNk/7aV/PjNNWSmP4BBsZppTQHobDm06w1srb5H15fEoMGXU+Hv8cjTn+DiFEBTaSKrFr1Jfv4HJMfZ0NdVLzhYnxf0WplRJdPb8gGK1gROh9rTUV+MUbaQL2f9kxdeXUptaQbS6hxaO3rIK+mirCCTYU0t6HZRmf8RyxZ9TGzQEZJO7WfPDglB3v8R9v4X66XC3p13XMaCuZexe/v1rFm8lILE08z++goKKzbSK/1OjL7T376Plq5aWjuHaGhqY1hxEGc3W1567XYiznqB8SwNtY6UljxMbfUaemUd0FvKzHkzqcm+dHrad5OZ9z1Z5xYhbazmpPcB5ixahvW2ZYLxCYr6XSxYtZGPPrqZ5tYi0Ncw1GlFc5WEiJgQhr5dBg078TlxA85eTjRVbaClOZJRdQcamRRZw2Y6mv3obHaks9kNWbMXXc12tDYEMNi9W2zHxMQQw8IEFMwAStJwP7yRsc4ULLcso7GxgMPWm1DIZdju30pXZwePPfbEJcLeNgtrpo+9wWeNEpZOfU2k3oaoiVDe4YOfmMGTE/exdnAOa4e++mUd/JbPR1//6bkbuZkowjgxsJXLuYIbByV0O19DX3UaE9OgVjThnHKcPlkS9Bcz0V2PZ5of5fJm81KZ8jE+cx4jI7eA+DNhhJ90JTEumJP+TmSmR+Bku0MMOzw5NcrwaC+Tk6MMDJvxTyrS2bFxIc1NRRzYtZay0lQs1i1B2tPOczN/odRDQnbDcqKGDhJltOHR6Tt/avc/xp/9HXzf8cbEkz899wzPEDkcyTzlMvH9C50ScH3QHEZ5aor65hJcUt1BkwXGEnSd1bimn0Bp6uXoAUtaN9+A6/JXqGuW4uPmQEKcYDalgWk5Tkf2EuJvDswyNj7A6JiR8YlBRs8fMpxLP43LkV1UVmRgb7OFvNxorLYsp39ohJYUf2TOf+DugavZqLQiSm9LBEFczw0/tf3L0b+xdujb38A4hyen7r2I0fQqp+VeLJz5lK/LJUy5v02fvg/Gx8ksT8I1zRX0BdBfKkbbOnrOD4VWy+FN36HYdi226z+nS6nGwWY7NTXZHDm4jaqKc7g4WJGZESFiGRnVMzE1jN7QTX+/eU4F+x0hLMSV1ORQArztSU8JxfXIfirLCnGw301B4UXfzGuuuYa4s9EYx4ZwaE4muCePsM5QwtoDCOsIvFiF99pcwhRnCNNmkFaWgEolmPipYayJow67CPI7yskgZxwObmFiapCJyWFGRnXnr+a2lZemYr9/M3V1+TjbrGdKmYbV5uV0dnZgu3cL8s4O7PZtpbOjDYcDO6iuysTx8A4qytNxPbqbjNSwn3BPTg6hN3ZjEnGP4+m6D0/X/URH+eBsb0F8rD8OBywYHDCSVZJAWG8WYfIIwnrzCJMF/QpfIGGyYEK1eRxsiEc1ZKBd8J1kmvEJA1ZbFpOSdBIn250E+x8V26DTd6PRyJmcGhLHmPCKjvLlhMchCvLicHeypqQoCRcHa9paGkStkay9Ffv92+jsaGfHxqU0NRZycM86WpqKxbnW3Gj21Rse0Ypzc2Sk13wdM7B/1yqCAo7BTCtMSTlqb8lJf08MOg3pNcm4NMVhXXCSsL5swtr9f4XPn7CucMJ7c0jqjmFkfABZVz2TU+MoVI1sXv0dRYWJ7N6+jLzcGPZarqS6shQfd3sqSvI5fuywmFBbfM3I8HCz5fQpDxJiAoiJDKa8OFccY9UVxRx3PkhzQy1HDm6lrjYHu/2bqG8o5LDlMpgSAkVMMzjcI/62gHN6ZhJtXwdb1/1Abk40NrvWkJEWweF9G8jOSEEtaxB5b+1gJRGaeMK6Uwlr9/sVPj/CVNF4K7Pwk+YyPDJAl1zwx5uhoiKTXRvnMtgWg9WmHykpScVi0yJkHW0cObCDDmkzTrZWNDfW4u5oQ0F+HF6uNuRkRRPg40BkmNl832jqEevEpMBLzKZMCbGBeB7bR0lxijgvy8vScLbdRXtbMw42O2hvaxF5i5ALzWrLUkpLktm5cSElxUlYbVmCVqPCassKqiqKcTxsRXlxHsedDxFzxhdXx92c8DkCM21M6cswDOgYHNRhNHUzNGxAbxDm37Q4zvdbrRH7bs/2ZWL79+xYibyzHbt9W+iSSbHYvEIM5CG8r6/PE2lSV5sr8pTCvPjzc8o8VwU+KfDLIcEvZ1JYTxT4eB0lNOgYKYkhBJ9wE8eEt6st9TXluB3ZR1N9Lbu2LaWoKBGLzQvFPt65dg7o8sVURZredsbHR+jtbWdichS9Qc72DT+SdS6Kw3s3iHPL4eBmkuOizENMEPREzZ6AcJQTXodxObpL7G+Hg1tJTjrJkYOWNDfWiLQTaCj0d1dnO4etN9DUWISd9Vox8qHVxvk0NZtNMi/MK2GtF64zDIvjVKB1kO8RUhNPcSrQmfCTQeZQ/kzi4XXR1/vRZ1+l9YQ1ScESHpq5lyjTbqIGnRDKBb4vlMXDH7N2aNav1oivxXs3z1z903Pr2EjkyEneH31OfH8kQcJE8DKMI+NMDfdzJj+KswX+MFAMuioKKtM4WRlHi7QTxxVvItt6HfZ7NyKXyzm0ZwNNTUXY7Vkr+lHt2rRAnHc/4Z4U1vo+JoX0AIxw9NA2sjIiCfZzJDrSBy/3/QT5Cb7QkxC/GscoCS/yLJGG/UQNe2KB5U/tvobLf4bpAr5ZLBv+9Bf9cAQH3FQnuHv4fvF9cqCEoQR7hiZh1KjFPc2XnIoQGCxhXF1pjjaOnpSsQgKWPk3F+tvw8vagsa6Go4e2U1OdLa7ZjQ0F7N2xAp1eMPA28xMhcqrgAiSsBQNDPeyzXCU+72xnQXlpGnY2G8nJTEOlUWM68g+WFUj4avo98z5tLIjv+fGndt83fau4J7tkjR/6Rjyw/znGIPyIGNjPLTM3IJmWUO8hoSn0MDOT4FMUQU55ikg7gYaRud60GJScCjpF3LK7cf7g94SZC5q9QkbGobU5HVXTElqac+luXkxLcwHq5gU0NKTR0zxfjDJqlH6HSpnJ3LlP8sUPC2iv3I+mp4pjTn8nMuYTdAobJtUpzGhtkbUvx9njVeJDPjFHbB+MZc7C13jthRepzjzLB+9/z0HH+TSXXE97eTFMGMyCnrEV1KkoG7+iqGI78roPaS1JRFX3LaWVm7E7dC0VGbbUFaRTW6tAo7KhsXgvuuZipkaU7N//Mas3f0d8YiYWqxezbP4zWO+U8OpLF3H/R9j7H6+XCnvC/Ruuv4x1KyTs3nE5q36cjeP+g3z4xYeUZknQtb0DPXlo2vPRKFaj1kkpLaihX11LoNczvPD6M0QEfcGQNo2Oum8pK/kzzdUfMyzbC33NzIyZhYth3TDyxu10NF1OoP9X+DjuISc9XGzDro0LoL8ZdVci69dcydsfvoe07GPQFzPQ5UBdzbsorCXw8d+hZCftXd9SXSKhtPh+WqrfQd0WRGvNu5QW30VFyY1UlNxKRcntVJZcR1HB3Sg7PhTbEJOQxNqtlrRIZdx+/8Pib/84+z0O7lrNA088g+Tyq6msruOW2+6hsrKap59++qd+Wrp0DYdtnYmKyWL62N/5oFGCbZ8Tk1V96BoHqJtpwNHrLAdtTvPx2Ge/YBQ/L7eP3oNbywl8lIGcG89muHWKlpYiLucabhiSoHK6loacHIYnoaSmjUcdNpBfeRKMReyO9UFiNY/EzkaOOrmTtvJOPrtJwm57bywt9yC56jquvvkuJFdcxw133i+229bJhZzCUlZv3kFJeQULV2+mubWd+bPeYd+OZTz8tDlgQejZVA4fcEdu6uZZHheFvYn0OEwtWoy1MsKbTxM5coZwzVkeNz1zCa4L5a+mV/FuDCag9ySlI+WM1oB/Y4T42UtyCeNHH0YjbWJyAsKyCnnMcQ3GrgSmNdn8EOzIDQeWUqPt5t57HyP5KwlPXinhdEIO73/wCVfdfCeffvwu5+IDmPX1pyK9ohOS8T8Vgb2zG5HRcew5dITKmnpuuN0cXOdPDz3OrXfey5nEHOwd3OgfnaI8Jpo2ZwkP9V9PZk0Ng5XdDMiGODeRhbcyENcWX24du+sSbBfKez2fEatP4JTpNJHVaYwXjWFtOMSX1RLGHN+jUd7P0NAYJ9ML8UgRUodk09WexPrwA0SXR9AiU3L9HyQUz5Nw6+USiiubuOOue7n7EbPZ8J8eMl9vuONuKmsbsLKxIyg0EsOQhv7RARGv5PKrkFx1I9fddg+Sy/7IPz/6gtMRcTQ0tuDu7oda3Y219WH27bPj0CFHKopq6BntZ3bdceZLfVjUZMuiBhuWNh9mceNBljYfYnHDAZZ2nmBxiyOLOtxwy07A1G3CoFNTU9uA/TE/jp8IwzvgNAfsPDAMThAeFYXV3v1kZOWyfvsumts6uPOBh8T23/PoM+L18/deJdh9L9L2Dq6/6U6Kikq47c77KCgu4+57/8zdD5sPVe560Hy9/ra7KK+uY+/ho/gGhWIa7mHQJEejH+KIix/HPAIJOBWDg7MPAaFxePsEMjEwjn9mKos6PFnc4sDSLr+LuMTrYRHfosaDLGz34dMaF6RDPTQ3KTD2D9Ha2c2uvUc4FZWMg5MP7r5hGAbG6de3MzCq44iLJ04evmTnF3LFdTcjkfyRW+8RcF4m8pJnnnuBtHM53PvAo+Tk5nHjLXejUatxt9vGUy++KuJ64InnxOuDTzxNe5eSJWs3U1xWzvqt20hJz6RbN4y1jTOefhG0NjfR1NTMYUdf4uKSGdIO4lwQx9c1R3i/wJalXb4sbjzwC3wCPRc12bO43ZPtsuMYRwaoqe9kZHScgvJGtlseIjoph702TkTFZ7Lv4DG6uhT89YWX8PU9wUeffMk+G1t8/H0J8bVlyeK5XHb1jVx1050sXrICVzcP3n7nI4KCT/H8i29wLjPHTOdHnhKv9z5uxjd/zifIlWrmLFxBU0srcxctoblNRn2bih2Wh8XftjnsSnh0Ggds3SkvF5LzdtLToeW0LoMlbUdZ0n6cJY02LGk6xJLzdFxUv59FrY581+zB9rYIBvtHqGnqZGR8kpiUfPbsOUxZXiZ79toTnZLH/oPOyBVK7rjrbjIzs3jwkb+QmJzOK6/+jVvvFfyxL+fmP/0ZyWVX84erbyAyNgnTiBHTcC9u3gEcdnSjoKScq2+6TXz2jvsfFfHd+efHePTxv5CVU8Bd9zxIQUERN996O61tUg4ediE6OY9d1g5EJ+eyZ99ROjvlOB3zprm5jeOeAdTVNRIcEoHfyRgcXf1w8wmjpbmZ0tJyOtV9qHp0tHV1o+k10NSuZHBkXHzW5rCL2Hci/RKyxO8UzBWvv/EWpK3NhAQ6oZAruPKqG7j3MfPadc8j5uut9zxAfXMrW6z2kZx+jj0H7US8PoEn+cc/XiM61JX1axcj+eP1XHvrnXw75wdOBITw6utvERkZxaOPPYFSqcbaxomzSTns3ntE7HNLq4M0VZUyPjFORUMHA0PDVInXUaqbOtm5y47TsekcsncX59ZBew9ycy8GJrog7Gl0Azh5BHHUxY/g8ATsjnoSHJFIcEgksXGxopXNucws/nTvw5RX1oiY7n/8WfH6/lsvcnDnUt775BOapZ0sWLme8qpqVmzYSkFJJftsHcTnRFr/4RquvfVuJFdcg4XVXiLOROLn74Wbuzv33HM/9vauOHlGoA4/RmywhGfH/spAjYz+eg09PXpOy+OxWBzGXsF39L8oq1Qb8WoOEtfMDq2K0dopluq+Fz9zSpTQ77UamX6GEdMY8/29mBuyE4aKKauN4z7bjXwT7U5SejEPSCRkz5Fw5133UlHTaMb9hBn3u2++wEGLZbz78Uc0tXWyePVGSssrWbVpG7lF5Rx0MAcYulHYC1xxNQuWrcUn8Ayx8an0j8JI8BYcYiR8MD6L8Wot+jotyl4tUaNn8WwJZLPiouD3izIjwVp2GE9pAGfHo+lRGlCWDvB8/8vi56lBElThzvQMQZeiF9uzSeSUxsJgPidzQnnTbQdJXRUccPDjvZsk+P1Twstvf0Faetb5MfsX8Xrfefp+9NVsZHIVcxYuFyOtblqzWIzKOnfx8l/wn7sffJQ585bT3NxCc1c//Yc/YlGxhA0DlkxW9qFrMNJq6iRsIELco3yvWfBrZD+Vq7iWwwXHsVgeRrwxlWHVOJr6Ju6a/JOIXxD2ak76YhiaIrggh4+87civjoLBUr4+sQP/1grmzF3LzickeH/5e8KMWdgrLqpiZERKScmTVBdLKCl5hpoS4frcT9faEiE92tPopSuprPiI/dZX0NEQQm5yKimJy+hsuQZVuzWjai2MHOaQ1R/Ztv1uBrUbwDiPgpRvSE9IILcsjQPb1jLn8ydxdboMecdsRhROMGM6L+gJPnoxoouUEBSmvPw9DNJV0PslQ51LqK74hrHuNbSVBVJXK0WjPIBO+hX0JILOCqejnyK56k62b15D0bk4Vi96kv27JLz1xi9x/0fY+x+vvy3sCfW6ay9j/UoJu7ZfwaZl8/BzsiS/eDMtNRJamlNB00h/+wa0Xd8iba+hJKeAKc0h/JyvwjvgI/Tdy5ju3oaq9lGKil+itno5IzIb6Gv8ScM3rc/D2PYScdE38dXcrViuXYz15h+54uob6NU0AWWY2peIKt+M3BUMaxaKuYyGunZT1Lqdjt3XIk2LxKRxZajLgsGOnRikm0EbBpoQjNJN9LdvZVQu1M0MdFgxIN3OSG+cOJCb68rIinJiUNOAq5M94V57SA61F5msx+H1nAwJgP4WsuO96dGoeeihR8Q+WrZsLeXl5mARMsUYk0fe5L06Ca5DUYxWw3ADpM2ksjjFgnmnt/Ha+Ou/VP//rP5p7G6Wq9axpm8DrpOuTHdBfmUDl81cy41DEtSO1yLNNi+GA6ZhvNKTkbckQ28OGRUB+JbEMzzQRV7CSRqtHqbG4Z9I63Ooq8jHw8mGAMeNoklTiMs2Ao/bci4lFmN7FqlnfOnqaCY+cD8D3XWEhvjDUAkeh9ZivecgxUUNYq7QJrWaB0fuo1ywSa+qR1B8jMrAqdudHWM72Waw4OHBxy7BdaE+OfQ0qxUbWW/aTNh4OLTCqYZokYG+LJcwbPcojVXmgBBytRaXxFikDaVMqrJIKgkkrOocI/1t5MYeR7vvT+Qem4tBVUHOuST83A7gbbcedUUoitJgfN0daKjMp7XwlOjP1VRTIjppa7uqRd+j016WHLfbgb2dO02NCkZGpuhSDzEub6fT/XL+bLyWovo2kQYd5VrsBh1Yo9vActVa7ho3M/Xfqi8bX8dqYDdbhrfh2RAEtXBoOIgvKiVMHn0fmXxUxKfXaOiXVqCWVtArSyS2/JQ5QbexjQiXDfRZ30ym/1YYkhFzJgL3w5sIO25J8LEdhHvuwt3Znt6uaooTjlNVli+oY4VRTGl+uog92HkLAU6bcLXbxYkTpxgbg76+YfMu6vxLpTJHvGtt0tA7NMDW6khsVEkc0mZwoCeTVRWn2aNIY01VFLu7klhXGYplRxKHNElUGRXo1YOoVIJvVBcD/ZP09Y2i6R78KfZGRXkVPj7BdErryD7jzIAwtxztRZPPoGPbCPO0IsDFAjDBuIyIE4fp1arJivFhRl9HXHQUbgJuDwuCXQTcVngcs6dHVk1pshcVJdnodL1MjZqYFiL9ToLBMI5a1c/ICLQ0qxgYHKdH0U+rScshTTK75SmsKT+FtTyJNZUR7FWmizj3q8+ZcXensr4qHMWgDmmjWsQh69AIyli6OvUMDwupEwwMDIwzOazHaDSQkRRFaYoP8pYyvNwcOOm6DV/79YQft+LEMWtSEqIZlOeRFecvmiymRx6DsXbR7DHUYzde9pvwOLhS5DmuTkcY7RPmog3yjibc3E5QWhrP+Jg5VYFKaUKl6qery4BS0YfBMIJBPUSBvp0jumT2KZJYXx2OlSyBdTUC3VJZXRnBIW0Wh3rS2StPZEd1LMbhIRprFYyOTWEymcdFc1O3kCkAaZsWvW4YvX4QZ2dPqmsbqMiLEX3r0hNOU5vqir4xhhOOW3GxXkxd2Tl0ainF56JEs/DSFF/G9G0cd3XEy3aNaB4X5LyVUO8DeHl6Mq1vJCHEnp5uNYcOOtBVn8nwgBlfa0uPENGbTpkOrXZArD09/aKyIWesg60Np9naGMX2llg2N8ayU5rI+tozHOo149vVfhan5nSG+kdobdaI3zk4YJ5ztfVmejbUKxkamqCzsxsHB1cUCiW5iYGMaUpFE3g3u+2ccttOiOtOcex5udpTWyakoBD4vIHstDgK4o6jklbi6eogmkX6CPT2tMLv2B4S4qIYUhaSFecrHqwIfTgyMi6OodqaLkwD09TVKjCZzO36+au3d5j+/lFaW9QMDc3Qoxmis8tA/4A5Omy/aZzOzh56tQbkcrOlwsjwJBPj0NbaI869+jq5+FuVlY04HHFjTAhohRJGmjkVEoj/MStOe+0WaSOYt7k7O2BU1ZMZeYSm2jJyUiJQVMdSVZzJMfu9dBaH0N8aj9/RzRyztaSyJAdjRxZFmZE0t0g5etSDHu0AJuMYLc3dYpuaGlXi1WAyp35oalAyODhMQ705CMzwkPm+tK1HbKu8y4Cm20Rf3xDNzWqMxouBcwRMAr5+0yQKuVHkZc1NSnGcnDtXjJd3IH09SvLijsOAlBM+xzl+eI2I8aT7LhiuICzYF1VrEQkhdqLp69lgR4zt2aQmRBPsZYefwzqCXLZz0nW7yD9b64toyA2mOCeBktIqnJ19xLkvUEEb6UN0oIQXJ//OSBdoykbpMejY2beHWW5bmdu1iKsF7d1vrA9C/VT3JauVG8U1s8HUBBXwrdosXDgmShg5vhbt+RgY6ZXV+KfG0yuvQtEejU9+IMVdtWKk5mz3JfTtvYOcsy4w1In/CS+OH1or4g5xt4LhcsJDfFG1FJF00h61vIPoEGcM0nOkJ8UQ5GlHgON6Du7ZTlBwrDjnBX6i0MNUigtHoiW83v8twzUwLoWshhJ2TliwSrWBr3u/vQSXUK+cvpLvexawqns9FpOWdPf1YaqY4gXTqyK+lCAJvaGuCOSfHJuiv68LbVctus5iWpoicMs5RaWqju7WfEodPkFh8zCl2eEYlDV4Hz9mXjeO78LLdjVh3jYEnPBiSlcn8hjBveZskCOTfTWEBvtz3MECv6ObOO29m907t1NZ2YTRNIrATghbzvx8CfN7rKEJRhohuiOZrSPbWa3YxD8N712C7UK9eeYm5jetZPbxrew1HkBa1Y1RNck903/+SbM3UlcsWmDNjMzglZFGZU0s6PPJLfWn26Skua6GZufXsfvH7wkzF8w4K5iZVDDUsY0h2S7GFKsZkFkz2LGNQdkexsX3ezC2W0BPOdNqa+jbSGa0C85eSeScu4u+ljeY0SQzPazF9vBbvPHOs5wN3wdDSeTnumNj/xUFeUIwNTVNefux3n8NnR07GZHvg4mp84JeIxOqOpqbkmmqklBSsZ6BrgOo5BUsWnALqamnGOs+gKw5kVapklaVHrV0P5OqBEYV1hh0y3nh9YeY/fFruOy3YtXCx0RB7x9vXor7P8Le/3j9fWFPqNdcfRkbV0vYvkHC/u3rUHU0EBe9gZra2fRJPwdNPiapBTrlD7R35FCSU8lI13408iWsWn0d0UHPQf8WWuvWUVZ8L53VNzEss4XecmbOm3hN6QpEH770jNdYPv8ydm9YxSHLVbz5/ofsWD0PhiqY6bcgO+cLFsyVoKh5H0z5dHe0Ut92D6VVb5GZGEN7hQ2mju8xtc+nJMOb2vy90BPElPooFVm2VOf4Y+r4EV3Tdwxo/M1+AdUlbFvxBYGe9uLiuG/bAratnIXVxoW0VVcIIfRYOf9zDu9ejbanmwcfMmv/klPyGBoe5+guJ4oK0pkOfodPqiW8z2esMa1ny8hWnuSi+aJYfoOBiPVn5XL+wJaZLczWfYdk5gpuHpTQ63Yd/a0peOZmox0colvWx3BXgZg0tSk7AfrHOduQguWBdbRaPUDy1hfIinETllbGBkc57XuMPZt/ZNf6OeRlxNKt7GDLss854XaQmckp4k6ewM3eiqEBI/t2rKA0M51OWS8Gg3nhlRuqeHT0bsqPS/BQzmdh/xo2T2zhDm77v8Z3F3eydWIL7+jMJq4vdUqY9Hicdlkx3rk5TE3PMKQfo7ZaiqkzA/9sT0bHR6jKycFuz3pUu28jbOd7+HuaTayiw3zYt+VHIvw98bDbTVNtCRnJ0VhvWsqoqZ/yoiy2Lf+cmNN+9Bt62L9tPkf370CpNDIwMMzU9BjdmlZ6zuUhP/ZH7hy4gq8Nc9k6vYUf9YuQjP+y/Zdg+w2MDww9yJb+zbzNh3xbKmE68EOK2qsJKSoWTU2G+rpoqGlkUJpGa0EB3SYjLlneMJ4LLvdwdOMsVsz7lJGhflStLRw7sAXLtd+xb8t8+g29RIf7sn35F1SV5aFVqNm3eSmlBRmUFmTiZruLs8HHOeHuyMCgYM46TkZiGD5HfGlrbOfYPjvqKtOx3bGfvr5GpgR1qkEG5/NbMTwK+g7oN4K+yyzADWrAaNbG69r0dDZXMDJmZHi0n0A3V2LDgokLDyI+PJHi7GKO7HYR1goaasvEuRXkfeSnuWWx9luO7l1Ha1U5mh6tGJyJiRrRhMjpwFZWzn2PoQED3e1tuB7a9hNuk76H2IgAkZYCVmP/CPZ73EiPTScnOY9QHy/OJUbiYXuEweE+xieGkEsr6GnSmnH1G6BfZcZj6BJ2kGacF3ALuxB9B9OTY5j6Zdjt3EdRTgWe9j4UZsUQ6OZGenwOJ71CcbXzp88obFqHSfTbQWiQLwpZEz5H95ARHca+rfMJ8T4ifm2Ytwv+Hofo6VZwdO968lIS6OvT47RvrbgpayzJwdFmq9g/bg5WxAR7Mz4ygkYzxMCAUjS78ncOJD0+nDDfE0QE+IjzYWikj46GCobkg6ADU40UhnQwNW2mm4BXJ4ORCTO+gX4wdokmXSYhbPaAVjQrdrByoLYyDSdrO8oKEpmaFoTAITo6BLNFiA73xN3JBcZGSYk8zpYVsylLFHiLSQzWsXHNElJjT6LobBP5i/MhwUwcchLOsH/bQizWfIO3szXTU2NYrp+HxdrvMOh1aDT9TJi6RFM/Z2tnKoqTcD/kSE7aGSanpugfUNBRXYNJO8iwfJB+IfXLqLDrHgGDCkx9ZpwCGQSaGvuY7lcxPjFBZUkyjnscUcu7ObrLjsbaTGy376dLViJqjXS6ATo7+xgfn8bf4yBrfnxf9IMd0GrxPrIbq/XfY73pB5SdLRRmJ7H6h3eJDBXM+2bIOLmHoBMeqBVSvI7sJjP2tMhT/NwOirgj/Y7jeXQXw8NjqFTC+iYIP5P0C6fjghmmoYnpGYEmWpytD9PaIOWEox9pcaGMTUwwNKzHy8GR1NjTIq0z4jI5l5CN99EjDA4ZGRkbI+lMMP4uQbTUteIuWC0Up2JvYUN/f6uIT6MxoFL3YzDosd66jMRwc4RQ+/1b2LdtIbmJZ/CwsxDnVLDPUULcHZiZmCLqlBdbl30uCn4NVUVsXvYlG5d+RWGM2TS+qryYDQs/JOrUcVHg6ujoxGhsY3pmmvrqTBwsD9JQfQ7HPUfQKHs4vP0g0pZ8JiYnMeibObjVmk6pHG8HH0rzE/CydyYj4bT4+dCQGrW6kKEhc4CkM0FniA+PpzCzmCAPd3LSYnA9YMfgkHAoMIRCUYu2d0T0B7bePA+rDfPNbczL5LDlCnas+oZta34AIfosUo7uWUZbSyNqaRvWmxaikktJiT1JdJAnp084s2fj91SV5jLaP4Dz3s2kxJ9ifAK0fUOkx2XhcsSDkQofkv0k/Il72Di1ieX6NSzgV5qgX68Lv7NGfMSHbO3fwsODj4rvHeIkTMatJ7ahkviaWpicoatdT0djNX11CXTXNNI3qmeT/x6CLD5Ft+9m9mz8gZ0bFoi4awtzsLVayY7V37Bl9fdMTQoHCh04Wi+jpakBTUc7ezctRNHZQlp8GKc8HWhr7EDdbWJ8fIKhEQ2dMiWDAXs5Hi3hzvGHWNO/nm0TW3lD/9a/h/FnZR7zWK1fx21jd4jvBTPO0YJjBJcXUyrmuBygo6uLvpYqMst8yJeVMqkz4XHMiWTL16nfegcWW9Yia2zEqOvBcu0c3G13ci46nACPQyK/3L99GaWZqYwMD3Jg53JxvI6PCvx8AE/b9ezduoD87AKxf4ymLjpalIy5fs/qAgmPDb/AppHN4j7tceNT/x6+n2OclvBt3w9sZCPXcyOSKbOwR6OQs1JYcyZQdhgwtRebk8iPyUhqK2an035q9z/NkXd+T5i5IOxVMj0hxSSdg7xmG/nJsfQ2L8Mk/RZN41ryk+Pobtggvu9pnkVBchTDMiGa/cdkZL6HRrqEmZ58ZrR7sbb+jnsemU1gQAJMB3PC83ve/3IryYk5pEb7cdDiSyZ7vmVIbY+ms/18MJYZMLYzo4pD0/wJufmziTy9AWV7DeqGpXw++xv++uoiivOEvHk5tHaZyC/toroij1FNFRh3U57zHt8tmM32zZtx2mvB5tXPY20h4e1LBD0z7v8Ie//j9b8W9oT6xz9expZ1EjavkbBj9QIKU9JZvfRysvJmo+9cBpoCTNKtdCqzqG8boqGhkzH1HpwcN/LKm/dw+vQe6I+ntW4rJcVP0lj9OVpZF/RWMDNq3kRO6bIxdM4nLulTrK0eF4M72Fuv5ZNvv+ew1ToYKqOndRU/LF3GF19cRUNdHPRLGZDtpr1KwqmoQ2RlPEpp2WtUlV1PZMwmkpJfo7l+HpqO45zLcOVs3Gyqyv5EXv5TKNvfNS8O9Y088NSLPP3cS2L0QAH/X//+nngNPpuDqX+QtYtnie9r6xp4/HGzWVnk6UR02gHuO/EgHuVucOIzZtf8kuFdwij+3fqzctuABJ3LTcjr4rip/G8UD9ShaOljoDMPtJmcjU9FqTZxsqkcyc334PV3CXPulvDRtz8wNjNFl2aI517/hKtuvJN7HnuGL7/6htMRUSKGw85ujE3CgrXW3Hn3gxQWFoqmaC5+sVTXtKNW65iemKG9t47HR+6j4riEZ7v+/+J7pUvw2XuOlNYz3FL+Bv1TZg1Rc0Mb+o5zWMUFoejvJzpVyJ11NRnfSvjLFRI+nm/B6AR4BZ1EIrmSr35Yw0NP/40Nm7aTnZPO5i1baJTpKK6o5OZ7H+Gjj78gOjpWxL3B0obGxi56e40wPk2eKofv816i7dgfuH3ol+37f8L5s7KoTAInZmPb5sWT1eYcVQND07TV19PTnM7ZpCI0g4MsD/Fl85KP6Nx8ldjGV9//Gm1vH4nZgnnSNTz9mpAj6Qoxuuj7H37GrQ88RmlVNfKeYW686wnWrNtEbl4m9vZ2vPrONzz0yDP0myYEWYH9qTv4i++zpMkzeMz/Yc5UB3Kb5810qetgfIam7gIsBxYgn+pg39BKitUJ7DYupqA7FmGAmPrU7NEvoma6hJ0de3BttoOhCaaM07zp/yoLz85l6dl5/Bi/mCOljtxl9zCTxhnqmlq47y9/5dm/vnLJ3AqNyaVPZ2TO4uWsWf49ii6ZaGr80j8/okfbS1q+kDvrOp565e/imDxzJpqPP/2Km+55mLySMmE951nn19mQsQmL7N18GPIulimbecT9IUb1wzAyxalWb1a0raNtuh5L4zx6tG0wPkWtJoudpnmUqZPZM7AU+VQ71kPLKVUnieNB36vkWvtriJXG81LQazhk7uUV3xdwqXBjbvw8/nn8c2b6QTtgwtfDhui4SOwcHLn9/qeZv9JCxGfr4vEbc+sKAiIy0Bv6+WH5ajFCZWSAL5ddfo3oT/mnex9i3iorBoYn6ehQodOZBdHn/V9mZ9IGPjn1AV+HfSJiZ2CMA427sFM6Eq9PYlHdj4zo9KJwl6Y5iY1xJfnqaA4Nr6dzqlXE29lTLZ7YSjVlWAwtQDrazA1HbyW8zJdbnW7Du8BJFJ70+n6qq6Xibws5Gp96+T1MIxCbeo4/XH8bb7/zFkPTkFdayc33/Fmki0AfAbfN0WMi7rU7zWZyf33rfa6+/laqq81mdu9//T16g5G2NiXjZiUPNxy7Df9CV/7s/gCHMnaJY3ZMb2J53SLO6GJxVruxu2EHM/1jIu5ArS3H9XuI05zAZ9SWmskSdusWYepTie0PLj7Ora53UqAs4jrHG4mtCuEy2z9Q1JIm7MHQaPTU1XUwOjrOrXfcy6MvvI5U1kllk5qrbryPB596Eck1N+Pq6iHm67zsutuJTspANzSGv48tkWdDcXH14Ka7HmXp+r0irr0OjoxNwIqth7ni6hsxGAdobGxHLm9gemISmaaKrcY5VGiEXFXT9HS380e7q4hvS+RZ/xfYnbxFODtgXD/KU55PsCVxDbPCPmNjxlZ2ZFnxovdzTBqnYAg2xa/k1eA3Od0UxZ/dHiCw2IM/2l+FVtvG1MQ0XV0apFI1HbJOccztdwpidHRS9PES2rrO0pHLr7uTxMREXnrlDf752ULxTMA/NAKJ5CqOHHViy9adXH/nA9x+/2O8/rfXGJiYorSqjjseepJnnnsJwdKyurqBvj6ZqPaKqgzkGodrOVsZxPVON1OiLuNKh6vJaogVP1d1N3O53ZWky87xqM+TeOYf5QnPx7FM3iziNpm66ewsZ2DAfAA8J3YuCxKXcLDAlrcCXudAxi7udbmHYZ0gnAzT1laDWm0kP79AxLR4/RZGRic46ilgkPDS2x+KV2Hc2VhvYdX8T2jvkJFd1o5Ecq1ohvr2Ox/wyZxVPPnXf3D9nfeTVVBEj3GCux99ma9nfSO2Q9VqYneWDX8Jf5mp/BCy/P+ba8PvrBNH4iUQuYs5zRbMatkg/nafbgh5UwVtlcmk5dSjGB3g6fXruFfIn7fQvFebv3arqD12OWGefxdwV1RWcWD/Nlb88CFt0nbyKmVIJNcTFh7Oex98wkv/+Ir8MinSNkHbPcJM/wjWnUdwC7mfyKhfYfx/xfmzIgh7M5kneK52LvsV5oNaWZceo7SM07nBhFSVYjRN8Oy7C/n71RIa9t7Ppm3bySqV0ilXmte/K29mrcURbrr1HsrLhf3AVTh5nxEPVn5YsU7ELZg9H7bbzdqFn4vvrfeZDypG9QaWSDeT7HE7e3MvQXdp2/+deuH/kHCFIOwdl3C46VXSehNFPtzapqGvLR+6U2FmgMi2BiT3PYLNM/+OGWcFQyMqikrfpiD7BoIj3agsklBU+hFlBZcRGHmc0vwrKSr9gMpiCcGRztSXrWVEMQtj+wKm1edAfwRZ+0qsdt2On8t6pjT+TI0t491PnuTdN99F21zO7l1ubNv9CtqWh4STXJjoM5tRGztEQU/ZtITi8tnUFV1OVXYykz1ryS+az8Y1EopT/WkoSqW6ugONypbSzOMYms8xPtSO7cFn2XN4Kx4e/thsWcXWtX9lz+8Kembc/xH2/sfrvxb2hHrF5Zexbb2ETWsk7FzzPXu3bmfWDyvITJJgaP8n9GSibKtEozyIsq+OqrIW+jUt+B5/n5fefJoQvzUM9yTRWr+ZsuL7qK9ezrDMEnqbfjLpHNENImvxQNn+RxISl3Py+F7qqsyJNXetnwfaKnp6Klix7Cbe/+JravLmgiGPkc59dMtSMHTYoJJm0Ct1prczAr3MBUWLD4PKNsY17XS3e6Ju9UXZeobRHpcLVmc0lMdxJtgVk64Hf7ddaLpK8LDdQJdwKiO8phtEszOFoosHz5txCsKevneQ50JfwL/GG058wqzq32Ec/275jf+7dUCC9tiNdDcl4Ti1BQ1yWurVmDpyRM2epiOL8bFBGDcResKR6u33k771ORIShPDwU0xPmIgMsiU1xpfKgkiSzwajlrcR6GYpqDPEZ5qrEwn1tmNk0Mhxhy30qWuoq2tHrugVD0ZlfXU8PnqfqNl764Kw9/8J38tCgJZjT1PfnYoHW5hinKmJGeprWxmRZ2PoKobpSUb1Hfgc3Ybc4hbCtr1D1flcbtMTegLdd1GWe5rYMEfys1PMNBsqZXTEPK6KMoJIiQ6kW9GOv6sF48MaqqqkaAWbmWmo0RdwRPUpMtcruG3w99v6b5Vf/c+CUgl4f0mmKRq/6b1iewTTrKaaekYV59AoBcd00EmrsN3wFeqd13Fi97dIpebcXlp1LR52G1FI8znpvQ+NsoPkswGUZJ0y42SIs0GHKMgScE/DdD0ZyQEcs92PQmmC0UlyTCeJwIOE1hQecX+E+PqTPBb0MAqNIOxN09JTyP6h1WhQYDe0nnJNIgf711KojmVmdJoBXTeH9Kupmyzj1MQxYrRuohA4ZRrg5PBhEoZ9SBg4zjnCqSGfY3prFK3mwCX1ZbGcDXG7ZG4pOsxza8jQit3u1agUnZxw3k1rvWA2B32aeo7bb0TelscpHxvUcimp0cEUpgsaFuiRjeCttaOIBEpIIWLYgczBUHwn9jDc1wcj02T2BuM3vY/2yUb2GZbR2ycVzQJr1JnsNS6jUpPCoQEBdxe2Qxup7E6B8UkMfZ24TW2lnQbO4EqhKYKQ0cNUk086pwhQuaJXjonBUzAIASDGqK0s5rT/QepKY/F12sH4iNmsraUmiUB3G9SKTryPbGXQ0CLeV8rKsLVayowqhcBjO1AqlAQdPyTORYGOzc0KdDqziWMEx8gwBhI15kLkgBMMjsDwOKd67YiePEH5dA7HTJsYNeiZGZkiXX0KB9NmirtjcBzeigoZ+wZWINfWiMJeR085h4ZW0IOcE+yhqi+ZE1hS3BfNzOikqNGvrm5jcGicMyc9yE70EjXSwivljDuRgfYwYzYFLjx3kjOnfGiurzzPUwTT0AlKcsMJdNtNd2cRfq7WjI8McsLZkmGjgH+a+noZI0Pm7/RhN2W6OILYS7YhlJnhCcaMRjz7t1A6nUH8ZDDBfQeZGRxnemCMkxoH/PSHSO7xI2jsKI0zVRzUraJfp0JQx5T3JeLLPrQoOM52anszOMZmWjSF4hQRDnlqatoZGh7F33Uv7Q1mXtJv6MDHcSvNVSnEhB6lqbaU4uxEUqKOiZ+PjBiZMQhJqodprKvklM9+GisT8T66ldFBsxl6e2M6Po5WDA4MU1cnpbu7iZnJSbq0Vew2LKKm55w4xnR9MlyntyCjiUiOkWUMgpFJUWAPmthL5nAwZ4acyCeeMtI4OWbDpKlf1LynmPyIwpMO6vCdtKLSkMRxtqDRtDA1AXK5lsYmOXpdH54OW9HIzyfWHqsl4OhGSgtj8HLcjqG3m7gwL0qzT4rrgDA5Iv0O0FRTTHF2MpkJvpTnRODnuovBfrMpbFlehJiCYXh4kurqevT6TmbGpqnqTcFL7Os0vLBAhxpvdtLSlyfi7eltMbcRGSexo1h3lpMcEMf1zNA4/f09yOXlDA72iutyMiGcI4JKsggdOUxufwRe45YM9Aka5zGk0mraO3pQdErFdYEps0awuS4NL4fN9CrL8RXG26AJV9ud0J0hft6nleLpsJm+bjkJkX6U5oaRcNqFhAiXnwKzJEU6kXQ2iP6BUVStRmwLjvJG7HtMFgSR6fc7vP7/dY04/3+isBe+nfCRE8TOCMFSEE1k2+sqGFakodWY+Ya0IpvgnR+htLgJX4dNZhcAwdC4/hye9mbc4jwbMOJuZ8GUPNmMu7ddxK1Vd5J4JpCcFF/Uqi7q6joZHBxjZmCE0DFv4rKe49Tp32/nvyy/8z9JgrCX7smJKVtKMedqlHX1oWwqYrjrHMNGwfR6gqyU04SvfgUi3xTNp8eEdBxATWkcAa5WtDdl4Oe6l/HRQXwdd9LXXWVO6TWqEPmugNvVzpJJeTIJgfuJCI1ibHSaSZMBl9EDlIQ/iGX2f93Wf1l+4/8uP6/Zc2p8m1xDKsLJT8vPhL2ZUS1MDHL2lCeF1v9asyccDgqHZgppAYZ2CzRdWRjarURrFUP7TjRdueJ9hbQcvXQ3mq5z9LZtgO5k0MsYU1livU2Ci8dr9PeshZk1hPvcxezvH2PF8vXs37Sc/Ts+ISnpXRQdPzLQeZCZsf7zGr1WJhRRaJrepq5UQlnFEkaVKxmUfc3a5RIysuYwo1tBe8Upqqvq0Hbb09f2GWhjYaiGAwd3iQe1rs6HyTsXz+pFj4oavUtNN3+J+z/C3v94/feEvQt1xyYJG1ZJsNm+nK0rlpOcsgxpvYT2lhNM9cgxSleiU8ynubWEsrxKZrT78T16A3sPPE6vYhUTyvWo6p+lvPg2aquXMSw7DL0NzIzpxEk9o89D3/oKafESPpm1mP1b1rF15bdiu1rq84TtIxPqJaxbLiEy+gO0HatRtlcy0LUbjSyDPqkj3e2pGLuO0CuLpLfdn+62QHo6hAiPx5lWBaNusqFXOy4uKnUVhUQHHqKjrYQgfy+G1RUEulnBRBdMqFFoVHgc2cn4iEyMKnbffeYgJ5GRieKm6Ln7XyTghDeE/UzY+zlTEIrpPiRdbyFRvIFE9QJ/UX/M+6q5SNTPm+/J/46k53yAk18xHUHY63a5DlNLBgx10KfupUupY0xdzIw6HUz1jPabiC6JoVVXB2c/g9LdpCadIj4mjJlpIQKXmoZMbxJPOdHRUEhYWACdDWmigNve2kCg6w7U8irRr2OstwanfWsoLREiEgqvSeSGGh4TfPYEzZ7iN/DpHr+IT/0yEs1fzVX1svme8Jn+Z2Gnf1YEYW/K9TEMylomO+X0dJsYGZsUhb1xZQ4MtiDrVuNfEExvfz34PQ8dJwn0Pkxu/jnRiRh6iQg4TEN+OBVF50hJjiYt2o20mBBK8zI4E3iYhro8IsMCMXYV4G5nSVubefOiGxrAqJeCMose12tEH8lf4LvQ3p5nzXQSMb70M4yvXMTYfz4i588wCsLetPf7TA92waCc3t5B+gfGaKiuA00eDMvpUiuILD3NhL4Y3IUTNmGct6LqUTA5IJi6qQn2sMYgKyAiNID62jySTzuJYzcxKoDiDH9yc1LIy0ggN8GPnEjBpKyP/kFBBdSHXtUAoyO0N7dw2tuJhOgQHr31IRSKOmamp0HXDt1NoBkEwUdIMP/rFiIaChuJfjB1gqoO0RlhUs94byVqQy+jM4KDiQqG25jqa2da0JQO9oGhg06liYbqYqKDDtP+O3NLrlHic3QHoybzRoaZHpioRt2jYKJfwN1NyHFr9O35RIUHUVedS1rkMUryUujpG6anpZ1+TS9Twu8KJn19DTApE6O6CVUjq2JKbfbfor8dBGFPWHSFzwc7oK8dBkZAOwL9neLJ5uTEGDqhP6Y7xE3EQGcX6o4q0FfBuHmzLa9vQWcaIy0+lLhTDuRkJZJ7LoGOinh8XYQov1rBVIGKmjK8j2wURpnYBH13BccOrqdHLyz8KiYHWnE+uI7xvnoxQu5ofztuh9fR1lRNZ5fgl9ePTjcIvXrGeoW2C9o2JSPTJtQ6DdN9VTDVL9jqmukzIPhFDZj7Ud1w3pxTUGWZoLsR9J1MTI7Tp21mRqNEq9SDUYepp4ne5noYFcyrhhgaMoqHIX19wviZItJvH43VheSknOVcnBe5ySdIjwujramGzND9gp2viE9ak4yf+wGGx4dhSkmPvIQwT2tGexs57nGMPnUVwe676evtoblFydDwCFptP+h0DPY2M97dCROC6eogI6Nd6FprGDcK+AT6NpvxCLQT8AlCs0ENxknoNYCplSmTWjRxHdE3wowGndoAei39vUIkUOF71ZjGhunWGKipkYoagZFBBQEuOymvKhVpBj1EBtgir0kiPTGK/LxkClP9yM+IozA7UTxYyc9N5lxKHMraVLwcBd9TDUz2UtNQjaf9BrF94+OCMNSMVmse2yah/dMyBvXCvAJTv1yMLi3klcNkRK8U7guHU3oYUGNUC/hkTPcZMan7GNO00D/YzeCoCQQ+36/EpDGCUYVOLdBWMBcVDhhGUCi01NaZx69wyu56aB3t8g4YF9qpgKEiMdJm6Mkg2ltLRfrWlheSEh1MXXEUiQmRlOWnUpcbTlKkYLKrRVBlZ2SlknFyn8gT9IZRKivrGRhoMx8azqiY7pFj0DSKJrW9SgPTGhU6bZNoOqzra2Na00WvMOb0eoZ7WxjrFrSCZnqPjytQKssZGjILeyLfGdIw0mMEXRfTJiE6qMCzBf/EHjFGQGOj2Q9QryrH28kKXb9eHD/j/S0EuVgx3luPt6cr3YpKgo7vo7O9BaaamTZVc8LfF42smqRTDhRkBJ83vRslIuwEyRHmqLsajRFVtxFba0feePE9JquCfl+zN/lHJKpXkSj+hkTxOpLuF8zrQ/dfkShfO7/Ov4lk5OZL1gihCMLexOk1ZhoZlaIPXW/fIG01ZaArhIluetQVhJRHQddZOPE0BmUJ3sf20GvSibgnBloJdLVkrLcOHy9X1PJKQrz209HaBNMtIm6/gBNi3tOMKCf8Pd0x9ZsPXKZRolUrIWI3J36t2bvQ1rHrz+N7A4lSwCjge8GMV7gv4Jy86pfr5vkiCHsjmc6M9fRgkHUzMjxOl0KHQogaaiyFYQPn6nNJ7zgHVbZw8m3y8+IIcRf4qRGmVag68vF32spobzOBgX70qSrxOrKFbrWckOP76VWW4eXpSn93HREnDiFtPMfQgAmpopd2Rat5rIV/y9qs38E3eOfFfYzy1YtrfPeLF+kn4J3+wyUYhdQLohln6xkGTTJGx4ZpbFajbc0DlXCAN0RhWyFV3eVQtunfSL1QycxEA31t21F1FDLYtRVlezmG9j0o2ysY6tqEqqMcfbs1qvYyBruEHKf59LTZ0tWWzKB6F5u2/UCY/3yYzCHY70ve/vDPrF+zgpKMWKLCtrB7z3UopHMYku8VLR5mhDCiwmFcTyNjcg8qiiVUVCxkWGmBsiOHJYskfDHnGxQ136PuyKG+sZ0OjRZN63Km1amMKXdjMMTjfHgXB/eu4NDOzaxe/Aj7rCT842+/h/ci7v8Ie//j9f9O2BOqxWaJGKmzt3U9I6Y2UhLXUFyxhL6O1aDJQd+2BWP3YlrbMijNq2Wg3QpV11LCIt6lOvcD0K+ntXYVRcVv0ll9NcOyI9Bb/JPAN60rpq9jLudy5zB3toSjezaydfU8Zs9fzIGdK6GvFEzrqahaTWXx5RSWvkd09CeknJtPddl1oilnTNxXJKb+QGXZvZSXPUl0whyKMz6kv2MWteXv0iAVGDz4+vqJ5gBvfjSLxUs2k19QIvbBest96Az9fP7dPPH9N4tWotFqefhhs8+eIOz19vbz7P0v4OvlA6GfMKtWgkQINSwIPKMXQ/ZLTPcjkX6ERPYuktov2F4ZT25jM5KyReZ77R+aGcpPzOcyJH2PI5m5XNQ0dR+7Dn1Dpijs6dS1TEyNi5vPGZWQ42oEz4IsbrVdxSMrVlC17VHidr2F5MZ7ueaWO0jLK6agpIQ5n7yKb6Afyal5PPXXt/nLK38XzXFqa5t5+sUPeOntD7jpljtoaGrnrX9+S1FRPUMDQ5x0tKOsMZMnxh6k8riE4KZZ3Kd/G8nkHy62t/cvF/FVL0aSt9tcaxaa7wmfCXgulIlrkejMvgqCGeek+xPUNZRjGx1Pl7JO9CFoqGtlXJUPMxO0SKv48ogt7yxeTaflXdiv/4wHnvuEl/7+IXXNrYScieX2+58jLiGbdes3cvOfHuCFv3+Kw1EfcnJy+PLLD3n+zY/YvuMgp6OiufLqW+juNtLR1oXVlv3IOpsxFiehPvZHbh4U+v6pi8L3hSIIeAKdBDwVq5Dk7TLXhu8uYrwg7All5FYkQ39mgZB6wfdjytpriSmLQ6uVMTA4RmN1DegrMQyP8OMpD/5otYR5y+bRs+tm1i79jm0bl1JalCAo5rA8dFQcc/GJKWzdZsPr732J5OqbcXc/jpt7IC++9Rk33nU/GzduJjImk788/hSJyRG019dxxt+J1OREnO396VEqyDjjT0zUSR6+5SGUXY30T42xuyqKI01e7Kw4hYMqix1VZ3Bo8sVFk4qLNpSd1Sc5XH8CF00Mxc0lDKhaOGrrREZKEfnpGUSfPI6hfwTT4BjpcQH4HXNldGwaf/9A0fT2zQ9/Y27p+/lszg/i+1kLlqPV6VlnsYet6+ZTXBDH8ARYO7iIn8fEJrLT8hCvvfslf7juNvbvPyBuCO0O+OLtfpz+wUH6hydJCT9B2qkwWusaCPW0Q9bURHRWKS69STgoQ9hRFsKxNl9ctBk4dp9kR1UER1RZ7Kw+jYMykJ3V4aiGTPRoFQQ4H0LWXEBnr46WjiaGhttFP7VAnwAc7QNF3uHq5sdzr33EPY/+hS+++oaikkrefvt1jvkGI+2U8/cPv+L+R1/D6tARujUaPv9hKfc//ApL1m1G22dg0bqtPPHsP5G2K/BwsSbzXCTvf/I92TnFqNV6DIZBdDoZQ8MmkRcJvkUVBUXERGbgccyDIVUL2S3FuHSf4UCtH5a1IbhoT+PSnYxdgw8WNdE4KDPZWRGMQ5MnNtVxjEyO09FWy44N+6ipzhd9KzU9HagbGpgYnSbMy43CrGyampWMjU7gE3KKB554ndnfLmbr1h3M+nGxWHda7OZ1wUTzysuITwqntVPOo399TaTXQScXMWrky+98zDU3CBEpO3ntzU957X2zaVVrq5ROmVY0H+vpaWVsYozePiXWOw9RU91OYthJclLCKC+qo6fDSP5oJXsaA9hT4YuL/DQuvcnsbwtkd0MihzvTsKoLwq7TH/fGHEbHJqkuy+TE0f2oVI2iaWVrcylBLvb0qLXs3eEgHmQJmi/BjFPe3ca1N9zEEy+8QodchX/4WdH00f24Dy4u/rz45sfcePdD4tyKjk7lmVc+5IEnn+X9Dz6jorKO9955A3t3XzoVKt7+dDb3P/Iq6632MjQ8RlOTjKaGMvwdA6gubyHQ5SiVZfUEHjtFZWkejAiBXyawP+RDcmICZwOdaaquJtg/jgBfPwaHhVDyQ/ge9xZ9xkz9JgaGx8mMCSPE3oZeXbeI71x6InY2XmgUKoKcD9Pa2kVrqwqDqZ95qzaJbfrqh8WotH1s329LaKAfE1MzPPjIEzz1yt/4ywvvkZ9Xxhdfzua+J5/n2VfeIyIykW07dyO5+iYSM/OoaWzh9gcf58rLJYSGezM6OkVjU7vo5xnh7UpnRzdWWw7S1dXE5JQQJKlMHGO1tSVMTk7RrW7DcssBcrNTGJ+coU+nYZ/VYSrKWkiJDCM9LoR2WfNPZpzZSYlEBjijMwqYp0iPP0nS6dN01DVw0nYP7bImujq1qHu0vP7+Z+K4Wr5xK3rjALMXrhDf19Y389mXC3jzY7MbRnr6OVraGmluKOHWO27D1y8Im0PuPPDUaxRV1hKfnsFjz/yNR599i/CYOFHzrFDpObjbgddfeJ+J8mCSAiQ8OPMn1hnnXzzAFIqw8e/6B5KO9821eLN5fSiwQNL6ORLZe0jaPzALTBeKcAgsCBjnhb3xiI1ktlWRWpmITt9Db98IbTUl4mFai76bw0kOLPI+zO4VX6DZfxdvfWjGvWTdJvTGQb5bukZ8X1PXxBdfL+Lv53EnJ6fSKm2mpbGEO/50J55efuy1OcamLQdFPpoZF0NCuCe1LT30HttKYKwgvN5sXvOENl4oE1cj6XjPXNs+QZJvgaRwm3ldFO51/tO8d7lQhP4Zu1H8WzDjHM5y43hWMTH5GQwN99OlMKIQDvCnusnskPLesUO8sN4K/3X/oGH3o7z44Y8889RLBPkdQa7u4c2PZ/PF10uprK4Xcb3x4Ze8+c9vaGmRiqbTr7z7Cc+/9B5NzR3c/9ATPPnym7R3yRnq7aWzrRpFVzuTnl+yMV+CZPRP5n3a8O0X2zt0+8V9TNMsJPlWZhqWrjff6/jALPT9vOgeQzJ1FX8QArQcl2A6F4xcKWVkdJheXT+DihLBoZq09kqe8dnLn5Yto9zyZZzf+7199oXUC1VMTTTR2fAJ6TnzOBP1HrlFX1FbKiG7YA5no94jK/97akol5Bd/ytkzH5KeM5+asj9QWPomeRnRdEk1jPd5ERhgxUNPf0Fg4CnqiuI4GWBJftEcCvN2oVYoYGLYLOiZuphWnMbQthJ96yKUzZvp6iigs2obn3+/hpff+B6ZtJSOmiIaZUYqahTU1hYxqSkHow2FGX9j/sqv0UrzKMqKZPG8h0VB7++/iLr5e/U/wt7/Qv2/F/aEenCPhM56CQHHFpF2toADu+4gLe1ljAohx00R+ta1qNUnqWkdorZaJp4OZKRsY/nadzgd/AP0J9NR+y0lxU/RXP0SfZ1t0Fv1C4FPL/0nWdnvsGj+bciaitixdgGvvvUOzge3gq6SfsV8tM3fom/7mrzkWNrKLDC0f49ROovi9FDqC+wxts/B1P4NldnHKc5wYULlyJTCn371IfF3muor2bn2Ow7sWIVOpUKjVmC5/nsO715Hj0aFxbofsFo/F6tNC1GrFDz08HkzzohETIZhnnd7kaByLwj8hFl1glDwEZLcPWbG3vcXs9AwcstF5jBwIx/o5rN1ZCOSHrPAI5bpy5Fon0LS+5T5hEwQmmau4tZBCVqXG+iTJhM0vpdW3TkhOSAzQv4WVRpMDhBWFsehZEe27FlP1aa7SNz4GDvWL2D7qtlkpsaQmhRPlKcQOGEck3GQk15ubF72FYFCEIkZyE2KZdPSLzlma8HYyDBtNbW0NMhR6FXctftu0lojeH7iMdFnL65hIQ81WyDp/JsZn/YZ8yJwoRgeRNIhMMZ3zULuhTJ+nbkvhP8RFsOGOeJ90YzT/VnyO+N5ovBjuvqqmB6fFjV7Y8p8mB4STQM6c8+xduF3tGy6Fs+VL5EUl8DRvVuoKisgLNAdP+eDIpbM1Gi2r5yFz9H9GAWND9CW643VhmVouhQ0N1Riay2YNg2QLc3hQZt7KFZnsjPna6Qul3F7/x+RVK9CUrzJLIAL9BDoIpzmXSiCcHsB4/CtF+8Lf1/A2PwVku6PWVApgYCvOS4L4eX8WQyZVAwOTtBQXcOMrkJMcu2Q5s7Bs0fZs/pTtFbXsnfJP1m96GumlYJ52TSWm1eyfdU3dHY0M6jTc8R6EztWf0t1RSFTI2N4H93H9pWzyUqPEc3UvI4cINTfD89SP95yeQ3/vCP8w+MfpDaf44lDj5JcG8Ljjg9h7GtCPWE04y39EUnFAiSl85CUL0BSvghJyY9ISoS/L7yfz9PFX1CuSeCL4//EMduJDWe38s2Jj5kRnLhGYMuZJfxl30uMmaapqylj9YLPOPhbc6tbxc615+fWhvloe9Ts37lSfH5CnipqJfZsXyuOYZlUSK5twHHvFjEAQUVpDhP98M8jH/ND0CdMD06Jv70pcjGzg+YSUh7Ky/bP0aBN442Kr804ShciqViIpGzhxfcCLgG3cC2ZL35eM6pi1NjDDVtuxDFJiEomRHUUBIN+xk2jvO/xGrNcfxSmHWODgwR7HGHriq+JCjMLgJ2FJ/A8dojmhmpsrdaREROB08EdyDulHNy5mtykGA5ZrUWl7BQPrsqzzzE+Os4Bq3UYGiIwyGoZHBiktU0pRsXs7+9idNTA1MAo/3R9jYNptuxMsGRRwCzyuqN4uPjz8zRahKRcwCZgETAJ7+dfpGvJXK6v28Tw5BgdiiJu3X0Dhc2xIj6DoY1I9otmnfdZPoZTijvqDiPDI5P4e9pz+oQ7bod3UZSXTnZqDGnxEdRXl7Jp6RdsXzOHsEBP2prrWLfoc9Ys/ByPo3tFs1yBpzgd3MbE+Dj1JQVsWvoVe7cvEQO0CMKIIOwZjVImJ4YZNKq5fcfNRFae4WPfL7CLt8BDZk+eNp1tqgQkRV+b8ZWexyfQ8QI+4X7RN7zUaifiiS3z47Zdt9DdWy+a7VZIU7jL+k9UKCp58NCDZNbmIm3SiJo9aCfQaStLv/uAxroqkZcIQWWEuTU5MobXkV/OrVBvF7Yu/5rTIb4ivbsrQsR8c20t9Ry2XEtmXJQ4voXgT+0tKkqbk/jT3juoUlfzyOEnKFOW8bjt45wp9eEMx+imiyf3PodH+gHec3+TE8UBLAxbxJqwuTA8I86rhSGz+MTzH0wNjgvKJ/bFb+Epu8cZFTQ64xBc4MTzTs9TICvgT3vvpa2zi/a2HnR9vdjsWCHy94MWq8TN7pH9W4gK9GNqfFIMnLT0u/c5E2zGEhPhL47lk56OMDUjaqt3rppFcmwYVaX5bFvxNTvWfIeX62FGRqeQtyk5WejCX+yfpVBWxD377kAh5EubgDpZpjjGSloTxfe9fU3cvfdWIku9xDYPm3q5x/IOgktO8XXAt2w/s5J+TSfD53O+Lj+9mo893mJ6cELEbBW9hk98viCqJprH7R5Cq2oRg+wo5R1sWvaVyEcOWKwS+YjF+h/Zs2Uh/UY9ipZmrNb9iMW6uagUMlrrmqC3hDD37ZSVFjLWP4itxVrys5KJPxNCoJs9QW72hIccZ3Bogu52Ew6ZTrwZ+C5TpUEk+Et4fOY+dmsskFQuO79mP/3T4eVPRbD4kL1jFgCnrrx4v/8+85oprBG1C3465BXNOGMsWNViz7dlK5kaGET7k7DXSo26gzPFAQzVJ+G0/A1UltezZemXWG2Yx/4dK+jtUYvpqnZtmo/JoEPZ2squDfOxWCf4Q7fTVt8s4j59fAclRXn09/VSXljB9CAsOLWYRf7fEmWIJTToOcIEYW/oSbOgU/fDxXXe+OeLOIT1sPMfZq3ez4sg4An9IaybVcuQmB4Q74s+e3nevFm5Goua/aJP20/C3oSKHFk5J5MCCXP35dSqp6jZdBtHD+8jKTIUF3trZO3NWK1fQF1ZBfq+XnZvWsCW5bNprihjbHQE+70bRH5TfC4FIUSz9zEbtiz7ksa6BhIJpnYkBusmJ3KcH2B3sSCkvYkk1xpJy5cX92nnBW+xCEK5ILwKNNQ8/0uMfU+Y8QlaPwHj+M1cgVmztyfxXTIFHz3B2kJ46ath0kRIaRKWcXZsO7SV/O0P4/gvhL38wvOpSLRpdFUv41x8BL1N36CX/oCmYR5ZCWmo6xail86lr+VrcpKS6axaj0E6F4N0FjlJgfQ0ucPMPF594Rp+/G45hQkRfP7ZMvYfuJeqnNeoK6iH6T5mpgVBr5MZ5VmUzesoLHqF9qo7oF8BY5nExL3Ed7MkFKbG0FqaRnlFHT0qLzITQhiRlTNmasTD+T6OuDqwfasl+zatZPn8RziwR8LfXvs1vt+r/xH2/hfq/5uwJ9TNayUsnCfBbtdiNi9fztylViTH34CpXcjDl0FXWzUqZTDKvkrqa6X0KRpwPvYjL735BCeDbRlSx9FY50h5yV1UVdsw2rkXemuZOZ8Ee1zfR3NjNPLWq8ku2E5ciD0d7RVcduXV7Fz9LUPyfMZVRxno2MlMzxbG5NtAa8O4cjf0WTCjsWBUbiXWSdVWprq30t9uQX/bDsZ7I8RTLY2ylWi/fSLzz0sKYsCgJdBpMwmhzqIJ41m/A8QG2HA20JY+bTd/fvC8Zu90Ij1qE8+cex7vRh/w+oRZ9RIkmneRlG5AUrIJScEOJDn7zOp/ofzKtOEX9/rvRpJvaT4tE04D6+Yj4UpuGzIHaJFVJ3B93StES8+KGxh0ZcwoEkQBrlKaR1JpABGnXeiyeZQa+79xNvgIUd67kLdWolU04227irRYwc9rhoGWaEI9rKjIjRaDUYR7WhB+fCcFyUFixEr/Y5bUlLWgGdNy15l7iGmO4rnRx6n0lGDR9hw3ty9CUrDdjE8QbHuf+Nf4BDPIHGvz/xRYImk15x0UA7Qce45UaQwPtLxCs6qaqdEZaqqamFDkiGZk8eVRnC0+AYPF4P80abZfE3Fiv0izIYOG+rJ0TtitoLWuGGVbtYg73GMHjZVZyKV1hLjuoCpZ8Lsx0NnRQsjxg6ikJvJ0eTx49j5S5Kl8V/0Cra6XcUf/VUgaBKFgrfnUUqCHUAf/9K8xCiYgAr1FjBZI+t5iQZXgs/cNRzr9eKrhbYwajRi+v7a8QqQhM+OklJ8iuTCYaI+N9O+/mXiXlcQG2+Jlt5HJUcFETk5ysDVqRQdl2WdE3GdP7KFHJaW+/JyIVcAsRMpqrinkhN1KqvKy8ew8wRvxr+Ne5sjfMt4mrTuDR888xtnGUzya9jBqZQvd4/3cULMJSflSJBUr/+tavoZ7ml8lTnmKzxLf51jbMTZXbuGz+A+YFiw6B2FN9lKeCn+J3k4hGtw0M+oMsf9zkwIvmVtnTpjn1hm/A/Qbe0k45URswH687DYwNizEyVaREmKNqksqjlURt+8eFB21CHGd3jn7MbPTP2XKYLbmXZG2kDkF3xEmD+fFMy9wThnNn6WvmTWxv8by61q+HEnlKmqHVfRrNOycWkRC70kEFaNWK2dw0Mh43zjvJP+N2bHzmNBBU02u2PeRXla01xXQ1VaHx4HllGafYWzYRLDrTiK8LEiL8sSk1xLuuZvTnhbEBduL4zrC1wYv27UMmnTkJweJYfxDXLeh6+miXdaDwTCAtlfO6Ei/+NtvRL+MbaMtu+p2MT91DmEqH+5seh1J+dpL8fy6li3m3joLhsbHaego4eaIGznXHC+6KSkUbVzpcxUpilQc2UtcXzQtFWoxfUVxVhQRnjs5fXwn0oYyakvSqSpIpqO5Uhxz0X7WlGRF0yltpDzRVfSNyogLYmpiWKR1bMhRRgYNnPW3IdxjJ8nhjqJpleCTKAh73d0djI2Oo1Up2Dk+nwaqeSftI2xy97BTuZnY/nBsVOlISn64FNPPa+l83m5zEgWD8OoAbgm/FZmySeSV2Y3J3Bl1BzWmah6Mf5CEunSk9WZh77SfPVE+1kwrBJ/XKc4lhhJ4dD3Kjgaaq7LEMXfGZxedLRXIWipEekd4WtJanY1S1oy7zXIK08KYGB0k2M2C014WJIQ6Mjw8Slu9kpzGFO6NuZtyfQUPxz1OcV8JT6c8RXiNP38KvJeY9ng8OESy4TQvR71CgCyIhcULWZA8R5xT00aYmzGb95PfZkI3KVrp7srfxlMxjzOgNYkWlB7Fjjyb/CzF+mLujLqH2uZWWpu7GRzoF+eYMOYivPeIVhLJEe54HV6Jrkch8pJxWTxZpw+LPpctVdniWBYwytsqaa0tIvDoWlprC9BrZCLuGL+95CQFMzQ8gaxehW+FG08lPUeJvoTbTt9CY0elOKZKpTncEnEjlY2FIk0GurQ8Fv4IceURZrdO9ThHx7bQRQfz0hewL9OS0aYBME6La/+KkpW8E/c2M4YZka9syljFZzmfEaeO5fHYh+hsbaOjXYu+V81Jj10i30gKcxL5Srj3Xk66C35rBlIjXQlz30FMwAH6DVrykoPFORfhvYsBvZrclDD8HVbTq5bS2VRGuMd2caxXFSVjNI0hr9dhU2nHa4XvM5EZQqq/hNu4kX8Y3zOvEQU7zUJR2RqzKee/WiMa55iFDGGNENaXPnPEblHYC9vFgi5rPm2cy4RuhJ7eYZorCmC4hZFRI2eLThCW5ke641yMNrdxys2C2MCDJJ4SgpBMEeGzX+Q5w/0G0s64n8dtQ7++h4LUk3jbCukZdtHfpyI7OYTwAG+mTbC4ZCnzk+fiovfHOfoeIqKFg8vHkJStR1K27uI6XyvsSX6jXMA2dTmS8pUXNZqCRmzQnJtWEPamk304MG1JSN9RMYK4EKClqyYTprvp1nUSXeLL6RQfSm3fpfvQAyIdxX1JyilGh03E+++BgTIx+mbCSQeRn8QEHmawX09mjBfhHhZiGpQhUx9pZ7wJdNyIvqeH5xNfZm+GFYcm7DkXcSe78gSh9LXz+7QNF/dpbR//Es9vYRy9CUnxFvNeTcBYuRzJxHVcKeTZOy5hYcFjRCpiYVjwgUU8lJ8REr9PyGltOUNIqDNtzq9i9/bv7bMvmHGWMz2pFiPdT6vtYCyXoS5r6D3IqNy83x3t2sG4ajcjXcJedwuj8u3Qe8C8/x3cR6jPNTjZvMPGJfMJ8zqE1cbn2XvwVdTyxYwq9sL0KDPTU6KP3owyEm3TO1SW3EhpxXYGu76ks3IDvs77aWrKZFg1l47KM5SVlqLXutPT8j70JTKq3I+dszUSyQ2EhwdQnB3Hwu8eEJVBr738a2z/Vf2PsPe/UP/fhT2h7reUsGieBNeDwsnKfMJDv6S9QYKiZR8TPVoMrcvRqxbS3FpMWV4149r9+B27jaVLr8egXglaCxS1z1Bdchl11XMY6XQCbTUz42atDPpCelteoThDwjsfvYfjXis2LpnNA39+kIykUAxd86iq+BtnI+8nJ+cFnI9KOBN1H57uV3Lq5O2kpTwp1tTkJ0iIe4rq8lsoL5Ag7TCHRg8IDBYx3/HAI6Lqv7Smng8//oxvvp2Lg+MxHn/+FfHzl//+LgqlikceMSfRFcw4BwZGef7hlwgJ9oSIj/n6gmYvz8qsuRLNHT5GYnj4IsMYuYHHet7lHz1fIzHd+zMmcqNZGyhovVq+MGv2+KOo2et1u15MvXAw/RT1nQXodEYmDe2gryVdWsGiiBPc5rCGGz7+hOxld+C7RGjjtVx5/a2s3bKTXbv3ipjsnT3IKizHetM8Hn/4Xl55/S1ycvJEPH966AluuPVP5JdVsnDxclpaOsVQzFsWLqWiOYm/TJrNOKlL4e0mdyRNH5nxCWYPF07EBCwDf0LS85y5Cvd/EmbvMfeF8D8N3yNp/Fa8L2j2pj2fpLGtgPWhgWh665ieEvIqdTPW10RMQxFfBDpznc0yksvjmfH/K8s/MCcFvuXuP7PH5jDr1m8S8SWkZbJo+Vouv/ZmrrjuFvG+r6+/aJb12RefEBcbQl5eGkuXrUZvGCYnq4QfZi9EqaqjM/UMymNXcEv/FUhqVpo1e9JPzPRof99MnwsYjQ+YhVehCj4YFzAKp5oXMAomrJoPmV8pYTroY3KkRTimB2LqFxJaT6Ls7MLQ14BfeRZvnzjMlTsX8OY/X0W14zo+fNOciPruh5/ksL0TanUN69csJz2vmBdefVM0UxUSOgcEBLFm7QauuP5W/nDNTSxZuZ74lHSxL9zcvUhLSMF+71aykkOw3WpBS0MTzjY7SU0M5rG7HsKkbUQzbeKG6n9T2Ktcgl1uEGilWG7bhp9PBCfcThLkeURM7K7UGjgddJRtqzejN47T0trC/q3zeeqxB7j3wV/OLfujLjz+nHluvfTmO2Jesk9nfW/G/dATHLA9glJVw4a1y0nNKeTlN97mprsEf9krsbW1E+fuhlV7sbWxZlgMxDNEfKQPR/e7kxKfxt7ta5hUNeGXHoqkYhmSihWX4vl5FYS9ilXUDCsZFk409VWM6qoYmxxlYFDG2Lig6RrEatsWLLc5iL+/cdNWJFdexzW33MXHX34jRvMT8C1dvoYjDvY888SfRTzzl69BrlDx8NMviO//+sbbHHFy4YsvZ/Hxp19QWlsvzj1hDgqfJyUli3nmBM3e8FAXSq2coXEj7vb7CQ+IxvmIP4f2W4NGikWuD5LKRZfi+XUtW8w9dRYMTo/Q3VXBN5/Npa7mHFOiz2sXO1ZtIDu9FEbljBs11NZ3MTE+xUEHR/OacNUN4vxy9/bDye04adkF/OFaIZG8BHtnN/KKynj3w/dEev8w50ts7Y+KfbFy9Toyz5vv3vuoOdGxVNqB7LwZZ39/G+OTgq+ZHAZlDBlH2LVlJ3FRx6kpq6BfamSnNvrfE/ZancXgTuWFsWxa8iPdmlq6DSZ0vZVsXbaJ8pIG5s1eQUV5HdL2bkZHJ/hhyUqxTd7uB5kaN3HggI3Y7vScfL7+7keuuvF2JFfdiNUua5ycXcRk69fffjf//PBTckvKxGcXLVnB0SMOPPeXh8Tv+vzbHxgcGkUqldPYkM282Utpb+3Ccu1qpC1Sli/cTH5uNHs2r6KipJxRUy/6vkb27VxLQnQSxw57i4FxBClneFSHw6ED7Nq+g+GRAcYnJgkJ8GDlotUMDJp9NOsqE7Fcu4fSokq2LF+OvKub9nYNOr2Bl98yR799+Km/Yu94jO++/1Fsc3FVLfc/8hQuR3azd+cKsnLzmDV7rjiWhTG9YZsFkbEJ4rNbtu5g55793HjHveJ3bdu1l4mJaTG6ZUHOaSzWrae0sI5tyzcwMdHKNCZkbUV8/cUcvNV7OM1pwmeOcN+K29lXu0x8H4ELyQOHOUsEz+5+mQVnPiQSJyLwppEmAj2DxTQeKm0v+qEhUuMCsN/jRHxsFisWLqenpxG5vI8OWQcvPvOY2K6X33qfI44ufPrZV3zx1WxKquvESLACHxU+Lygo5K8vvsat95rp5Obtj5unj4hx9579rN60XeSjQvRfD19/xkan0PT0c/TgMd587V2m6gOJCpDw8cyr6DrKkZSvMlt3CGaMXX83CztCEbRegnmfsD5onzZbvlxYIwSfL+n5NUIYt+e1RubUCxs5XZeNf14Y/YNaTKZxNF1SZL31OOQm8fzxPVy2Zi4L3n8WudX1vPa8GfdLf39X5Ceff/E1n37+FSU19Vx70x0/4c7NzeeV197klnseFPdsTh4+HDnmivMxTwYGR3Cxc8TXdR+tnSrUDusITDiv2RMEmuolF9d5QVt5oQiCrYBN0HIJVkkXcAsH26JZ5/tIylebNZnnffbG85zp13RhVFYyMqpH2zuMTtFMlboGy9QzPOSyHcmPs7D/+lEqtt7B9Xea+eens+eyd/9hVi1fAqMKmqvNEVjFxOl/uJq6unquveE27n7EjDc2JYMdlrtFupaWVrBlnTUnhT3aVC+EzGZdwXnNnqi5nHdxnyZo6y6s8YJmT9D2CTTUP3yRfhPXmLV9gkmnsD+oXIFk/CYEux9Bs9d1xhtldyNj4+dT+uiEFGNadKZuvHL9efXHH4hZeC+uH/3ePtss7BUVNTAxkk19uYSMtPc4dXwdtXlPYXdAQmbm88RE3U9u7ktER95Hbs6LxJ4R9r8vcsROQnz8I/h4SvjHuw/z9ZefUJB2msr8LFKTFqFseZ2hLhuzj970uOjrPKJoFffrwm/VVnzMgHwr+u5kjjrcx+ezvgBtNpOqEgpLalH2dtLd/AV0n2Oyx5b21k+45noJn737KieO7GHR9w9iZyPhlRd/jetf1f8Ie/8L9b8n7AnVZpdEzH8nBPZob2unOH8l+SXL6ZHZM63JQN+2DYN6Ia3SHDFoi6ltF8quhfiFfEZM0ENgsKStbi55JQuRVV3JaKczaPN+Evhm9JX0tH5KXslWPvnwCk4c3U70SS8KysuY0VYjl3UQHHCSgqIq1q9aQ3BwOLt2WuHm5kV6cjppyRmkJKYSfeYccqkbsvoNyNVmNXtORjKW24RAM5GsXzEHrU4IAgC9Pd0s/fFzqquzWbfsWxTqZsbGRrnv/osBWgS/r6fv/yueHr5w8lNmC8Ke8VkkTbPNmrqflwvMwngX7zdasqXRFYnqr7/87EIRnJyFYCAzV4o+e2rn69BWZ4nO9T2KRkrLG0RTQOFlk3KCjNIkvNMDSJKWQcTnUGjNkWNHOBXkivfxw7geOWBmPMDx43a47FuFsvwUB/Zsp76mCsstSykvz2DNktl0KYRgBoKzLqgU3TCtRqqu5sHhe0XNXr58O49rFiEZ+Znp5s8xCAyy8RtzFcwdfwufYCd/3vxD0OxNHHsMRWsjPc3tdHW2irm+hNfw5ARWsc5U1GZjl+xFblMheD7LRGMIW3ZsJj39DHt2riQpLsrcZsY4tG8TQX7OnAxyIdDbjYzkeI7a7iQ2Pozdq788H6gBxsYm6GpX0dPRSbe6A7qz6HG/ihv7/4Ck6/wCfmERu1Au4BAc8Rtnm+sFU9VfYzQ+iMTwAgsrJUx5fMCgTikGm1EohQAi5lenoYdd0Uepqc/jQIo3qq58OP4o2pZU1q1eREVlJqsWz6KmskJ8fnBYy4Y1P5KaGonDoe1kpiUS4OVCaIgbgSccOWyz+aeoiXrjGD3tzWLSckNnHUz20Netoio3mqjwUzwkBGiRttI91c+N/65mr3QRGfp4Zno7ULV3IG9rZGRU0MCBUaOlubqKKSFgg6EdtWaQ1JREDu9cSF/9GVYsmkWbzDy2hLm17GdzS9ZVK97v03Wybvm3lFecY83SbygvOR+xc7SPTWsXkJx8Gkc7C2IiT2EwjSOtk6LoaGekRwieYk7mPDY+xpC2ASY6Ge5soV6RiKT83xP2Lqs0C3s6tRD4o54+ZT3oDfTKdUz1DTCkVaLqaKOlVsrA0ATBfh54ux/ibJQfu7YvZ3xKCGgC+bnZHNg6F0NTNGuWzUHVY6Z5fUMhG1fOpaoqiyU/fCaaTAsvuaJRnHtlZRlYbF5CZVkRCoXgszdAb6+alqoKBvrM1g4DgzoUbU0o2oXDHhnh2giz6eav8fy6ntfs6cYGUHd10NvRibyjEQbqQFj0xYAUnWCoxdAtp7xCKgqbgqbkoPUGTvgIAu4QBpMWvVEIZjFIUMAx9lmt+WnMxcadYv/WH+mtPc3qJXPEe8JLwLV++RxqanLZtGouapVSDJA0NDSKStUBhmqYEgJJgVIlg7FWMTl7W209mCbZpj7z7wl7bU5MjEygF4KbzHTS0VqHvLHJnIdPCEkib6avQ4ZMqqKqWiqGrB8Z17N5zQ/ExJwEozDezBFQJ2eGsLZczelQL/y8HQgPPkFC9GncnKyJjw3CYvNiRsbNGbDLS0vYvf4bBlrjxHErV7UyJgRoqWlD2tqIQS4IZQL9BBNFPSaVSjRNZkoIojJOd7uSlgYht5qMkd4GRkbNfcF4N6NaIam2FLW0Fb2hh8EhE3JpM93tMnTKGhgVvsP86lUJgX7kSNvk1NbKxBDqSnWzOMeqqrNZseAL0bxWeOmNSjas+o6oM8EwIQSHGePw/j1ERZ7A2/0wjnZCZFUzH4446c/h/ZtJSjjF7u3LmWEEU/8IZeUNGHuaYbKdbrXg0yow4WkYrKe7Q4qss4HrJs/7qP2cPwp/X3j/G/d3zwhBf4Qh1kpTbRW9XWaePTMzQVdbPb2dMhob62hoMkdAnehKZePK7zmXHc/iuZ8xLSQBFAx0O2tZs3iWyEd3blpMY30NB3ZtJjs7hgN7NnIyyNX8O8DRQ9b4+hwR+aizg5V4T6s10SnvY7+lLa++8AETRSEkBEp4euZBjmn3Xuq/dQGLIPQJwo7g9yUc3P78oPDnRRD0BEECCUcTJIyFrGVmWAuGRtQaMz8TXgWyWmzjXSmuzsQ2O4T+xigIfIqpriQ2rppHZnYCi7//lInzuUxk8nrWLJkl8lGBn9TXVnNwz1ayMs9yeN9mggIEywrzSyNoh4XDrSEpLe3dTIfuxk/Q7I3djaT560tNGC9gENwyBGyCEHjBTPXX+IQ1fvhinr3BZFfapd1IG+owCibI51/hlWmcSA8guTiO42UJzBQehogPSUiPY6/lWrKzo1m37Pufnjc1x7Bh+bdk5yazefV8OjukbF+/iMqqLLatm09Gxpmfnm1tU9HZIKWro42ZEZUYoGWdkHph8HHzPu3CQfyFcgGDcFAt4BdoKFjs/PrzC38L+7TJ67jsvM8e7WfQ9nQyODQsKgPGhHQGI3LRCmdCmc/MhBqy12Dz2u/tsy/47FUzPV5Jn2wRsQkZrJo/C3lJCkvmziEzJ4fTwUEUl9YRHhREcUkNESEhFJXUsGLRYqLOJLBp7QaCw8MpzTxLUpI9dZXh1FWWopY3wsTAeUGvi2llCPIWe9KylpOZvgqlvIrmUjuWbbbH5rAXXZ1VKOtTxaBR02M6GprKoKcIdLYUpL/AThsLFs2fR9Cx/Syc+yAOByS8+NdfY/p36n+Evf+F+t8X9oQqqG3nz5VgZ7mE7IRiPJ2fIyXxPka0a8FQjL51PT1qWzEPX2VJE6N99ni5vMpLrz1A0pkPmNanIKv7OxUlj9Na9SCGzkox1cLMhHnxndFX09vyKhWlL/HxR1dRUxDLSG8gus5sBjt9oe8ck0p3hrvPMao6xagmg1F1BIOKeIYUUQwpohlSxjLQdQajLIkJIcy48MWCT9hoHYxVo2xKoTA54DybmGZcV0VR4nFGe0opSQ8QzTgf+LP5VFDw2RsaHOOvli9xqsATQj7hayFAy//ncuuwBK3r9Zg6k8kc80Bhyqahrk1kJOJrpIXa2jA0nTnU50ejtHuKJqf3UHYUI6uKpblQMN00b8hlTWU05AXT255FaYqPefMxM4aqOZ2yVB+Gu4soTPQxJ9oWNt8DveRM+CAdzuIpHqTcW8KLP4/G+f+hvKyQgNtf6DZkkz3qjL6/WowQKdJmZpoZbS3VdZEMKYspTfRBd/Buyr0WgLGC6jQvOqpjz4fMhtqiJOQ1MXTVxNFUIIQTFzar4yjr4mjIO0Vf+znRl1N8CWGNB9sonPJCOVJKgXYXCrc/csvor1v43yvzyyXg9yltI9nkDLgwMihsws7vPyfHGFEWU9NwliF5CcWnbeg/cCsloZaM6GspTfFmUC3Y7ps3L8Vpp0Q/zZp0bzoqY8TgDsLJflP+SeS18XRVR1NXbA61re8ZIVOaSOlkIB2DKVSQREJZKs9seoL0qmCe2PIQg4ZGNJP/F5q9shVsVGyi1ZRK7WQY9aPhTI+aD2RayaFm9CSto/Gk9AQgaxM2txNo29IpSjkB4w0wbhb2xLnVV0lx0vm5leIrmliVpAYwrCmiLNWbAUX+T7hLMkKZUaZSd86HtnJhIZ9A2TlIujqUxoko6ociqZkWIp4J5B6keTCG0okAZAOZHOjdjqT8Xwh6Qj2v2RPMOMcGleSMu9M5mEHRqA+9tFM8dIZafQR102FkyKPoUQob8hHayyNoK41E05xEZc6FTcY4vdJzFCb7mjHPtImpJ0qSfRjVllKU4MF0vzkq49TUFIWJvuLcK0/zoV8pRGKdFAOkCMLWxLCGDL0TzWPm5MBTI31UjQXTOB5Fw0ACKxQbkJQKbf8NTL+gnVmzZ5oYwjBYS960G6qBHP4Pe/8d3laV9X3jZmgz9N4hIY0U0isQEtILqaQTIARCSQgdQg2kJ6T33nvvTpw4duy427LVi5ssS5YtWb0Xy/r8rnMUYGbuZ97ned/nvuf3z8jXvo4lH9vne9bea+919lrfb2Z0E654grE04CsnM7KeioAcrbIWtydETupRDLKzVEhOoRR2dRsFX+JDnbVfxG3RXUaeexGLsRxp+i7cxmxyLm5KsD4KnsdlIy95i2hnAXfcqxIX7UqVQUyj9PlKuR5eiy1eJY6JkM9AdngLFYHLZDm2UBEt4TvTxf+zYK90NYLat8l3nRvRzdR4rpMd30o0HhZ9icNbLOI2e6pRK4zi7lv+1X14jJlI0/agl52FeOKJfHbKEfQlp0XcZflHbkpKhKgqOYU29yjW0hSK0o/etHcUR9V1si9uhbDACKsmFAyjlFdQ68ojM74Wi1tg+4zhcqu50bAOky+d7MhW7PFqSjhJpS+ZwvBe1P6TIgW68FI2XkHuP4o2fApJZDexoFCj50cXOENRw24qvZfJbTzwhy8xedO5HttKndWGRm3C53GTJ/Q5YYwlbyZkLUzIswi+5PJe3NUZyK7vRS/4UJG12YUydRNlkjNUFB1HXXTtJr6A6Fs0OYexlV9FknEcjzeKRlGKwZ/K9eh6PF6BLRP8cScZDZuo9eRxOf6bmPIoesK/D+7+uf3T58tZRWWjCmngENrAKWRxwccLw8pPuf8CufEt1JoUoo6Zs95M1oXNEFRBsIiQTXhwFKchGhHnsmBdnuhH/bVCIN8AjXUUXt6CsyoTRcYeDKUCdb/wclCasQ113gkRq0pyFbvDj8XoZeX5tfRe2p9G6V6u/L30wn/j128XkuDUFxQ3JJPv2UZDwPLnPBH2YNdfQ6M7j6sij8KdH+Ka/xhZ59ZDSAehIkJ2mWjbWEODiPsPP1oj+I2YyGBalLIVhz4DZeY+qrQJaZ9YIE6m4ySFjn1oyUB3fSR7jv3z1f3ffyXvFWr2NpAbO4zKc5TGkOdPfAEr1bqLVFWkYFZloFg/krrFzZHnnhb9ScGlP/2J224l89wm8CsgJCFsl4v+RGAqzr2wgUBdnriWsdclmFrLtHVccW5DH75MAecwHe3OVxn/fHX/91/izt6mJPL0s9FHcqEhhEZjpN4eoNFThUJ+HKM+DUXOeaq29mXJq/9qnf17GmcODbE4TkMOIeNWgpYCfNWbRYZZIfNNmCcChg14a3IIVAt2ziJQvZ2QJYeQaTchyw0i7lO8P30SSxf/jczLo1HnCWUjTuKCnparikbTaYyaT5BJniErpQN5V28Q98xh584XGNTvQTIuXqCy+Ao5uQW4HWehLhWsxdSWXWL/jkdYuX4jU8ZPYt+auUyd0IRVS5Lo2P6f8fyftv8Ee/+G9t8T7Alt0dxEwLdm/ky+eO8t3vnoB9ZtaI86qzf4r1JdKqGq+ipmuxSVSoerRs7GbT/SqUdTjhzbic94EpliHyUFD1FQspGwYSVYC4hHEk/MY44qlKpMSmUPkF04E2ne3eIOYnHeAzh0E7Cq+5Nb+BmS/Kbk5Y9Ekt+G/PwBFOZ3pSD/JQry+1CU34Eb2YMxVwwU/6aitILfVi8j+8peflu3kseffE783B8I8NHX35N06528Petz7rnvYVRK5T+IqtdUO2lX3IGNuh2wcRjD8+4iyfsYSZ6HSXIJ7RGSIg8nmvC90NwPkeR68M+jR/hMaA+T5H2YpIaHE++Fv+F+hDtrH6B+9YOUSS7wUFUXjpeepLSkGr8vEewVlqbzydFf+SHlKI+27sb215L48IUkug4aS/vur/BMyzbcKEpMaEL62+NNWjJ03GRuv/tBjpxPFp3t+m0buP2u+5n84Szue+BRfL4ElXquroS7kh/guPIEzZKfpWBxEp20D5Dk/f2aHyGp4SGSgjfxiVgeJsn5EEnOBxIYhXNE3I+QFLx5P5wPJ/B5H6Od5l5Y3YHzutM8WPEiMqHmI7HGpyEWY11aMk2Wz+aTE3u584HHuT4pia73JfH17Hf4YMpQxkx9G0VZ4qnyuHET6fRyXzq91Ienmr9AoVKNwVxHtz4DeOK55gwdP4V2L3ZK/PEg7Co5zOMpT3NYdZqnjyShWpHEXy2PJPAJ9hOuMSawagrXfBObiOef8Am4hZ+HHiYp/DteAd+jTLzxV9g8joVVW3le1xNrdUJ/TXi5AwG+Pn2A5mu+5KPtW7jv9iSk05N49PYk3vzka/5y5z1MElJOXYkHHi+07ciXM8by0dThjJ4ylTKDiUKFiiefb0Xnl/vS4aVXmTTpTfHcRgd8kPol3dN7sKpoBd1zX+aq4xot01/gmOYQzYuaUW0opTb8/2ZnbxbNbZ05WrePfqmDmHJjCg22xLbJB8qZjMoYzfcFc2h5viMhSwMmi5WBo8dxy1/vZ/m6VaSf3yme6w0E+OCr70j6y82xdf8jSKVSnniqCVM++oRb/3Yf49+dQb0zEUi2fbELn703WiRvGTlxMorScqGunJeSBzEtdxof3JjBsKKRCdxO+Cb3KzqkdOJC9XEeMrS7WbP3v6nbu7mzpwiacZnqeST5cTaVbKD91Y7sqT7IfH5mS+16BqcNZcRlQd8TpFodLTt2o0W7Trw6dAR9+w4Qr8FYZ2Hw2Ikk3XEPv61dSWb6UYqKJCJj3FszBWHr2/l2wRKi0SihUIj7H3xMHHt33HU/Y9+ejtXhpEqs2fPhq3Xzrm08+2OJexe2NDAofTATMyaz07See8o6JGpr/hnPP7e/q9krKSvg7uT7OSY/zMOXHyfLmSADqKuu4dHkJ1gqWYNeXk80GuOH77/mzfem06pDF1q074KyvBJdlYE2XXryfJsO9Bk+WhSgPnXqNPc9+hRvvPMeSbffxeYDQoAEMpmMW++8h7dnJXB/NW8RvkAAnc5IOBDBaNRz74UHOWc5L57vMDl4/nIL5ubM5SvXbM40HmS+MfX/LNgTavaCsE+6i8cuP8UR2UEeSH0Mh7AD1wBFZbnckXwPp+UpVCjrRDbOps+3ZMzb73GfkJr5+hgqaxI7Kt//8A1Tpk+jdefuPN+2I3JdOWUGIy/2eIUmrdrx2six9Oj5sniu2WZjxOR3SLr1LhavWkHq2W2EgiFKFSZSlVe4PfkurmtTxdq1siot9yY/yH7ZHpqmNOdSfQq98vuwvHAZvdJe5pPsT8SxK7zGlUzi7cy3+TDvI16+9ioRa0zcePwq90u6pvdgTdFKmmW0TpwcgIOyfaK/LlZpqSqvx2Co5q93P5Doc7f9jWmzv8DjTfj2Js+3ZNTUaTz4+DO8Omwk1VYbxdIMpo56hWkffsQLnXswY8ZH4rny0nLRtzzTvDUDx4ynR4+XxIV6pdzM5pKN3HvxQfSGMnHlrvZpeCDlEc7JTvGXK38lSZCy+efg7n/TdsR38L38B964Po7Pcz6jb0Firhaw/5I/l6evPkelWthNdJOdLaT03ckvy5Zy7uBKpKoicU5zuVzcfd/DvPnx7D/8qMvj4eiFZNG/jJj0Fg8/3ZTVqwV9PSgqTmf6uL5Mfe89EevUt94WP9dLbfyiXER31UCiKXuQ7bmXznS4OT/fnBd8N+cJYf4W3ovzvzC3/z7HC+c++uc8EX04kd0iziWJeWLxqdvh4I9MMH5HP91YArWJXX/hVW2zMXHvGrpsn8vEeYtp/bck8gVR9Vtu5+dlyzh7cAVSZYGI2+v1cu8Dj/zhR8dNmyGysp5ITuG2ux9g+IQ3eezZZixblihjCdXF+MryOUsd83kn/1umrUni2NG/ideUwCHM28K65OZc9/vaRJjDhTnwd3y/z3nimuDmWkZ473lUnE8v7LyVePJOOhknMkv3LTF7YtdYeBVX6Xl1068MPLicV975mHFPJ3F8RBIPPNOKMW9NJ+mOu9l26Jh4rkRSLKbZ/rBwIWcOrkCuLiIUjbJo3SbRv7z50SfiWubq1YSuYk25kycvNGdp8RJ654xh3ZIkfrx2L0m+R2/aT5izH07Y5Pc1mmAnwS7OBxM/F9drN/EJP4vdPArvRfslfk+2/lZa7Elig2KPOB7Lykx4XQGuqhW0XfkVU05tpUmvQSzuksSWkf9qnf27qHohvqCLrPzpSPP+RlbBx0jz/kJu0S/Yy9YgU5xBln8XWfkzbx4/RJp/H9kF71KS/wg5+ZMpzn8GSckE1LI3CBnnQyxyM9DTETMexaLuRkF+R7FGL2oej0k6lS2bn0Yi/xFv5TAqi1PIzc3Bbd9JrboP8ZpkYnWbKSxO5a/3PEHylXMUXTvO6GGPsnZZEu3a/DOW/zftP8Hev6H99wV7Qlv8SyKlc/2iL5j7+Xv07NmTd966ndLiGeCrx1U6G7txEuWVJeRlSAjULmP/lkcZPuxWzBUTwLoEg7wlysIkVCV9CBo2g6Xwj4Av7izGXDYMg7Yb1dqeVN886jXdCdedwVH1GXqN8Hl3qrU9/u74Z6tSdcdWK2iRwfW0q3Rp34LPPxiH7Opm3poyTvzcaKymV9d29OrShm4dWjJ0YG+qDVX/ULMnpAF1bteNQ0c2wcl+fHp0JN2Vy+lcuIBu8oV0Uy2k5YkltDy5hO6qhXSTL6BL8TK6y5bTWbKUHooVdCpcQI/iX+lUsojuBQt54eBiehb/SseiRfTSLqF3xrc4Vz+Ot+ocn13cgsKQQZmmVBRCFV7fXthOifwo27N20HPUIK6/ey8733yMHp3b0aNTa3p0eoHVy5eI554/e4qenV+ge8cX6Nm5NR9/MB3iMXQ39tDzJs43Rg4mHA7T2BinurqGCWNGUFJygXdHDUEz805mFn1ER+kKepT8SmfJAlocXsoLyUvoKZ9Hl8IFdJXO42XNUl7WrqNLyW90KZkn3osuJfPpfHU+bU8uoad6YQK3YikTL0wjtqUVWkManx5fRb1DKqYfCa9QNMxHx5czetf3jN3zM68MeQXt7L/y7fBn6dqpDdJrO5j72WT270/IaKxZsZQenVqJuHt2eoEdWzdy7eplenRsRc/ObejesSWff/KheG5DrJGsjGzeGTeCIuklpvV7kar5dzNcMocOkqX0Ui+gQ8Eimu9fStu0xfTSLBBt0kPyMy+rfhPxdZIspbvkFxG3YN/2yYtpf24B3WXz6FKyiG66VXx3cBDRw69xpSKD7y+uxx/4M43T5LIyYc/PjNs/l+Hrv2Vk/xcxfnUHE/q0pJtgo5s2UasSmoefzZpB1w6tKL66jXlfvsnp06fZvmW9aNOErVuxfk1CI0qgRl+6aDXfff0+KRe388UHHyErkfLNZ+9y7epeXmj6PAGHmtpGN0nFsxIshwXvklQ4PcFU+ffvC28e8yZz3HCQeNjA17Ons275d4TCiZSzdctX8dv8Lzh2ZDXvTJkm1iVmZqTRXbj3XdrQ5cXmTJkwJoFbGFtd2v4xtoYMeEX8bPL4keL733HLpImHFF/M/kjELTypXvTt2+zatYNwJMYn789my9qf2b51PnN/+FE8NxKJcPjACmZ+MJmoRcWKSztJKnwrgeEPfML3Aj6BiOf399PE76VBE+GAmbcnjyT92n4+/3AK504LREg2IiEVP3z1PnM+/5FINMbuHVsS/a1za7FvzftZ0FyDGzdxC/gE3O++PZkqvZ5Xe3UScQmf9+vdDbc7EcyOGzXkT9wdW1JSXEhNjVPc2QuGjMTrMsBfKy7mgiEfC3+cyZJfP6OhTseHqatJKpp800432+/4BMbK39/nT+Ve6VdizV69qYAJwwdSXHiatyaNQqlI7DL6A5W8M2UEF88nU220Uy9o/GFh2Q/v/tG/jh85yNnTx2/iToypFcsWUiwpFH1KNxF3a6ZOTNi6xmSkd8+Of+B+7eUu1JrNlJcLNXMRAoFSJo8bSm6OoP0GgYCZj94bz759K4kHhDRFLx+ZTohsm3/im3YTX8Jmom3zJtJN+xuNsTj52cd5Z8oYJAUnmTRiOB6PVyDow1yTyxtD+iMrVoiC3IL/njF9SuLei1hakXolsTMuaNat+Ok90X8K7dD+PVw4d/ofcH//zefimQV5ueJ70d7tW/DGqKF4vUFRUqNUm8obQ16jvCydWCyOy6Vk0ohB5GUf44PpEynML+SrmZ9w6fxWvvvmQ/bsXCymIguvRfMWsGn9z2zfMJ8fv3yPUNhHJNrIgd3L+HrWNK6m7OT9dxJBSUNDIwX5x5k4diQ1JouIz1ZvY+iAV/6494Lfr6wQtBphxrtvitcs2EzAnZt9g19+/kkkOtm37nsR546tm8RzDx/Y84+4v/2cSKSRKkMV19P2i/bz+TRiAGioqmbyuBGoJckMH/kKSdU39z7+fgfv9+Pv7fevm+9XsZrdy/ez8rdv2b9zMXM++1K8jkg0yqmja5kxZRR2u1Cz56C8TCf6kq7tWzD0tW4EDcJuZJxAMMioYf3/wZ/otGrR//+OWfCbKZeEsQ3fz/mWQxvncGL7ryLWTRtWEww1Yq33sXr5el59rT8R7Voad3SnxF5Az5Jf6Vi4UJwX2mUupvm+pbTPXZSYJwoX01O5go6FSxLHoiXi+cKcJ8x9bU4uoUvqfHFOFOdG9Wp2bmlP+Or77JBeYnX6DoLBxM6e8MqrUjN8+9dMPDyffgs+YeaApui/vpPeXdvQtX1LBvfpgr/yiog7GIowZsSgf/AnGrWKrz+f+Q+4L5wTMkME2dAIjY4Kkeb/t9VLWdXrETKOd6KbbqW4jukp/5XWKUtocXApnYoWijg6FC7kZfV8XtasoZd6DR0KF9BLlZgfhbWLsIbpXrhQXNP0KJ5Hp+JlZK5+mkDxbyxMO8zRgiOEI4mdPeF1XJrG4K1fMvHoAnp9/g4rRz5B0ey76dml3c15sDVvT35DPNdYbeDl7u1Few94pROh6ms0hL0MG/TaH/OJgFulTJQGGKptTBo5juSzm/lp/g+cHXE/u5MH0Fm+kq6yhfRQL6TVmSW0PLaEroqFdFcspFPBAl5WLOBlzXJe1i7mZfXyhL0lAh5hjbaEnkWJNVpP1UI6FC3hFelcKlY+zAcvNSct65Q4HgXG4YAnzNqsYwzd+hUTj8ynx9SxnHvnEdb+b2r2cnKkNERUVOu6Ua3pdXOd2wuDpium0gHErCmYy0Zg0CQ+/30d/OdRWPf2xKDtQcC0QdTIjTeGEzV6JgW2inmUylqjLOpIoOYnasrW8MH7SYwa1RFf9UhM2lzyCtVYHcXUql8TJdUiNUuo1Pbl3L7vmDxmKAfWz+eNEU+yYUUSbVr9M47/t+0/wd6/of33BntCE3b43pmSxKI572KvK+Od9z6m7/A3UZQcAttlXOXfYTNOpFIvIfd6Nq6y+ZRrhnPm8qdcOf4MWOdRqehHZuGPlBffQ8iwVqzhE8R1b/qH/+Xr/+ln/6uXeH7IBtZ0sGYktqnd0ptpMUGwZYEtUyxQxSsh4HPxzLOJomEh2DOZHLRt0pF1G4SavT7UJS8FSxXeCiUxh45YVMu5UTVcGGeisUFD1KrAU+sFTwx3rV1kUqsvlUF1CQ6bjmBaBeea1kCFwKAppGfoqVVmE1r+LIbiy2L9lVGvpkiixXdzZ08U5jWnQp1wjTLY3xsuTQefAmw3wJomCkgnsNYl3oufp4NHTVwQiq5Lv4kzHZyJVB9hUWHQm8Q0UZOhFAS9mPVNoPIg1toaMJbgqVVxtFMdGXMN4C3BX67E7RBEhAUR3gb8NX585gpiDi2Bejmm+RrS+tSKwrb2ChXUlVKbuZ/A6haYdFIwS0W2TGFHT7SPQAlsy4O6tIT9BXHZjS2hcIn4/7AINksTcYn4BKHsP/AJuoQGRNrGf8CcWNh6A2HM5RVQU5yoo7NehrXPQFkqdVWVENZi1pZy4GkL0sMVENdgq9YRMklFumJijdiqXTRWyvFXyInHtEhnmJBOKafRKcVvKSUetGA5+zPujT2ptxrBrRIXSH/0vag/gcFyHWy5UH0W1jwNFYcTQrOCTYQm5NgL57uVYEm/ifsahG3gr/onzIlg0lznxlwh1GTpqCuVgrcKj8NKhTyVIwcP0fTh56nUllIf89G/fCF95XPppf2JvvL59FAvpqtmMd11P9NXMY+XtD/TR/krPRXzyHNfJWyuoKFaiq+yBIstoYtFsJZAhQSXVUvYqkFXXi8KsFMvYLt5bc6SP8dWvWDPm2NLEJMXarZckoSNBMz1GQj6CuL5gs2Ez3/HHbVQYXThKS0hUCXDVadKCG0L9fAOV0JE3qfDV66h3HSFHqoF9FH8msCnmEcP3c901S6mu2axiDeB+1de0v1MabiW+uoa8KmxmrT4hTrKqBNiBmqMEhqq5dg0UgzCOA6b/vHe+3SJ6xXkY/7AnQ4ugX47APbsBC5bhtiX47Fo4sGGs+hP3MLPGjxodTVizV5NbS3h8jwICnVyiLpiIX0xQYOMRksFKc6L9JL9wqvKX3hJ87OIU7CbYL+e6sX0UcxL4JP9xAj9bzjDfsyV5WAuxlQuCKkL9W2J4KLKoAefCru5ioLCUuxOQfakLOEXBSyWVAiaIWRJfP8H7gqIuv7EXC/4keLEvYiFErgF/ypgc+TQEAmgUhvEmj3Dzf9JPPHQwFBtEMeJo1ZLUKhBDnvZWJvGK4qveEWVwNlN94uI7yXloj9xy77j45qdRAIRag0akcHQWKaAeuFBSSPRhkaqhBpWczHVZZUUFZeL/x+fHOpv2lC47tBNUW+37k/cAsag4Av/3n+mgVedOFfYORSw23+3t4RwKEyxtIxKnRLMEgzlGnFnz1BZCaYizMK992shHgJ3pThG4x4dTrOKenuiFpB4PV6rCp9eRtQgoc5aj9PjxVEhFf1vXbUKGhPpbT5/kJoqNYRK0Wr0yOR6GiIhcOYnxpgw1uozocF/E58sgfd33GFnwn+KqVoZCXyB6sS5Ava/xx3Q4nKHKChSizXk+DVUVVXQKGSICil14TJqywRx5hxGx1+mK13oQTv6RjrQK96WPtEO9Ix1pWu8G914kT4N7Xml8UW68wLd6cjO+F4x7dZfr8ZRViL6LuElYK8XsJulyOQq1NoaEQ+OrMS4EnBassV5Iy7UDjoL/m5c3RBlikQfKn5201YhawKjt/wfsYersdR7qayqF/Ufu3cZhDNnE/71nbDoy8AoxWrQQaMWdXIFB56wUCUpg6ia2soy0dYWQ414rBOOhsLEnBfTcq13LebFGvz1chqdOoJuK84946jfP4WAV9BGU2CqEQTkf1+j1Cf8nuD/XEUg3wDrmiauXxxbAu4scdcm4U8K/w63MH/4/vShf+BO+MuaWicBSym+ejVusxEuvAfHBxILWHCVq8BTTM7KKg61suAQ6r1MxZj1whyfqDcV5EFqygV/qRVZvykr4VwTM6HrFTjqdVAtxVGtx7exG6bkBcQtelzlxdQ7En08MW8bRBZfEZ+whkn/HHZ1Ff+3uAb7e38izB32f7K34FsFzDbB/wh+RsCcSIXW6Iw0VhZjr1QQFdY/JwfC2en4akxEbKXQqOHydCOn+tcQCWpEZso6XRE4hXVCBGI14tzUUJ1Ffa2GRlkZZ56tBVlJAq9fR11VBRgKYF0TqDqAubZaJJ8SGIfr7UHx3lB75SY+OaS9ya+9/tU6+6b0QpZQxvDf9xJr9FwVNJoOUKreSnHRabQyKQb9NcrkBxg55TP6DRqJySDFqLmBrKKeckMdCrUwhq4TtywlJ60D81cvYfigAZzasZTRw55g06okWrX4Zwz/X9p/gr1/Q/vvD/aEJtTwTX8ricXfTUeVl0fnzq8zaeID4HkfHLm4yr6hrnomOr2fvBtFhG3rObKrBR27PMG1c52I1p+nSt4BWeEzlJY8jEd4YmeRQjSUqBuPxf9ra2gUKuv/7n2EuLCgFgq2hTq0BmHw3jwvFr+54HaANxd8+eDIAGeCDEN8CZOjJw+8eRBViMHe078He8cuEgpG6TytG4fSNsLh3sQky1HF0qkJZlHuv4SR82S/byRnphETJzCFTmJHTSWF1COhEjnehkx04f24SScj9RC7W+iQ2o/jjBUjDZ7C67hOfO3z+Ixn0AaPYvNmoZBr8Xhv6rgIenvCRCA4xbAGDveB89MgqAZfQWIhE0xMlsSEwDY18blHoMQugwZhIriJ3y0sRnMT90VYYwdclIaPYw/mIbftwLfucVTq76iPa1H5T2LjGsl9zGi2VFLBfgy+0zfr5Jzow/uxUoitQUW55wg2LnFx1XkO9C6mjMNYwwXIIslEyg8Q39ASh+cG2vBhvAFZYqIWC/LjYM25OanlgK8INrcC6Qpo0CRsIyw6YzeLvYVdMwGviC8bwjUJ+wrfC58J9vUIJAaJ0hWb30hZ+Bj1wSIUFb/iX/MIcstmHA0q5KEj2Nwyjre0Ys5VoWEnVp+geycsjGvQhnbgoxJD8Do1gXOifU+8m8nx965TzTmMgQzUjZk05s4jvvsl6hryKQ0eJhS8SWQg4BMmLiHQFvqZPRfqkmHt02A8ASFZwiYCdrE2T1igyW9iyAN3FjQ4E8QkwiQnpOLZ0v+wtcfZQK4mlarIaaz+NKrJ4VL2VXq+15G0wr20nvQ8DpcMGmN4fcUoXbtxerOQ23cTjiUmykiwFJVrNzZvBjr3ITxRI5X+axjdyVSHLmAMnKUxYhf7S3UgnzLXUSyRVIrMp6kodyT0EMSxVQCuzH8cW8KiSuh3wtEnEWmgCcj/HIuWtD9qMfEoEri9Qh/NEvisqTZ4uVF6Cr3/HHrXacp9v9cXhTD7k9GHT1Prvkqp7wKBBisa1wEc3iyUrp0Ehf8jdIF4FLljDw5PFirXXpzeHIiFRRuVhg5hCQj3tZiQx0HUUUnMXYw+epr8ysuYawIQq/uzb9nTxWAv8fKC9VricwGPMBaFYNZflMAmjD1hvP7+st/EJfxMkBdp9KHR1og7ew0hM3LbTmoC0sS5cSc61xEqPecwuM9hDObgjJRT5j6CxZuG2rWHWDgR8PuiVhT23Tdx7yIQUIqTvscvozR8CLsvC5lzN76GRMAejZRTGtyPNVSBVm3GavNBVP/ntTnzwG+CQE3iexGLMM6qxAD1X9pa6N+CDxWaPRHsKVXVojxBMKijxLEN102CnVi0mrLAYayBdHTOI1jDWkzBPIwCXtcFdI5DEE0EvtagGq3jAFZvOmrXXqIhA/FYCJv/BuXho9R7MpG59hG76U98gWJ0oUM4vHUoFdUiE6HoMwW7C9ct2ExkJxVMWPqPviRaB9H6f7S3N/HgSMzZ+nt7hxSJmj1FOXZ3PuXRQwTjJZShJoCSysjRxDWGjuFvrKM6ek0coxrXUapcZ2mMusUxVenLpNJ1iirPRTSuw8TCNuINPsz+FKrCpzG7r6By/0lGYfdnUBo5gc3uRKmsJibMlX6h9v3mWBMC0ps1e0K/xpl585pzRC0wIcARbS2Ms3rhYVKCGIWAMfH+j3tRgcMZQq3UYgtmoAsdICTcR2H0xXxin7J7sygV/Xmx6GPCgTLKAodw+nJQ2vfiCiWCVOG+VviPUOdPJeKVE4skfHldQxHGoGDzs5R6Bd1N8WRqfSmUR45iqZWhVgsL8QD4C27OX8Jc8XfjypaTmBuFfidce8yfELIXxp/w3nJNqA1JnBsQHhQK597s07Ea8YFZvdnHmiMbePXLfkRVa2BHF2qjJSj8p7CFJMjjB7Gq5BxrXofDVoAmvoNQvBgtxXgoRkMhAVSUhffhjKdTzgEOvFzCuVUp1JJJmf8SlUjg7GQaz06lquEGlZ6jNIT+TPdHYBuuvZrwGX4ZaLfA+ucTOAKSm7iFWt+bL+HB4R+48xO4Q/+E+2aucCwcF/uZKXABfTQbw8WhWA92RteYRW0wFw1HqDhaxpkutbhIRxXaTjgs1Gc24IvnoI7sowEXCtd+vGSidO1lTwstGWmHcJCH0nea2pgMdvUkmjOP8ngqJv9FGm+SG4kvIZgX8AmBqxAMXZ0Ne7qLgTO+wv/qT8Q546Y/8QpzRxCCssTYE4JAAftN0qiy0jqK6o5RH7mONpyCdX97qi6PxIAUfSCVcs5TMKeO9PEm6jhHafQAhEvEBzC2xjLUkWPieBTGi49McqX72N1UR7FJsGcxMu8x7FEFcvdhfOufRF8+B2tDkRiUCozDTrsDfIKG9I1EoB3RQObb/Pq/IWj5I9j7fa0rrm1DiaMwrhti/7j2/V999vfNXUWs5gJG9XTUxQ9w+cxwcq8Ifvlz1ix5nJdfak/OlVSqpKkUFOZRVZXJ2WNnoF6G33SM8yeeYeHSdQwfOJDTO5cycsjjbF2bRIvn//n6/7+2/wR7/4b2PxPs3XLLLcz/IYn33k5i5S+z+eXzdxk39WNOnBmNJrsnuK9QW34DrV5CnUOHUqPEVZ3Dlj3raN/lSY6fPY7PeJxi+SnkhQ+RV7wLv2EPEdMeIsbthI2JY0Q87vi7427xGDbuJm6+AHVZNNQcIVZzgpj5DGHjLsKG7TQ40sUJ1ecwos7YiSJtB8biY4QtxWi0WnQqGSHTDeRpO9Fk7kadcxiXo16UfBCDvSMXMerttNW1Z13ZDtjUD8/+75hg6MWG4o/4vGwoX6s/Ibm3j5R+bt7L/pq5dQs55j3B2GsfsODMdt6rnk1mMIu+mW+w7fIpOu0cx8+tLzNM34LkghX0NzxFYepKWNYCmeQ0T1uFmr1TVChqCfg8iae0LjXGsvOU6s6gKDiFbVVHSP2AGs0VSq5uo155Bnt1CSqVinqjGr/+CuqM3ShSt1KjzSDks6PO3I382nYq8w+JlPOCh2kINHBDU8Tjkqc4qTvL6GB/FFtuZ4okiWNFy5lQ3YG1NzZyqqWPtGk2hpZM4XvNIvyqOObLDUxInsXP0pXssO7jg9LPmJ+5kb4/zGJm9xOMko/hUMlChhpbYTq5GNZ04rTqKI/LnqKkLFGzFw5HiEd8NNqLqdSdoUx3DkXmXvy/PUvl0Zlo8o6hTN+Jp+wyNRVS1BoN3lolFsVpiq9sRZW+DbtRgddmQJ2+XbRvrewUPrMEvb6KmDvObsVhmpc052x1CmNsLdCuu4URpXdzMW8dg42Pk3xjKyeesXJlnoGuxQPYpT6KXxmn7JybV66NYr/0HN97fmJ+0Wpm5H/LhPHLGTdpJV9qP2aF4kPequyLf88XsG04C3RraSF5gTq9RUyRFVJl42EnodpsqsrO0VibiebyaoJLHkV7fgGanEPI07YTrL5OuUYm9slgXYmIQcAiYBL6rkVfgktzErP0GDXSk+Juq0ajwSgzM0f+C31kfVmnWMuAygGkeq7RqrANh7WHaaZphkZgYwxCbkU2Paw9SS6/wOvhoehREfL5qNTV8GpdXw5VHGRs7SiuNaQy0zeL1fo1jJaN4t2SD4lYYiLJ0QqW8KX1W36Qfk/nvF64qiP43eZ/ObYC1RmUZe8jbr6GNucwAZ8Tbe4xNJm7xL4YMKRRof0dt5Q6uYB7J6r07bjrK/CZYEbN+8yr/4755gXM4Rvq603oS4z8KJ/Py8Uvs7tyF5P9kyhqKGRg3UDOlp/ipfqXkOt0+J0+XNQwPDaU5IoLvGJ5hYvl5xNPqg01NJE8zwr5SjFuM5mMuF1uguYI/aR9mZj/DhGr8MReRvHljaiu76JedRZ/nVy894ZSKT79VRG3gKes8KyoNadI34Xmxh7UGbsImbNRyIXztUTqCqkqPCziFs4PeuspLa8Va/a8NR7G28ezi+0YDBWUF5r4xDabubZv+bliLj8GfuJU9ARv17zJdv1WBtYOwVxmJ+T3IiWH0cGRnKs4w0v1PVDqBVIDyCvN43HJk5zUnGRYaDgqiigt1aCV62lR0prlqnVUFFtxeUJUazNRX9+OKm0bdQaVuNsj7CZbjRqUaVvFnwlPgr2OGhRp29Bk7qEidz8BcyFyuRx9uZaIORvtjX2o0raDM5fGhpBI0BLyR6iqqmKAfwA5pFNepqVCZqKjtBuL5YuYbn6XA5EDzA/M54eKH1lcP5eZtg9wlgUJBXwcYQ/vO99jV8UO+tX2w1ZtFeOuvcq9PF/UjLPlZxnaOBRHgxmNTMMNRSGPSp/kjOoyOmmNSBBTVnQGTWaij3orr1BdlvAlvloFNvU50ccI2F21Wuw1OtHeyuu7sCpPE6iTivbW66T4q1KR37S3Lu+YWLOnlZm4qrxKU2UTSoLFtNW0oyBQQKfSjuxT7uXFkvakelMZXDmYFSXLed/9Nouql9JgEXjRA8zlB36um8siyy+8X/824bqwwKHC97Lv6F3yCnsN+5nEJHw+G+XScg4oTvBEydMUKdVoVTUE/F5Kcw6JY0yXvQ+/4Tql6sSYCtUVUyM9nvAl13fgd9Zi1UtQXtsq9md3WTK2ajmW2mpxR7NelbgXwrl6xVVRg7GsuIatqi08U9IUmVyHTqOhKq5hSGQIZ3RneLrkKa4JtYpB0FdW0rS4CQcUB5jgnUQGV6kqL8cgtdBT2puvFV9RI6vDbU+kNs8yfsKEgon8VrOSz/gUm81MhcTAIsUK2shbUyavEBfyQa8dRdp2cVwJ83SoJhelQoZWq6FBIKRx5STGXOYeQn4HJnWaOPcJc2CgKhVrtVqcGx3VJVjkp1Bl7BZ9jLmiALszQKWknp+1C+hWOQjnlS2woiv7SpYyurIZZwuWMqC2OZdWajjyqJNjO3PoruiPNqqjv3oUO09c5KWcEZREpIypmMra04cZWjCFWd1P8vra0Wyr/JTP1K/xg/Yd4hvGEjv0GW/WfcdQ/Rv4TUEaGuJEwiExQ8RrSkOrPY1WnUz5ia8JLnsCReoWNFn70WTsJmTOQaWUif6kwVok4taKuHcT8jmo0Vz/A7dff5W6KgV1dRaCNQ0Mk4xhevF7LHRvYmnOw5zcl8SM8sFsl37DaFMvUj+p50QTFxsuHqObYgClGhP23EaOnEinW9Fg8tVqhvtHciD5Mt0yhvNDs+t03jWWY8XrGVfVlh0lP8Ly7ngub6CbdgizpbNpqEeU74iGg8T91dirUlCqTmKvzYHrn+Nc+QKKG4fQZO6lMu9Awp8oFFSJ/iRL7M/y1K2U5R0jEvJQUXRKfC8+PLUXUFWuQqlQUKEw017WmWXypczwf8vJU/eyNDmJxZqZzFWM5rO6AWRPreBCNz9zspbQN30cNdk+Gi2w7MweOt8YhDq1TnjGxr4Ll2h3bAg/N8mi27VBXCjazFD901zIW8Vo/VMoNiTRMSWJTdoD4rwhvESdvZAVc62MUs0JlJKz2A4MZlHvf7XO/l1UvYB4zHlzPbudiOkwjeYrRExHaDRfJWI6+Hfr4B0im7jwWeh/uR7eSbTmOFZ1d3ILxlAkmYFfPxGTfBra/P64yj+iVjmY8qLr5OXl43HswKzuK2ZN+Y2HWLB6FQ8++jh5Rblknd/F4NceYPu6JJo1+edr/79p/wn2/g3tfybYE9ptt93CL98l8cG7t7D0x49Y+euXtGnbkkkT76RaMQZcNbgr5mKtHo3BWEpWWh7+mi0c2/MgvXrdTpmsH3HrZqrkzVEV3oqy6Ak0RX9BWfSYeFQVPYqm6FZURY+gKboNVdHDaIruQFX0IMqCv2LRfUqDpRyz5k0sus9wlC9AXnAPirzbMeq/EQfjiRMnuPW2O3jwkUfo12+ASBSRdMutvDZwsLgQ6dCulXhP2rzYQXzfokVC20ZI4wyHonTu1Z3DpzfC2cGE5z6CX8hNX/kcwZV3kfP6T2y4O8L2u2rZ2qIayToX6rMu1j5TyZYmBq5/U4spP8CO5kZ2NTWy7TkrRx9Nxz//NgIrnyWw/mkCS56hcdkD2E3nmXR6KVJTGrFYA3G7FGquQszHt5cO8cyqmdzX+yUOD7+biOwn5s+bQ5Mmz7Btx05OnT7D3+6+ly+//Irz589x2x138sBDDzNq1GgKCgr4y6238dCjj9Hqhbb4PfXo8k6i1VRSU2uh98CeqHTJOIISohufJ7z8IQKrmhJcehuXeh1kw51BdjxQy9Zmpegve1Bu8LKjqYldz+nZ2qQSyQYPugtetjStZOcjejbc7eNKv13EfruTwNqnCM57gvju9hQUnaBLn+7U1xeKO3oC42jMnEss6mXSkbU8tfRDHu/cHuVHdzL91ce55dY7uPeBB7mRlcXCxYu59fY72blzN7t376RZsybc+be7+eWXXzh69Ch33PlX7nvwId58cyqXLl2iWfPWWK0+cgsK6fFaD5wBOWH/eRqX3k1wxaP4VzQltPEJIvPv4uhDWWx+1M2ulhVYlSFSP3Sw+WkTu5tXsa2pgfKrfvKXO9naooKdDxpZdY+f7BHf0bDuLvzrmhD++WFiF0dx6OxWRozrQzhkEmn71TK5mNaod1iYfPg3Uq7vZnivFpR+djsvtX2SpKS/8NiTT1FWVsaEyVNI+stt4tO+yZOncP+DD3H7nX8V++6s2V8w9+tprJw3i1Vr1rJt23ZuveOvLFq8jFPnzvD+rLGcPr+RcW+9SX5hAW+9P4L0jL207vA8TqewixrD7ijm4pUj2OxFBOM+/AEVySnnsNY7uZ57DYMxk8sZZzHU1JJXkk9NXS7vfjSORSsFcgM3EWcGgYZagg0h1m78muFjRwvEg2JN4a2338GDD//j2Oo3cDBabSmv9X2VM3vmM3zgq5SWlot1MYLfePixx9FptUx9e5qIOzMjg7feelu04R13/o1NmzYRCIJWmY3Lfp1gtI5QLMSq1d/y6edzOHPhPJPeGYzRnMeVGxlY7TauZZ2muiaLc9cu4XS6Sb9+EZe7RMTr9ipITjtGrSWPxsYIoZCewaNe5tTZdSKOUKiSaIODaMTH9JlvMP3jL4jFGtm6ZYPY1/4cW+e55dbb+ezLrygpkfLAw4+QdMtfGP3GOCoqKm9mBdxC5249qK420Kt7Z2677Q4xYOjYsbM4BoWxeP36derq3OLOXiSsx99gIRh1MfvTCfy2fA2+qB2n8wbFyssUK0so0xu4ln2Oiqp0sgpvUFtr49KVM4QipYQahVTQPE5eOobHoyDeGMdoyublvu1Rqi4SbAwTDGnpN/BVcnIKmDRtAifPnKSmxkU0Gufb777jttvv5G9338OWHXuINNiJNNSzZ/8h7rrnXtG+P839hfz8ArFfJv3lVt586210Op1ox9Zt2om2/Otd99CkybMUpOwgEgmh1iRE1UOhUoKNTkKRKoa+/hpXU6/zwewP2b1vPgWyNLQVemRqOUXyS7hcN/D59GhL9eTlnSUYNRGMuSitSONq5gnCIb1Ys5dx4wB9BnfF6ZaJ+CoqUxkytC9KlZqBQ/tSXFIiPnUPBSOMHDNGtNH9Dz1MQWEh3/3wI3+57Q5xbP34w4/cfe99IvYlS3/jzJnTNG/WhLvuuY+ZM2dy5coVbrn1Nj746GOUSiUPPvKoaN8+/fqLNXv6ShNaXQq9+r+MQqVm2NhByBQyBo4aTkbWft6YMpCsnGwmvPMOew4uIxgrJCLUarkriDiuE4hZCUTrCNjT8duuEYlYaIw1smn7rwx/YwDBcC2hxjCXU7Yxasx4JCUS+g/vg9lsFfEZa8z0fvUVTu+ez/ABL6NSaxj6+ihxDBYVFTFixAgeePhh0b7Jycl8+uln3HP/A/z1rrvZvHkzv8xbxOTRfcWd0cNHT3D3fffzl9tuF/EKfUOon7pybRujJr6OpFhGn36vYBd2wuNhKquu0/mVjqg0l8U+5/Op6dmvK1fT9orXHIqYGDlmIBcuXOGTr2azbtN3+H2lRG/u2v6y8FdmfzWRQMRLMBZm+/af+fTTT7mYcoXBY/rgcqkxGR1i4PrIY0+I9/3l3n0wGAy80LY9t97+V4zVVVTKLtK7W1tuu+1WiiQShgwZJo7L226/g5SUFGbOnMXf7rmPcxcusnXbdu7469/EtvS334iEG6mv97Nmwwb6jOxHtGo3/HQLDQvvJLDmKQIrn8TyTVN2P2Fgy631bH/KxJFeZqylIQ70qWbzM0b2tqykThng8rR6tj5nYk+LKjbe7UEzfhjBtQ8SWPss/jXPEf3xXhoyP2V1yUl+ubaGSMSOtT5IuVzQviwj31hOu41f8+Ank3mj6+OUf3knTz6RwN3zpVdEf9KuQydxXqzSV1KpvEzfnu24/bZbxX49YsRIcc4XbH3xYjLvvfce77zzsZhH+d3cH5jz43RcwXp8WV/Q8Oud4twVWPUQ5TP6seUhD1tvt7D1WQMXJxpwlTdwpI2Znc+Y2Pl8OUe61lJvCHGst5kdTcvZekcdO54zYv28E+F1D4jzaeynvxKp2MTYGW+xfO0ckTW0qtqFUZUFsVqOKvK5f/67fHFhK9HieVyaehf3PfgIt/zlVt55d7oYvD/06OO82L6j6C/vufd+0b88+tgTlJaW8lyTZuL7K8dWEwwE6NKtJ/c//AjFJVLefH86W3YuINhopuH8SHxz78G5vAmBNc8R2XI3soEfsf5vYXY3M7C9ZRU5c9xUZQfY/lw121pUcH6clVpViEMv1LGzqZ6Nt9vZ2UyC/6dHCW98DN+KpjhWPkl03m0M7PIQKZmHxPkhEewVi7vHi9PP8eyaWdwz4DWOjbufDcP+1Tr7d509Ie00T1znygseQy97jlD1dvSypuKGRXnJwygKH0MtroOfwKtfjlndG22RsE4W1sO3oyp6CE3RnaiKHkBddBfKor+iljTDW70AV9Ucdm3vwY5tbxAwvoFBmU5eoRaHPRmzpg/UCbupK7h09llu+cttvNy9G6nHNjB80KPsWJ9E0+f++br/b9t/gr1/Q/ufC/aEdscdt/DTN0l88sHtfPvRJGqqZXz42Wf0HjgIlUqoxUrGU/ETlqpRVBu1ZKWl4i5bjjSvM1ezF5J7pSkNNYupUnQkt2QvpdIuFEgPoJP2oFC6G630FYqk29BI+yGRrkctHUaxdCkq6XiKS+ZgqVJTVZZJdfkNaitlFBfPQl40FJ3wFFgI9o4eYciQAazduoFxY0cjKSqia5f25MiEtIE4hqJjdG7fitNXLuPz+3nuuT9r9qqr7bRt0oG163fAgb4Yz/xCxCDDVqnCtXUQznMfcnyCl+OjynHZ3QTrI5QUKSnM1FCr0xKqVWLSWxAyNvRlKuypNZx8IIXwwiZUq4QUGzX6wssEf3sGvSSFsE+HvkKNPxgBu4S46bKYm15WbWTK3kUsuHIG/46BGE9+gtEoo1SWQlWdhUA0zAezZvDdN19y9vQpRo1+nRXrVzF18kRyc7J57bXebN27g6GD+qNWq+j36kvcuCGk3zQSd8nFp/5yiYzQyuehYifVVeWEVrXBlLKG/T09XPpWj9tQJFIoC2BMOiV2qQybtIj6aideS5i6cjnlc1VcHOQB1XLY2Iy4SYk+dRuhNS1QymXk5pRQXlYmih0r5ToiAg19LES+WsHIXb+y5/pFGta3o+zaWl4ZOJS5C38hGm/E4rIzdNhAVq9aQyRcj8WQx9T332P+L3M5cvAA4ye9waIVi5nx3rukp13jpR490OstBAJBcrOLqdTrwSKkUD4FqjPodSpwZsDypzhy3xUyd9cQ8gp6XT60Sj15mUoiNVpMaiUBix9LpQe3XU3xB1UcesND7fF34fQA/P56TMe/wbXpJbEu0FdbhMFgxOsLoyqRgq2AWDTKmfwMph5chEO5j/j6pqSc3Un7zl3Ye2R/IvCt0NGjR2cyr1/n/XffYdGKpYwdP4ZjRw7zy08/8sEnH+OqLSISque331YwdMQQzE6HWEflrZVQVCRDqarA77FRU5bJ4QOHaPLI82jUarGWSV+mJa7Po6pUSzQcp6K8goLCEvxCRBUxYKpUUFSgEHeaiJqxGhVkZRVRYxKkO6zYTEXUW104HT5q9RLqqyTU20OcPnGMIUMHsmbL+n8YW/kyiYjr9OULvNqrA7Wy06LcRmpONh3at2HnwT3iz7VV5fTs2UW02YfvT2fhb4uYMHkcmzeswx+IUVSgRCaV47K78Ln95OTkodFVQtSNt7YIaYmSUq0hkebjUaKQK1EpysU6qUafjIpyHdFQI1WVFTS65FRVaMTUwqoqA/7aQqrKSgh5Y5hNZgLuADaLg9zcArJulFBn9RLxVVBfncuM2bOY881X4tjq0/dlqi1mYvE4qzetpVu3jkh1ajE1+dCpo3Ro35qrWRmib7FrLtK7+4vI5UqGDh7Alj076Nv3FdKvpWKudYk1e6YaEz63jzqznVp9NrFQHZZapygMbq+Ri/WLNpuHggI5tQYFRI24PX7yCiRUV1UTC8dQqzQUF8opLy8nFI5SWaYjqLku9vNoKI6+sorMG7m4PT4x5ai6QkNhURked4A6l40Ro4bx7gfv4g74sTjqqbVZ8IYCfPDJhwweOgizo56GxhiLVyyhZ6+uaPTlov2279/JwH6volap6P1KT/Yc3c/A/q9gqDKIouZCsFdVpRfr7KoNRjJu5GB3usW6U3NlCYUFCqxWl5i26TTLkUgU1JqFelkHDnMh5pp6fJ4Q5ioFUbtcHFv+QBh9mZKAsFtaWUk02Chq3QUdRWIqbaM+nzKVluKSCpEgRlmho2ePLixbvZyGeCMmm4V+A/rcHFs/8OWcr/jwkw/54YcfiUZc2I05zPzqSz6bPZuU5GRefqU7FSYDjfE4G3Zspkvn9hQoS0SdPZm8HJlMQVZ+PhGByEio8YsFyCuWUiyVErZKxHoqlbKcwkIpUacyIf3gqaBOkysG+3a7B3dZIYGKAmotNrxeH5KiEnKzBfy1oq5gkaSYYqlSTGmM2qQolRUolFVEYzFSMtN5pWdHynMOiDbJKpEkrjE/jzcnTWDlhlW8PnIYF86e5esvPuOHX39k2nvvsHnjRtauXsXEKWPxR8OEYg189f03vNa/L9VWs1gzXlikoapMSJ/T4vf7uZGdR1lZOY2RRnRaHbk3ClGrNSJpkrCzl5tViFymIBpsoMZoJuNGNvU2p1hbLdi7RKrEbv89Jb8Giz4PS50DjzOIvjSfmF/QfvSQl1Mk1uyVlprEQHTPkf106CCwTgskP3EupV+he9cOqFRqxo4aguTyRl4f0JPcvHwmj3+DVRvXMuz1IVy6eJHPZ89i1ucfE2yI4goGmDJ1EpPenIAj4MFp91JRaeWnOQvo1mUwtoKD8F0SbGpF3CTDkL6X2LrnKTioZNcztcjTKkWVozKtHkmWGnm+lsY6DYZyLVEb6JW1hO0KLg90Ufbqa1hTviTkKsdpLad+xyis+6dS76zBWVuCudYq0vaXSoVUTBWBYISNV04w5sAK5Fe2EN/Uhv1H9tGhY3uu5wvyCnGuZF6jW9f2KJUq3hg9jKJLGxk1qBfZObl/Z+uhXDh3jm+++oxPZn5BMBwX661tBgkSjYWaAzPhRF8CAQvmkz8Q2dWN1GV17G1tplyqgFpBSsZL2KKirEhFTF1EWUkp+BopV1YTKZFwsoUJe0oF7GkOWYsxVVbiWdeJ2ksLySvRU1RQgsfjodrkpFqRKaaBO90+vj+1lQ/P7cGe8guRvf34ddUaer3UA111pTi+tuzZxuABfVEqlKI/2X1kP6/27iWuWfq/1lucN4YO7icSe40ZOZwFyxcTiUVFe+TnlxAR6o1PD6Rmz/tIpOX47BVQOB5J+/EcGOzDXCOl0V2Nw+qjoEBBtUpLrFaLJF+FWlNJoz+Iu1DJnib1SI5lEF/3BJjPUi6sj/JyCa1oSly1lcqqSjzem1qZQqZUxEqlycw7+5fyXfIJ4uffZ/HL/2qd/XuwJycWzkIr7UVu8R5Mqm7iDp1J1ZmocRdVii7klRxEJ+1OgXSvuDESNW7Eon6FvOK1aKSDKJauQC0dQ4l0PkrpVIpLPqVWn45OfoZ5yzewauN6KkuzMOquoai0ojdZUQpaxpYrRGsWI8nrwcI1y3jtle5c2L+SQa89yM4NSTz3zD9f839H+0+w929o/7PBntD+9rdb+OHrJGZ/eDu/fv0+ZZJcXu37LkOHPEjYOgHseXgrf6RWP44qo4sb1zKJ2bZx+fSzdOx4L+kXmhCsOU9DbRFB42WCxosEjVcIGi/9L44piaMphYDxAg01KURrhM57lYaay+JnQcN5Ig6ZmMYZDVhxlF7EojyN2yTokIRxlCXjqsqCxjD1mvO4Ky6L9URBv/sfCFoEYe4uQ7tzOHkDHO1NpGgxdaF8MYc7dmwYMem7XPvEQfasMryUiVpSdu9VLMFkPKFM6l1n8Tbo8GAhTDbya9c5et9lYiub4QtkUxO4jt+WSuNaAf9ZnP6r+Hx5xAVCBSE9oCZFzMd3WWXYKy9jq84hvOMlXIcnEaiX4q1Ixm+vIOypwVR8mKhbTyzkoE5xmnr1OQIWObGQB2d5ChbVGZxVwqQRoVabhkJWRjgSxOFNwRMoxGg+SWjNU1hVS3DFyohvb0+DfhlnBjuRbhTq4GzEGy3YghdwRa7h9KeK1+vwXsPhUxCkkqylqRwbaMSpnk1oSwvM4XxCZXtp3NAcnzcXW+AqwZBcXBwo5aWEBRHSWIB6YzbOqlTsZVeIrm2OO3Uu9upszPKTNATsBG06rMoTNAaF3JB6PBXJONSniboqifgs2LTnqVOcwlcnB2GnQy2kxJiJNDixOC7iDkmxlK4jsvpx6kwH8DRoqXMcJ7TsKY7dn0p1vsBg56MhpsfsO40rfAOb7xKeYAYu/1Vxh0FImkt+J5fzH1fgyhmO71Bv6ignmvMTjbt74o3JcAdTiIQrxHpLlVQGtsQC1KJPxWZIxy3bT+PqJ8FwEntlOibZGfHnHmMBdu05aAzgq5OJWOza82LfDTsrMctP4Sq7gJAb0xi0iKLWTqOScLQWu+ciHn8WHtSk3khn6Nuvkp6zl9Z9n8d5s2bPHyjB7j5LQKj/EJk8tVhcF4g0uLG5r+P2ZlLvTiEUseINleDxZ2B1XcYXqsIfKsXuvgiNQvqVD5f/CqVVV6iotNMQsv3rsRUPU6u8gFV9DnfFFRqjAZFUyF56EZPstEho4q0pwqYVNMD8+OoUIm6b9hzRQC3VRi/K0jTqvZcTegsEsLlScPhkhCJ1Im63NwuHN49ogxOn7zIuTxZm+xWiDV4cvssEgok6uGBIid17Dp+/gMbGEKFQOe7gZcLhXFzU4olqcWDATxXe0DVUpTeoMfuh0Uqo+ipWxQkC9RqiQQf1gmaiRU5j2INZflrE7zLk0hDyYi9LEfFZtCkQj+CtvIa7UqAIj+KsykqMwfJLxMIudKXmxM5eRCBC8NAYs+HyJxOJGXF4NdTZL+Hxp+MPq/AFq6m1X8TluY7Dk0M46sTiOkckLPxuI15fPhbneQJBpbhzGQjKcfsvEggIWltCSnEpNm8y0Zgbp9BX/FVoNGZsDj8+qwKr+ixhU7pYI+qqVeMUxLtjLqI16eI4cxilRPw2cZzVa85h1+eINZiC7/TXCPpmUepLU0Rb28uvEgn7UakTJAYhgSCGCNGoHpsnmUiDA7e/CLc3HZv7CoGwEX9Yg8efhsV+GbtH6NcmHN4LRCO1NMb8eHzXcXgFf6wX7ecL5OMOJBMKJerIAsFiPKFrNMS8ODypeDxWsaZNIDVxG3Nw6C6KYygWchGwqqhXnhRJeYKOcmrlJ0VMIZdBJBwKG1MT9rYqaQi5sKlP46uVimzRZsWZhL2rMgkGwiiUZXg9ErHeJxL04A7fIBR2EncKadJFuEMpNMQcuIMSPL4sLI5z+EMmnF4p9Y6LxBrcxBoc1DuSsdgv0BCx0ihgcKdT5zhPTNQeaxB/1xUQ+rkLuzcVh8Ml1kRGQgEc5alY1eexqoRxJNTFanCWXhRJLbzmYnEusOsuiH40ZC+lXn1WxBzx1tAYsFArO0rAVk7EWyfidunOYq8uwOWOiIGcx38Dhy+DaMyL3XeZUEjQ0hTYMKVin/IHikUWwGBIh92bjNcvBGQNNESrsQk2a7Dh9hfj9Fwj4C8Wd/aEeTkY1Yn9PS7UmRPE479GIConGLFS5zqPxSJFozUTDXmwl17CrruIRXdVHFcCZrdeqNuKYilNw64+LfqYWNiLy1iIRXmWOuVpGsMuos5yLPLjNASs+G3lCR+jOYffrqPO6sFm9bN250b6TO1HVL8bvk0itKUV5mAOIf1h4rubUCcp4nCrOrxONVaMeILF1PhO4o3kYvWexePLFv1IhDIcnOXoa3o0vQcQ03yHPVaMs1FB7PQ4Yuem4G4oweW5REOkVtzZK5MJdbxaGsJuLBXJuEw5uG4sI7rqOeya89iFuVv7X3Fby9Kxq0/hKr8s4nabJH/iDjmJustQS7KoswTxRVS4hHVJqATb2XH4D/SgFh3RvHnEz3RCc8LA8a5VNMSFsRrEH87HEj6NL5yLxX0WfzgXhy+VKG5qLZc50LIcZUoKkb3PUC/5CWesksZd3Yjm/YojVoTLl05jg1Pc2atWCnVsJoJeM9aKi9iMebhOzSC8pTOOqgzcpYI/yRUf2In+xJwvYq3XXRb9iacqg1g0gNeYLY7TGnlizgzUCQRu6WI6dL0nH6cnA2soF//ebrgvTcYhEK7FFLiyhiNpO4VLb7toJBsC5XgjZurdl/CGsqj3XsAbysbiTqcRD54CCQdamjAp99Kw+THqDDtwC+sF+0Ui657BV7YUb4Nc9EsC43fMVkxcqHH2VhEypYsPB8Pnx7PgpX+1zv5dZy+PeMxHSFzPXiRkSqXRnHbzmE7IdJWgMfmPdW/AmEy0RjgvhYg5l5DpGkFhrWsSfl9YM6cQqskiWPsJn33yGC/3HklRRjoVJVcplkrQaBVcOHGeuFNOxLSWaxda8fWceQwd0J/kg6sZNvBRdm5Mosmz/3y9/13tP8Hev6H9zwd7Qrv77lv47oskPv3oVuZ/O5PVv3xB91eHkZH7OZWSl8F+FVvleeQVwsCpQaGV4ao6z5a9O+nY+RGuZZ0iUneNEsV1NCVtyC/Zjqaks6jHpy7pSWHJatQlfSgqWYKyZBiSkp8olozHr/8ce+nbOMrex6//GmnJ++QXfk29YZK4EPCFQ/y44Fe69ehCmclAvc3G2u2b6dWjO9lZ2fR+tTcnL57CUZWO32Pn2ef+rNmrrrTTprw9a8t3wIa+uC5uYGxkBvNcm2D7ZBzXPuLIRD/aT2EDK/jEOpM15av40PAeW42bmOqawDbtdka6RiOlkM65ozhy71VY0o60imR6xQaSr7gIy1sjLzpFO3cPTpWdJ+5rJG6XiALb7oCNzy7uZH3GWQaOGM/hkbfyQ6/bee/rn5gx60OWLV7MxvVrGDX2dcqM1eLT+XlLFtKlWxfUleU0xBr4bf0a2rdvi7xMS01dHVeyslBJDVgbrQxseI1zlckM9/VGvvk2xlU/zr66K7C2JzXZ69jfK0jKz0aC+AiYA7xVOZVF5Qv4yfod31m/ZqHxF+Y3fs8FTjJw3SxmDr7KTMMj5Oy+g/7xSRgzj8GqjpzTnqCNuQ3ScoVIuKVSlNJgziYadvD+qfXsSL9I1y5dyXvnL7zR+g7mr9vM2PFjOX70KDPem847H0zHbKvH6nYx4a23+OStwYRDtbhCET7+7BNeG/AaJruVSmM1lzJuUKNzIqGQYYEBnDGkMKLuOTQbbmOoqyPnjFkMDHRFt/I2ztydS/YJO1EaMBtqGVo9kL1le3jbNYnNpo2MLx/H7sA2VrOMCe8vZ8IXO1grv4+Dp+9ifPxnfGeWw6bBLK/eTHdDdyxVNvy+KBqpnAZ7EYo6PW8fW8W2c2do3+QRTF/fiku+m0KlhD6v9SE9PZ0Br/Xl12WLsNpsmGxW+vbvw6wvPyMQCWN1ORk+6nWmvvs2ZpeQ+mfit+/f5rsPvuVc7CxTHZPZpN3IOPdYrnqv0aqkbaJmr7QZGoGtMwiZZZm0MrXgmi4DZ40TlU5Fp5p2FEVzmNo4iQOV+xlU1Z9L4Yu855rGUu0SZtZ/yEH28KvnJ94qm4qnyotb7+Hnmp8YWzcapz5IqCHCD/Pn0r1H1/8ytrKyshk4sB+b9uykffv2VOsrcNVkI5Fl0fe1vqI/GjxoAD8vni/irrHX029gPz6cPRNvOEioppFxuklMq3oHV6Ufd5WLn4zf8338My5znsmOSWzVbmG0cwS5kWxequ7BqYqTjGl8HWWshA7mdmTrsnEKu2Q6Oa2NrThTejpRs1dVQ5eqjqRHUpjimcy60nW8oR/HwdA+vvN9wTTFDBoscaweF6MnTWbm1CGiKLMnGOTTb79kwrixJF+8yPDXh7Ji4zoGDeiHtKSELl07sXnvToYM6i/qg3Xo0J7dRw9hs9nFsde+QzuWrVtFuKGB8nIzLpcXk6kWg8GEU+9iZPkI1vtWs4HVzKn7lu+1c/jS9QWnOcG7tilsrdrMx40zuB65SjdjR/SletGep3XnaGtqibRCkDKAgvICWhlbcFl3FafZKaZBdTa1JzeawTuNb7LZsANdYS2xxjjT3nqTtz94D3/Ih8XpYMQbbzBk5Aiq6+00hB2snzeDz7/4nOQLF3j1tVdZuWk9kyeO50pKCm3atuZabhZOp5PLGddo0aIZRy+cJdrQgEaTCPb0+mpqjHVUl1XTo7oLV8MX+TQ+iw2GDUysGMee4C5+8nzPl7ov+Mn8IytZynb/JgaXDSIgBNzuRn7TraCHoStWg1VQ9eZQ6UHaGdug0GlFfGm6NDrXtkfTKGNIw0AulqWKNXsCTf1rr74i3vORo17n7JkzTJ0yiQ8/+4Ramw2b1834SeN4Y9IEHH4vTr+Pie9M470J/QXWGXzhIN/O/YGRrw/nSsoVhg4bxOotG+nVoytutxeFopLSUh3xUARJmYwXqltyTpcM/gaq9QY6GdqTGb7ORNc4NmjX8ZZ9Kuc4yS+Nc/jG+AXx+ggNlgY+rZvNtPo3CdcJjHqN/GZczEj3UGpKrbhNTrbptjHY0Q85EvqF+og1exU6CyajiY4dX2TjbmHHuA+5OTnYDDdQqHIw1lqoNJt46eVefP3Td4QaohjrLfQb2J+PP52Fy++j2lLHG5Mn8NXnn7N9x24+nzGWY1t+4O233hTryXRF1ezT72V84xhKGgroaG6HVCcV+1ymLofWNS24VibU7MUpryyjvak1+0oP4jK5qCk387KhB+dDp/k6/jnzan7BIK3+Y2fve8+3vFE2DlelD6/RzU+6H5jmfJPrXGW4byAaaRk1JidFBQV07tyRTXt2MGzIINGvCHPZwdMnxL9VrFGK/XDNlk1EYw1U28x0796Fxat+w+33oTNUif127erVLJo/n0+/+pzpH3/AF5/PFqUyKiRWfiqdTzfDIGzXDsA3SdzYfSd9GsdSmXOS2JbmFJxRc6xZBIOnjkH05XzZeYaY+nOu9CzDvP04WXmcV419yIhl8iHv8faAE9T2Hk3o+lJGeD9mtnMZjXtmENs/ixn2HxlXM0msD7bZA2IaZ9ir4WJpCR+cXs9vO3YzpOWdlLx/C106v8imfXsZOmSg6E86dniR/SeOYrPbxWyCtu3asHzDOnG8mWx19OjZjQW/Lcbt91OsVpCamUesHubFf+J78xzmudayKPNejp/4G2OYg+fcGsIHu5O2zs6eF6xU19ZBqEGsxxxofI3zFecYFOjD2dIzdDd3QhOX8Xp4DN+/kE3v7FFID93O1LLH2GxPhvWv4b6whoHW8XxbNoe4PS7u7NWosgiEqthccJU5l/bw2U8LmdX5ds6M+wvjxw4l5fAyJk+ayKVLl2nbtjXp+Tk4nS4upl2hRYvnOXnpAo2NMTFdv2XLZhwW7O52c0NSRLnkNCGPm6nxN9lcvYnpvs84fvJvzLl4J9/WruZb72oWSu+lou1HHBjmxxauF7UcF5UuEef5g4YDjPEM53DZIToaX6TCrCesgsXNtbQXSoq2/IVhthc4bcrkZecrSDbdykDJHWzXHxX9UIXegr08O0EYE7FidDnoN3YyGwfdxsbh/2qd/bvOXh6+UAP5JetRS16gRJmKrzqTEuV1/MYsiuRn0RS/QH7JDjQlncgv2YKquCv5xStxGtLQ6aQoivtSVPIripLRFJd8g7xE2N17k2vXp6AvHIEq7zqFRXKc9RswKYcRMtwg6kzl/N659Hq1M8UKORf2rWJI/4fEQO+5/7FAT2j/Cfb+De3fE+wJ7d57buHrT5P46tM7+Onztzi2Yx7PN3uaMSNvxaIbDPZSXJUbqNUPx2wxcSMtC0fFcXKuPIqq6GkMivb4DCeolDVHVfQ4uuK70RY/ha74HnQlj1FafA/a4ifQFd+PruQR1JL78Vb+hE03FatuAnGLlPqyz5HnPUxtVUKfKDU1lcefeIyRI0chUyho/UJLnnr6Ke6792769e0jpkC0e7EdXTu/KKYc/XPNXpcR3Tl8SdjZe5VYzo/UuC5g86YRPzyAWMGbXP+4nPxZTlyNcuoazmNbr6N2ejmOSBq1sXQOnllBr9G9CUdqkF48y+lHT9C4sikBx3mq648TrDkO657DVnWCwWd/oLhWT3WFNUEJb03ns1PLOF8qZWH2GR5o15pTo//C/P638shjj7Nx02YWL/mNnz6fyt71P4mLrfnz53Hx0mXuvfduZs6aKdaaCPhfeeUV1NpSWr/QgrbtXiQ/TyGmQJgw4Q7JMUXOEdr4DObCObh9ObC1DQ2aeZwfVIFivYN4o5poJBfLlxU4llVgjSZjcV7B4b2O05eCp0FDxroyjg9VY634jODGJhhd54mq1hPf9SL5RQdoO6gddqdL1N8RdvYiRoEyPI86j4XxB1dzz7OPUzz9Ft5oexuPP/EEZ86e5bs53/Loww/y4EMP0qpVc44dP87qtet55MF72bRxHSlXrvDwIw8x/b33yc3PF88ZMvR19BUWAo1BTHE9rrCCGvtWwqsfw1S+Dq83C5NpM8Elj3HqoXOYMhzE/bmEg3nUTtDjOqHFHDuLI1LE2A8Hs2TD59ijNVz8oJyLX0hxFY/Cs6cr5mA2sYwviJ8axK4zq+k9vg8N0Thef4RKpYZSzWk9bXoOAADOIUlEQVQ+OLmWwjoDfVd+R5On7kL38S2MfqkJpZLzmGpqGDhoEPffdw9PPPmE2Dfz8gt4//0ZPProI6ReS2Xd+nU8cP99rFu/gSNHj/JCq2Z8O/MNrLo8FFVGamNW9h5fyIj3RpJZkMWQaa+QnruX1gN+39mDMv1V2g9rjUQu442xoygsPE7PsR3IzN9HLRZc4XL6TujEudSLvPXlO6za9hV1DfW441Y+/mEcP6+ZyeYNc/nm659wNlpQ6y9gt4VJT08T+9bo0WP+y9jq3+81cnLzaN2mDY8//rhY4zV65GA02YdE2vGhQ4dx/3338vgTj4u/l5OXx4cffcwjjz7MseNHaYzGGfHuG8xbP4/tW/bwxefTsEULxR0eT2MZ5piFg6eWMHTaUG4U5tBtZFucARk11KIuv0CnEa0pKjnBmFHDKJEp6Dq6C3nFhwXGd8LhKnqObcfVrDTGfTyOI2d/4+2vXmfPif18vfgrps5+X1AWYfOWzTz44ANirZOwm3Hh4HKxHwrX/fFHH3Dl6lWeeOJx+vTpIxIn3HvP3XTr3o2c3Hx69egmvn/q6Sfp8GI7NLpSer/6Ko8+9hiFhYWYzU4xhU/Qa5rx/kcc2r+cmb++yU/L38cRt2GNWvlx2XTe+nIGAZxYXWdxhLVYsHLm8jr6vdmDnOyDTJ44kVxJEe2HtsJSny/iq67J5MWhL1AoLWH8uLHk5x/hlQlduJK5TbS3Q9hZVFeLJMYffDCDhx56gLPnzrNz5y4efPB+7r//XtZvWM+RYyeZOvoVHA4jZ89d4O677+LNqW+RlpZGk2ef5p677+L5Zk0ZNnSIiE+wc8tWLTGba6moSOjsCcLto0eNIjNjH4OnvcLRc8uxUI8jYmLsjD5sO7yTb5f+wFcLplIftWCP21iwdhZvzBpCY1RgBaxn94kjor0i4RoRX2rWLnqN60lxiYKxo4ZRWHKMjsNbUWm6igkzroAPjbpa1Nnr/corPPr4YyRfvswns2by0IP388ijj4p97sLFiyxYuFDEv2fvXk6dPsVDDz3IBx8IWp1xrp1cx0MPP8R9997DtHfe5lpaOk88+TjtX3wRjyeAVlOO16sU0ydrLTm0GfQ8hbLjN/tYOd3HtCU9N4PRH4xh15F54lj1NJZT77qAxXWVmCufuKcWq0eF2X4qsbPX4MXuuYIVGafPXOKdt8ZwOWM7PUa3IxBTYIzX4HB6KS+rpba2Tux/zz73HFlZOQwdMpjWrZqiyNzPWxOHc/1GDpMmTebRRx/mRtYNlixZItp25y6h9nk3L7RqwYMPPcRjjzzEvHnz2LFzF5NHvIzNWoLbE0GtVIq+00wd+dIjdBvVjiLJccaOHkmxTEGH4e1Q6i6IeH0+FZ1ef4H0vCzefedd0lJ3M2JGP3YfXYA1bqM+oiHoK/ijZu+rxV/y1dJv2L/nMD9+9wE7jy9i+Lu98TWaMDVWYK0rwWh0IJPJxHHUu08fcnJy6dC+HffccxfPPvcsXTt3QltaRrdu3US/I1coaYiZeLV7G06cPs/cuXPFgOHee+/l6aceZ/euXaxctZqHH36QH77/jmgUbBY/a3dtpM+0P3f2Apuex+g8Q0S3hfjOZ7FkX+N462p8Zhum0CnctQXUDarGI5NjCp/G7c+ly/AXuXDlLJZQBsf7F1HW7zXimq/4JG0JK4u2wvlxNKZMZ0HJbr5K3yH6F0H6oU6r4GrhXr6+tJes2gqafvoWfZ69BfUsYT11Ny+92pfc3DwRawL3M3Tu2B5taamocfzUU09SIpXREKulb8+2HD1xWrRls2ZN+XXeMkL+RmxxO5aIFmu0BHvmm3h3daQmmEks61viJzqgOyTldDcT0WAd8VA2nkIFtUMNuG0FmILnKK+6TNtBLSitvkRNpJJDbUuRZlwgfOA5arNn4/Tnw45ORNUrGPbx6yzdtEJkmayqtuGpkLA9fQMrsy5yurKER0YP5LPOt3Ltnb/w4IP38d60t7iWlkbTJs9w55130KTpc4wc8TpqnY5HHn6YNm3biHWawkN5wf9I5QqmTp1Cs2bP06r5c+zbe5SaRsGnaTE35uNLHczbLyYxZ9lMbIFCHGn9kHYaT+rbZcSCGuLhCFsPzqXvpJ64woXURFK5nLGTtoOaEQoraKgMsOzuLJ576lbMv95KTdUabO5MRhyageyXv/Jql9s4f2OfIF+MRldLfWkWmC9Bo5t1Jenc37UDOwff+r8N9nJzZURCCjTFT4o8FFXKlwhV76dS0Yew8RAV8hfRSe5CU/y0uA7WlTxOafHd4vll0qb4DDsxa14X+Sy0kvvQlTwsrovVRY/jqppJRcl5iiSV2Kw7qNMOpFGQ7nL/xpZ1z9C7Rzdq9Ne5cX43wwY+zPb1/9OBntD+E+z9G9q/L9gT2v333cK0qUmoC+7CohxFcU4aM7/5ilf7d0BbKgFLCr7KudRUDMNkqiIz9TQN5t2EjXsJV++G2vNETYdpMO0jYtxLVGTk3EvIsI9w9X6ipgQTkfA+VL2PmDmZhpozNNScJl6XTaP5DBHDDmKOIjFdxGWtRHVtE7W6DEJeO7LUrSK7ly5rDxWFp8VUTuX1PahyDuF22nju9529f6rZazw8FJY/AhtaiVpw8WV3war7CS9qRfC75pD9KR5fFbYCNeEcJRazmgavDrVcjvXCfFj9PCxrg/uzZ4kvvB02NYH1rWD9czQsuY8yyTWq6mVEY0FUaiMefaZIT1+tPU0k6MRqlaGVnMS3sSuOA2NRZx/CXVeGq64ci/Qo7tILqK5twVZVRMhrQZchFPumEPTa0GbsxKRIIRJwo7i+E1XGASRFalEnRmC/r9IbwCTo7DWFpc/CphbEF98Bax8l+GsrovOaQcECaqrLcEm1WGVaPPoSvIIOm1GBw1ZBzeUNMK81oV9bwapHYOFfYcMLsOoJAmtfQFNSQFX+ZVHkXagjE4K9UHU6YfNV0QZ1pmw0OfsIrngO89kv0OYeoSHooEaXLTIClmbvF9nJHGYtXms52utbqTfIcdSWo7u+BY9ZJjLOya9tQpp+hCJJKQa9VSznErXvHNdg6T0g1CVubg5rm8H82/F/14T4mtbidVbmHCWQpcNYICfqVWM1l6JOv4BSUoj91A/EfmxNdGFLWHEfLL4XNraBZQ/h2DFEZJutqcwXFzIebxiNXEXQcBljpUD/HaKs7DIV19cTXvYYuouL8egFmYcGquWX0AiMlte2I0vdjN9VR72+QOyzTksl9QYpuoytIma7SSPeA4vyJLaKPAx6ByFvHEVuOuaidAJeB6b/UrMXR6dSUJEu9CM3Os0llIoiSq+dQlWcL8rDmarrUF09jq++hjp9CXJJOj5nA/V1XpSSK5Qqs5HeuIhRmwsxL/X6Qiqr7LjtBpSpm6grzfyvY6vojJhWpsrYS3neYcJBD6V5J3ALaZvEMCpSErjTdiC7KuCuFfuu+tom7GYtJosXSco5XHoV9dYyJJJkLDoZbs0NsZYr5ANFXgY1RakEfQ40kgsY9FWivbVqOaXFyajkRagyjhAOuDCo01AriwkEIlQZqpEXnsXvrae2JANV3g3UJal47TVYdAXkX7lAnS2AzaQU+1a9QUYsaBfTZyvzDlGZuw+9/CqNEa84tozyy+LYKs3eR2XhKbE/qzL3i/dBYK9UXN8t/tykukJ51k6CHiulZbXY7QkZgCrZVWQ5VylVZKKUXMNZH8RlCyEvTKW2SgH+epyqDGrN9YR9cVQFNyhNP4NCkU+57ioRn4vSayco12kJhhso1agpTzuZuCbtZZSKQkrTTqMqyhGlH+tqHBQUqnF5glir8tGkb8FrqxLHk+b6dnQ3duEwKnHUVqDP2SnW2AnXrM/dQ5XsCo0Rn8j6p8vaK9pOl3uMhrCP8vyjIpNl0O9BrRGkFxLSGmXayygUeZSmn0OZl0HQ24jF7ERx9SRuUzn1Jg2ygis4rAERt0KShkaaTpU6n6hNIfatCvlVcQfUH4igkhdi1GUSCjhRpR9BrZCgK76ITqMUZe30FbVIJDrx/xuVlynL2kljxIO5NAtt5i6RjVJ2ZSNuSwXuWg2atE1YRT1HwZdsxaovJhZ0YlMcpyL3IPr8/VSUXBZlfoTfN0jPi9ILJSWllOpKaQg3Ul5WirboPFq1jHCgUfSpmqILBLx2zMXpyHPSCHrj1JrtBCvycZTLqK8T6qYFhlErXl2uWLPn9PgwKvKgXofPZ0WrSUFTXIDm6nGqKvWiv1arqlAo9YSDASoKjqLLOiD2OW3eCXEMBiovUZGzF5/LillgW03fis9hxqTLQXt9C367gfpqhXgPBDsKfdhulOF1mKjM3iFqGIo6e4VKaqpNoqqIRlpI6bWTqBRFaFXJoi+pzDiDViklGGqgsqISbepxwh47leXXkctzKb1+HmVuGgFPDIfFLhI4/b6zZzXKsJs1ok+Tpp9EpypEVZSMqdpKY6ARqVSBTldDRJAHytpDad5xEaMu55DY7+Sp28RxFQ16qZYno7i2Fb+7nkankuqCfaK2nUGVgfzqFspyDogspG5L+c25Ywt2kwybI0ClXqjZW3izZu8A/JyUmLvWvwDrniS++Hbia5vi+64lbOkgyuLoy8oJX5VQJVeJsivGKi0VORcIbu8Nq14gMKc1oW/vgnUPYVn6NM4Vz4rzRe3RT1CbynB4hPRrsFi9VCqK8VSdo85USEPEi053Edu1+URWPI0ucye6/JMi7tLcIwnc17aJrL/C/TcqLqG4tkW0c6NLhbFgHwG3ReQDUFzbhCwvE0lJJX5nSKxPtBsrIe0LmHs3bBTmvIeJL7uThpUtCAj4Dr5G2JyLXq0jXKzFINS2m4pEtmhtSQpagUxmSx9C37+QmEeFNcKKp2FTS1hwJ1VX16HMv4HbXCbi0xtsmLUFWMpPYrPpCAcsaOXnsB5+m8CGduIcX6PNIhp0oUzfjrH4KKr0nejyTiT8Sd4RSnMOEw640WQdEhk6hXT5Csl5ZFc3iWzWBTk5glQndTX1BPxGuDwe60dJOOY/CJvawG8PEPjqXvw/t4LVTbEfmY5aWoI67Qxmo5a4X0uprAhDfioVRVeIrW6B+5tmGGffQuzXW2BNM9jUDOO8xwjP/Qs1N9ag0gk6yGGRUdlWlgW1KcQjDmqtSjQlp/Ace52Fr/yrdfafbJyCVFaDuJ49SshwiEbzZRpMe2g0pxA2HCBs3H9z/buPkGFv4r1JYKLfQYMpmajplLhOjpqE9fEecX0cMe1Er7uAtqqeihobOl0qjZYLhI0L0KkG8vWv3zGgdzckV/cztP8DbFuXRJP/djKW/1X7T7D3b2j/3mBPaPfccwu//pDEppV/5ZtP3segymfgkNn06/8MzqrBok6MT/8rpooxOOwStEUDObRvK9rCDuhlz2KQtyJiOkWtZgiVshYYFM9z4tAG8tPHYlQ3x6h6nnPHF3Pt4hTCph9xlM3EWf4Fnsq56CTPYtO9A56ErlN6Wirt2zzPrI/eR6NW0e6F5+nQtjkvdevCxXPXsVrr6dm1PT26tv8vO3sCkUjnHjfZOI/3JX79I+KGY8RrThE/2Iv46WHgEDR03se65XYM9bNFja+Q9zoBTz4hlwSH7wCW1EdhWzPqrxaT0nwjsRVPgnEn8fJDxMs2El/3NPaqU7x3YRWl9loqS2vxViUEblNOnsFicrK26Bzt+r/Elal3sXHcA7zYpjn79+7C7Qoz/Z0PadnsWeZ9/ZZYV5Vy5SrtWjVh1sfvEQ438utPS5g8YQwajYrXer/Evl0nkcnKxSL8xngjgZCWUDCDxo1NiKfNIV53hvjm54nfmJUQwt7RlWjyuwTDNcz8dgrzV35GSNCaCstYvPxrPvhmJmHJ97CnPwH7Rsz7kmBdK+KGk8Qlc2nc0gql8Qozzq0hEI0gaKlrVeXYK68y/fBC9K568CqZNKofhR/cyYe9H+Pzr5cQDsX5+cc5tHuhKXN/WMDk8VPYt3cXO7dvYdigYdSa3ezbt5dPpw0TwnrS0q6L544bM5qyMrO4syDU+PhDGiL248RXPUZcspp43Uni8g3EVz4BVUfBcl6c+EK6bYx453WOnhJS7UoIRpR8NHMSa3esIHplHFz4CJf5a+o3JsGu/sTrLhO/Oo2GQ31Irkzhq6s7xT4nELSUKlXY1Je5ciadOp+bUZt+5NXuTTF8cRuDOj5Ny+bN0OuFSV/P2+MG0LFdC/HaiwoL+eXn72nfuikXL5yjtsbFsIFD2b1zK3t27+DNiVOZ+eFnjBs7DpstJKYiHT+xnA8+nCaycU57fzTp1/fywou/s3FCZWUar4/sIzLbjZ8ygsKi44ybMICs7IOiUHIobGLSlP6ij/hqzpds2/mTuOMUjQSY8+O7rN3wAxs3fs9vy5dy9PghRowZRTgcIzMjjQ5tnmf2zA/+y9i6dCEDi8WSGFtdXqTaUMXQQa/RstkzIpEIVDN90uA/cAuEEvN//ZkXWzfl1MmjRKKNTH9vOlu2rmPnnl3MWzSTvXsX8/a014lEnCLu06dXMf39qRRJihg1rg+BgFbEo9ZcYsRYgZXxFGPHDUKt0TJ24jCKS06KshgCG+ekiYPIzs5h1uwPOHd+PV9/9w7HT53kt6UL+fLzr0Xa8OoqC+NGj2f5skWcOX2Cl3r2oVxaROqRRbw3/S1Cod/H1lg0GiWvvtSTMyeviGmbvV/qSvvWLVi7ahuD+r8mkphMmTgWyaWNYrCr0ZrEnT3h9fGsDzhwYAnzFn3KkuWfEY1GiUYj/LbyUxYsWcCx48d4861BhMN2EfeFi5t56+3Xyc45wJR3xqNQKnl9xCtYrYUiPpMpm+EjXhVrriZMHUV+wREmTRnCtbRdYuqmUIusVlcRiTTy9Zef8PbkabhdITauX82LrZ/nrclviUyIZ08fF/3I7E8+EWsDUw8vYtrbkwmFYqz6bZNoN8Herw8dQLXBINq6e+cXqa2tpbxc2NlL6Ee+MWkkGZl7mf7eaE6dWiNiEGz44UejOHL0CMtWLGPBko+IRsM0RBtYtfYbfvr1Iw4fXsZb095JaGr5MkXWVIGNMyv7ABPfHI1KreaNcYNEu74+5lUq9Wmi/YUgT6WqEkXVx40ZQe75NeJOXV6umhFDhtO+TXOxn11KvsD2bZt48YUmbN+2EY87yuTxU1k0fy7JF8/Ro/vLqAvzyTqzgnfemkgw2MDi+SsZMWwAbrcfjbCz51MSjoeos+QzZMRLSOVnCTdGCYbLGDvxNXLz8/ho5nscObpUxB2OmAnWpxF05hBwZdIQMNLgqyZQf0Vk4xTG3fYdPzN56pSbWmJSrqbuYuTo3gSDif7tcHgpLa2httYskm1t37wfvy/I6BGDRZssWbiWga/1o7Awj68+n8nsj78kFGxk4fyfafdCE86fPc2e3TtFW7dv04xJ4yaL9r56JZm2rZ7jw/ffFdk4VSrBx5eL/7Ow8ARj3uiHpPgEb0waLvqSEaP6odVdEvucz6tm5KjeSIqLmf7hO6Sm7eSjjydw6NCym7hr8Hpz/9jZW7xsHitWL+XgoYN8/8O7nDi1jmnvjyQcrqex0U9dnQSDwYZOqxExvT60Pz5fgAN7T9G5fWux3wl9rUqv543Rw+nQthkatZLsTBkvdRdKNDL48fuv+eaLH5jx7gwR65HDB7DbAox5fQwL5/9E6Hc2zvUb6PP6TTbO75KIr3ueuP4YcdkC4mseB8txMJ0j/tsDRMynqKvPp8+wLhTLThEOFhDwlWA2DiG4Mgkk68mYKKFySGeQvcuys3M5mL4cTg8mkvIeG6QnWJGV0E4Ugj2Dthh9wXmyUyUU1FTwxbm1UL6dii9uF8fe0MEC86ufIwfP0qVDWxF3105txLlj4hsjRfsJUhR52Qpe6t5D9Mm//DSHGe9+RFamnBqzjYaGmNi3hNrYaMYM4ps7Eq+7RDz9feJbW0B9FkjX0rjyccL+fPIkJ+g7qju2+izCvlwMVdcYPOo1dIoTNG58Fsr3U1PYgsCSJEj9jnjdBdjamnDxEn68sZvjKoEbIBHseSqK2XVtDZsLL+Ou8/L2u18xd+BDpE37K737DkFaXEZObi5vju1HxJTDqqXrGT1yGGWlOvq/+jL795zE7fYwqH9vse9WVJTz9psTaN+2mWjTXTsPiinH4bCRQExF7NRoXDuS8OqnJrT9zvdD+XJ/8j6RwI3PaTj5KodOb2Xy1OEEwzLCrhuEBB3YYAmBioOw8imwnsB242/Elt0KRasI1Rxj9pZ30f18F1/tfpuc2hvEYmF0pXV/BHtCTftWaSovvv4axyfdz/qh/2qd/fc7ewVYda9Rr0nj9JFrBKoOU6d9GW/lRY4dPIO6oAPVyuZUSptx5MB2SrIGYlQ1p1r5PCcO/8aNK68TNa/CW/U+Z4/P4drFTzAqmuGqX0OepI7Ui8lEbAoiNfMpynyZ92bMZMKYkZzYtoxhAx5my5okmv63yiv8P7X/BHv/hvbvD/aEds/dtzDjnSR+/Oo25sz6gCObl9Ck+QsUyH6hTvuaKHDq0u9Dpddid6pIyTqPNP8RsosWoih6AonsCM6qE0hkB5AWPsmVjHUU5XYjX/IZUklXrt34icwbI/DrP8SqHUe9biqeihnk5Q8gr3AWduPHosOpcziZMP19+vbtR052Nk8+24Qvfv6F+x9+jMtZ+USjDSzdsImHHnlcXJC1bJmQYhB19qrstNV2EHX2GrcMhZVPEt/ahvi2tsSX3UN85UOwoxsseorlyUnMcr7P+to1zHROZ4dxs1iDsNe8jzG6JFh0F9HV3XDMakl8wW2wtRXxza3FXTSWPoy0+DxPW7pQFJVRrbHf3Nm7xo3cTOodPgprqniyfQ92D0pidvskug0ZS2WNGW8kxrCxk+j56mt8+NlsfvrxR06cOMmDTzzN1ewcUW/zxyWr6NChM8WSIh554imOJachlVVQVmaiMRxHWaWhf6gXyi23w/JniW9rJ+7sxdc9lcA3/35mldzPavtexhS9wSeS2fxq+5mf7N/zmeQLeqvG4ru4FhY9RMP2VoR/E56O3kl8a1tY+xys7sBJ7Sma2DrjjXtFDXG1ohRPVTonc1Ox+/0ia15e6j68q5vS6a4kZny/lGgjFCiVNG3Vmo++mMNrQ0eybOky5s9fQMder1LvDWGyWBn/1pvMmfMN586d4+Enn+bQuUtIpeVUVws1CHEuVaczyNEEz7LbYW1z4tvbEt/QnPj8W2FzW9jeARbeQe2NYzRTdGONbC3ved5mm3kzgyXDmKH7gYZDn8Kyp4lue47I4iRYch/xbe1h+ePEt41lvn4TPewDEsGeN4JOocBZkUZmoYygUDd54gSP3Xsr8veTeO6eJOYsWYk/HEZjKKfg2h6OnznMg088S/LFZMaPn8CQN8ZT53CIGDv06M3ChYtYsngJA14fw7uzPqdb15dxucIiO9y84nn0LeuX0NkraMMRoWZP3QztTZ2969p0nip5hpJACa0UrTmsOEwzSQtRr0zUi66up3l+S045TzO24g1mF30q6n1FrTGGFA3hQ9lHfFw8k0+Nn7G5fjMvZnXDbYzidjuY99Wb9OnbnxuZN/5hbF3JLhSDFnFsPfo4cpmMJs8356tf5+MPhdBWV1B4bS8nzx7hoSef4/y580yeNIX+I8dQY6unwQJ9bwzl59qfWVK7lLGSN5irmEvXom74BMFzDywuXswrpb257s3gqYKnqdRXiDVrlzQXeaLoKU4oj9NM1oKSQDHN5S05rjwm3g8hLaiwQEKZ3ESb4o6sVK5kUMlgZku/oUpqJCe3BLvNjSMQps/QkXwy8xMxBaxjj1dYvHYjowZ0pVSbJvbP7xatoEOHThQWFvDgo09wLi2LhoYGVm/fwT0PPMzKrXt4pmlzkam0Y8curNiwWpS9Fsbe78HeoLIh/Cj9kfHSCUyRTBE05Wm0wZSCN5lR9QE7bbvokN8Rj8kn6jutkq/ixeL27JHvpoO6EwX+Ap6QPEVJefFNnb1cUY9NEpDQRtlO1D5rVdyaLYrN4IeamnoKC7Xig4Bhw4fxy69LWLr4N96dOZMBr49k+NiJ/DB/CV98/jk//PgzY8aO40pqOkNf7YBGniLinrdyA4888TRfzv2VFi1fEDWvHn7sCdHewXAYnbaacCAR7LVUtma7fDudS7qwWLZExOAzB+ma340N1k3Mrv6MsfnjxPoiAfu7kncZWTKaebL5jCodw3XSeN3RH2u1Reyvu+W7aKNqR1GgiGbSFqKdHy98kuu6dBF/RYVZHP9CGmfrNm1ZtHKpeM+11XU0e6E9b77/IR169GTb1m3M+WYOnXq9QrnRiD8aZ/CYSSJt/eFDh2jTqTvLN27j9X6d0ckvi3rHv65Yz3PPCQ9S3FSVWjHHK0QtR6F+69n8JhxTHWV0aAxy8umi6kyK+woDygbys+RnsV5IqEN82z6RlbVLmVP7OVtj69nVuIV364SavYTO3leSrxmiG84NMpjkGcsOxQ6eLnyWqqpKogL7qrpKDPYMhmpxbG07dILGxkYOnjnHvQ8+zNL1W2naojUXLiRTXpHFuQunsLoDFGs0NGnVhg3rNzD3p7n0HTqc4W+Mp+vLfbG4A1icToaNn0ifPn3FAK+oSCXKLwj3/Kj6CM9JmnJMeZTmslZIAyU8I23CZc0lcUyV6ct4svBpbvhu8LK2N5tkG+lV8jI/SxO4hQc/MtmfO3sfGj7i0+rPWGddx/Di4SySL+bFgg64TR5CwYC4s1dT4yQ3N5e77nuAXceOixj3n7rIfQ89wrfzF/Dk08+KaZ6C/Mfs73/EFwggK6/m0aeacOTocfRVBWTnpNGp12v0GToMo8WCMxihV/8hTH93WuJBWPGfOnu2tAPwYxLxhXcQ39KGuPDwc+GtsKMdbGpP3crbGOJoy7nKyzxX2JRj6mOM8g3hTNVpRrg7k7Y7CVa1wvVdN4Jf3g0bHsOw4jnq1jwPSx8kcvQHJpq+4S33R38Ee1UqCTXaVAqV5bgiIb7cuJk3X36SwneTuPe++9l+9KQox3H4fIooVSDgfuLpZ8Ua4XYvduDjb+aIuFWVJh595nkOHDhMlaGQ5OQTpOepkMsqcLl8xOqjfOmax5yiB8Sdvfi2F2HN48SX/JX49i6wuiV5O25jVHAEh9VHaVLwPOcrzjI8NIBzujM8XtSEFPlpWNkSNrQltOFuYvOTiK9+hvj2F2HBXbhSttOtdhy/+df9EezVl+ZTKL1IXmUl/nCM16d9wZTmSZwYmcTjLTqh1Jtwe318OfcXJozqz6VDa8QxK0gqPPrE0xw6myLKHGw/dIR7H3yIYomErl27MWvOdzzbrAWLF68W/5evxssE/3vsungv0blJRDcLD9g7EF9xH77P7scztxusepb4rkn8rF1JV0kPjhgPMcE9gtNVxxkUHkpZwVlYdD/xLS8SXvMXGgV865vRuK0NZYsex//LX2gr/yspDYLAfRytzoytLBssqaLovdlvo+8b01jSPYnNI/7VOvv3mr18fCEf2UXzqZL1xKa9ir/6GoWyw3gNN7iadRlp/mPkSOajKHqayxk7KM5vTa7ke+SSVlzNXE5+zstISuZg1adQLEnj2vWB2Gtm4axfhEH+Dp7KbMIuJT8t+Iz+Q7uKqde7VvzI+FHPsmlVEs3/2wTT/0/af4K9f0P7/0+wJ7QHH7iFme8n8ct3f+Wjt8ZxfOdynm/RlCEDkqgv6wf1eQRMueDWEwq5CJmEjp5JyHgAb/U1sBQRrCkWPw/WXCFcc4SASWAqOkXIfJFQzSkazaeJmU8SMwvfnyJgOo9Xf56I7ZKYxkmDC5uhgAqtnGB1OhUFRwjUZKHN3k/IfEOkbA+FvOgk53Da6v5M4zx2kVAwSuf3unEofROcHAZfJRH//mb7OglyP0PySRYls45iCOxG606myn0JlesoRvcV5M4DmL1ZyBy7QHhqWLof9PuJ/5JEfE7i7yAcF/0Nr+UKCuT4UaJVl+LRZ4mil2HzDeL1eRDxUqaV4Fj9IjXbhmOsNYoU5djzMUpPY1aco057iYrcA3jMcrTKAghUQoMHuyGHUo1MFD/W5ezDVZ2FQlEhCknjVOH1eShy7MO7/lHi3yYRF+inf0gC2VoyRmRRufYo6sgW9O4UqoLnMQWvUOY8g855iprAFUrD52hwpFH+y24yRuWCYhPxH27+na+TiG9oiS0gQYmERsqIimycZYSFmr26bKgvEq+BoAa2tqD04CxqbfWiuDOeYvRFx6nTXKBaegq75gLWaiUV6hwa/dVirnxNWR46ZaEoJltWcBCPWYpCbRTTv3BqsQadFBkW0bDotj/v+49JxL5PIqX5BuyXD4NhG6H6bNSR41gCGcgdB6l2paAPncUQvkLclkzxmwf+f+y9BZQcR7LvPV5ee9drtmxZFjNLtixmyWJmtFgWWszMGpCGmZmZmZm7p4eZmVnz+05Vy7Jl777v3XdX+/a+s3VOnJ6uqanJf0BmRmZkBEk/xELUGfrOv8Qn6ITlEkq6MskkDigUwzglKen0lgXRXR4GDem0tbaS6a9B+4MPyfJ6LCYOoiVT1EUahYxsyWRFW9Oc50dBdiqVBbEitr7WQhFrdVG6mJ1N4EFlphsxga4UyKTQlE9ZWxYFhOIZ6cvXBycQGGfCqB2DqRPO7PUKKcfTkJJEO6lkdVlQ0xJBZqcV1W1hYibBzqZGMjrcaeotpKgniKK2VLFGZl9TErkdLhS3e1Lc5kV5jyu1ZBDVlExuVrW8Bl9FDDmyFFryA8iOtvyFbUnkthXjSHtTDVmxzrQIMmnJol3ELaQdTyY72pqmXF8Ks1KpyIsF6ikuqCeyOplKMqju8Sa/zZWyNj+yO+3paUqC+nzKWrPJ6/GipbccSbsjbU0NUJ9MfUsUGV0W1LZEktllSTuJZJBCTUeymKWwrU0IM+qlt7sEWbs5FW1B5HY4UdTqKuQqpbxcSBteB11lFMoiKMtPozHbm4IEe0ol7mSFm0B7PLTkUFVRQFasC21NVWREO9DaUgeNqfRWx5AZYU5DQQBZUeai7WVlpFKRGwk9jWKIWm1tC1BOQY8dpa2+FLS7UtDhAY1J0FhJfls8pT0R1L/IIrPDh+5GAV8iFW3BZHXaUtUSRlaHBW1IkJBIc5uQ+r+DxrZ0JKK808jusqS6NZzMTmuq2kKgIZHO5hrSpcXUNbRRIAmgsTKbAmkExckOVGZ4UpLqTEG8NUWyKNrqiihKD6KmLIeMKEdEb7EujppsbzKjLGkrCyc7yoLO8lgy0pPoqU97VVRdHsaZT1a3BVWtoWR32lLeFihGC/Q01pPV4UdtbwZlvdHktcfQ11AFjYkUtnuKdlfWGkBxjyO1pBPfE0FnWx59Pa1UdSaSSSrtfQlkdlqKcpZ2WdDYHAP1KbQ21pOWXkhLawc5CS6UluRCSy59NdFkR1tRl+tPUbIT9UKWzrxUirJiEDzNvo4KijIjxFIkzbk+5MfbUi71EENxaY+D5myqq4vEcMnW1jYypKW0djWT1GhEdXMYmV1W1LSEk1RvQFNPFbk9njS/KKWgx5fSVhl9dfn0NCSR0mBJfqMHsnpHilpdKBF6/i552Y2+7gaKe+IoQEJ9VxApdWaincq6LGlrSqCvLo3amgYx22l7SxOyaDsaGypFW6M+nsxIC+rz/ERbFGxSkFdfk5BJtho6S8iRxsiLqac5UyH1ELMe5sXbQo0wxpRTUZJJXooXjU3tpEmK6GiuF3WupjUcacfLvkO0qRSkJFPfnkpfbzutbZmiDrYiJa/bhsqWEHI67Clt84f6BLoaKmhs6qCrq0c84yicFS8ljdoeX/LanSlvCyCz05aepkRozBJLkwgZa4WwdqH/6Bay+dYl0lIULNpVe3mEiLGzNIJMaTItYkhsG931UjJSY2gsSYZWoeh6LDmxNpRJ3EXdetFRRb4sitJsoSxEC9VlLajYqDHn3AK6coQ6ewr0XX85xp8XyjD0pykgGO/JbjTJzIlv0qa6ORJZpyDrCBJqDaloCiW5wY66KnP6UtWgJghsFtF3RkEeFio4kOcU6PU9Rs6LXAoQsuSWUVnVRnZqAi8qA+muCIeWPKqFZE4WJ2l9+IkYHt3d2yWm928tDkb2M9wdJeFkSZNpLpfj7mnIICMthobipJe4I8hKTySvsJ7elnz6GsqRdcnICl730xgvzGHsZ1FsHE7AHEca6kxIbDCmpjWCjA5rqprCia8zoKY5AkmnFQ1tUfSmmOM7yYlazyQwHv3qXQJ1CUn0yKKSRKCW/MJ6iqVRUBECFVH0tZdRXF5CsdEmGpWGk5keRldno9jfNRaEkBZkQG+JLzlR5nSUx4nh2a0VcfKSKk1SMtIT6ahIIDfagpbiUPLjbYgJj6S5NIXe1gaSOyIpsf9aPHcpzF9EGZ5VAPetUBtOn0yLvlwXStuDyO6wp6wxkKQ6U1F+cQ3GtDZH0uRhhPdkb7rjA+HpX8T5AsJ8QZDjLQUyci7R9LKiuiyz9KWzFwBCmayeBspKcqkyXcz9/58wTiFXRG9vN81FwXQV60JNMC/KQ2ktiaO3PJSOshA6S8xpKQ6nU5j/lvnTVWpJa0konSV2dAihniU2NBW60V0WS09ZOG31sbxozaa33JW+CkdovIPWsxH8+a8fsWHVMqJ9bdiy7kvUniowcvgv2/Wm6T/O3r+A/u85ewIJDt/h/Qrcu/4O+zavJtzXguMXL7Fw0ZekSe2pyFpGqsSeivyt0JFJWca3JKc5Uyj5lrQMWwqlq6DSnPrsdaRJLCjK3ENWpj550sPIpPeoLcoQa39VFMRTUyRDJr2FLHk3eSWtokGKRe4oJj4ulu1bVuHl68SubWvwC/Jg9bI5xKcIqcP7qKgvo7GpkQEDvpQ7e3YelJTUMebLiaip64HlAopNjtGUZENZqBH1qSE0tBdiu74Zu83VdLzIobdehjRNhjQlk3qhXk2TFKlEiiQlk9KGXOrSCwjc0UKHLIr8CDs6863J89Gl41E/ipIDhCNcFOQXEBcvpbVQcIKCueL0CP0ge3q7Oqnp7KbRcB7VzkfF7qaju51zZ49w5/YFtHVVuHzxJHqGapw6Ll85pC+XsNBgjhzYSX5uNts3r8Iv2J01y+YTEpxAQX4J9KaJE9+SrDw6lQZB4jXyYlxpjtYWO2znBeBxo0KclNfnJNNZl0VTVRYteUm05iXRWJlFl5DSuz4Ryf10XBcjFjouCjalLdmCAttbtCkPpkTYdRHPB+bS1t5JpiSX+nx/TtndwyvGn77ePrKL82hSGgbSp2Lzy+uq2L19Lcam2ly+eAJ1jafcunUBCxMDbK1MUHx0B0c7a548uEVEWDBbtqyitTGLnvJokpJykUhzyMyVp2cXz+ypfEJPpCI5ofZ0l5jxIi8C8y/qibQtoxsZxcUSKEymKjeN3oYMMQ29IDtpqow2pIQdLCXsJDS2l1MRa0ZDjhulBvto1PqGquo2XrS8oLAwXwzjzJNkkJfpzCGruyRJBScXSnKj6VT6nJIMP/F7Rm46a1bMxdbJkt27NpEVZsT5oxsICwvl0d1ruDjZitjsbcwwM9Ljzp2LqKo+4tTJfeSXVFAoZF+kgLamdkqKK2isrSQn2RcbC0sGfTiYTJlwZq+HooJ8ccejKC8bOmSUFmSQnZ5FliyD3nahHEMrNORBez30VYihwEXlJSSkJPKiMYvuehkyiYyMtDQaqupore6morIJDzcnjhzeL+dvfSxObrbs2LJKtK1Vy+aQkCqcYeyjpLKQjs52SqoKefGih6w8KWtWzsfa3oy9uzeTEWzA5WObCA4OQvHhbYwNtKlraKe+rI2m6hZaKlOhKVNsQ1Z6FpVlSaIT0dbcTkleiVi6ge4COrs7SJYkUSjsaHZlkZ8r4JSRlSkTda+ksJC29laKigpoa20TE+RQkkhNXhp9zZk0lUuor2+iuKia5pYelJ/eR0fjGV7uzpw5cxgTU21OHvsOWwdzMZNccUUBXd2dFJTm0dHZRmlVkYg3JNKf9asWEBjqzeb1S/ELchdtLy8nm+8P7iIsJFDctRDq7FWUl5KZJhGxCRi76rKIT0mgrFqQg3Cmr4r6mkYqioXwtya6WhLIzJCRLcmivEgKjWkUCnUk26GoUFg0a6dQkLfwXbC59gzKiuTyzszIoEcsv9FCZlY5tTVNVDeU09jSQA/dnDt3BEXF26io3OfkiX109XXR1NpIZW0ZLW3NVNSW09TWTk5WJDTG4e7jxNZNK/ANdGfbxhWUlRaza8tqCgsKxDBOIYxS2I0SygFUlWSQlZ5JplRGR7PQhkYqi6uoE+rsIWBroLy2iviUeDpqMqE5kwyJjMy0dKpKK+lrfUFxcQGtba2UFhWL+pyVIZdvoWDjXVnk5UpIzUims6sTmayI5pZ2ymqKRBmVVZewcf0yEr01eXhpL1p66lw4/z2OdpaYGumipa6CmbEez5UeEuDrJeK3tDbk6KEdOLnZsH7NEvJLcuju6aKgLJe2VuFsdQGdHV0UZuWRmyXXuZJ8qcjrrg7B0RX0oZXS/DJam9qgJ4+S4kS68pNoyE2mrUZGU3kyDVXNtNe3UVFZRkNjHTVlVXQ3vRDPQ9OeKcotW5JNQX4K9Aila4Qw1ULaOzrkNsULUqQJrF05H98Ad3ZtW42blz379m4iKjyci2eP4+vlxs0r5/F0c0ZLTZlHj2+gqHiH+/evoKGpyP69m2lorae9s5WKulKx5qZMJhyFaKNPcK4zJEiTpBTlZ0CnjMK8LFEGxYUFtLe3if2eoHPFBUVi/djaUhmZL+XdLpSn4GV9PcFChC01gTO1LUjT0sTnmqtk0JpFcloyBSW54hEDQYbtne2UVcvtytPXhbUr5hMU5s22jcvxD/Zk84ZvKczP4+iBnSTGx/L9wd2kJMVz7eIPaOupcuToPoLtn6L94Dhnzp2gq7eTptYGahqrqKluJL+gmhsX7/P1lCU0ROvQ+nQERWG2tMfpUhDqSk9tMgnejej1a0aWXAQ9GRTkSMlIlvefAtayQinS5EykmQV0ISPyTCNFJvlUpnvTLDGnJsODmucLqbbcTnMztNW2UF5eKtbZq8hIIzzJlO+tH1NclCsEvVAab0aHyiDKKvLEBWvvAHfWLJ/7EvcK/IM92Lz+Wwrycjh+eA/xsdGcOLKXxPgYbl45h6a2CqdPH+TOjdvk5tXTVCeUTqqgvhWqLI+DxRSac12JczMnvzSUAhcwGN5AWWmWeEZPGB+EBbmSHAkUxVOcK4HWbEqKpbQVxGM5qI7KOMRzs23ROhRF2NOsOJpSrzt0d0JNWTV1dbViNs7GnESswjS56qhOY22VMNJQ6XWRZu2vqWwTvvVhYq7Dnp3r8fJzYfXKxeTlJSKkxWxtqmPrhuWi7u3dsYHiogK+27kRd28Hvtu1AXsnc7LzSolPSqShRegre8F+CVgtpzzGlfJEcyjyIFO5BI8TrdR2ZtHWKiEjXZijZVFdIhVrY8qkGaI8iyslNEiz0O/fRKyQrbgymr4iS7JC7Ej2NaP96edQYPZKj+XOnpBIz59cWTjltUJf1gFh27n5zT+aZ8udvcioFF50xZAv5LVIdaMsY448HLQulr4yJ8oz5pAu86IoYxlSmRtF0pVkyBwpydyELNOGAukOJBI9ciX7SUm6THVNo5gboCnvKJLUq2RlKFJVsoXdh7exdPYkzNTus3l1f54/UWDs6F+26V9B/3H2/gX0f9fZE0h0+PYpcPvyH7hw4hCVufGs3XCOQcMHMnKkAmMnjUft+TmCgv2pqQnE1csJdY3LTJ3xNceOzWPpgglEe53h8ME1DB/xFkNGfMK5C/tZtmYRlroPeHT7B549uoDeM0V27fkLOWlvkZ93SzRIF2cHjhz5jqKiKlasOcAH/b4QeTB60nSWr9rP/KWryMrJYeW6TWTIshg2bNgrZ09I5jB59FeYWwtn9mbTGv9YXB3tbEwVJ+t9NOK7K4PAQ9W0dV6mvvQCZYWq5Eq/o7tZJq5gN9Uk0VwcT2dXArXOCVh92SD8IW09OdCeTWttJD3Pv6ClyIMXfdDSmkVqmpRmoSZedRCJWa7MXbEQH78gfrjxBOuNf+H6wo/Qt/FAz9CQ8VMWsmz1Hv787gco/OYPjJsyD1NzTwIC/Th0aA8SSS4PHukTGxsn4vpy2Dj2H7xOSkoeRYUl7N6ykcysXNat3EjakT9CkQ3tL0rpFor/UozbvCLiVLKgO4qeOhk1Rd9TU3qNF7UyXtRmUFN2g5qiI/R0SMl9kIvdVCvqa0/T3t4Lbfm0ZpvTozaQ1iYJvS+6aG3NpLOzkyxpHnV5/kx4dpwp6tcoaqhj/eadRO37I8fmf0Z4XAqXb9wR2/z2ex+xcu13LFi6hbf+8DbXb9zAzz8GGzs/7j94yLfLVpCfX8HsBVsYM3482zatp6ysgdCQSDau30VGVgE7F46n5e77UBFGa08xL+jmBTXYjCoj1y8duuPpaEqjOnM9dWVa0JhBT5OMPOl+SgtUaO+8hM8mVXw3qdPcqUx3Ry/0ldEWeYMugym0ddbS09NMW1uOuLOXK5VSIfVm+z1Fdthokl1WwbL505Ec/T0r5k5EklPImk3bWLxsN5OmzRdxDvriU1RuH6Gispo585bw+MlTrG188A+I5erVa7z1x3dY+O1Wvpm1mu9PXUBHQ59bVy8T4B/Cge+OkZqUzKUfDuDva8KIgYOpqUnhRV83LS2ZopMlnIPZsWklCXEubFq/mfAwe44f2kZ8bDwXvj9GaEAAt65ewtvDnVs3n6Cj/Rg1lWvoat5B9fkDfjh1hM6uZqqrm6mvb0dLW5fxE6dQW9dKqJ8/3o7aIo4R475m2cr9LPhWblvL124kXZLByvWbSZdKWb9lB4uW7mLK9IXi8wP7f4LSjUOUV1SxcMlKrly9RltbD6WldXR2daD85CKKDy9iYqzKmdMn8XDV4uqFiwQHhbNx415xQkpPPmmpUlavWk9CvDPf7VhHYoIbK75dhVQaIE4wW1uz6OlpoaUlC3p76Gyv4rAwyXDV4+aV4xjo3hVDjEsKBEesFXMLVxydglDX0EDhrd8ze8FaVq8/xN8+7ie2e9ueA/S+aKOhMZPUtDQRZ35BIWMmff3S1kazccsJho/9Svwu2KBgi0nCpLmoSqyz19FRw4Hv9ojYRIyGj3n86BrPVHSxtbRA+fFD7O1cOHvmKsGBwVw4/R2+PhasXbuBzpZU0elqbRFwtYty7u1teyVvQf47N60gLsaRrZu3Ehxkw6kjOwkKCKK8vIGuzl4OHzuOhbUt2gbGKCj8jt/9+a8sXraNKd8s57GSCvZOLpz44RxePv58d/h7YuLj+WrGAkJ8AwjyNBJxfT5oNKfPPiIrO48PP+4nZibNz6+ko6OT1tZs9mxbTUSoNXt378HTw5Qr5w7g5+3H5Uu3sTC3Q01FCXNjQ7Q0jbl75xJWZko8vHMGKyst9uzaTkdHNb29zbS25ojyE94p9JXJSZ6sXL5alLNc3q6sXrmeTFkuhYVVorMp6FxUTCyHj59i5rxNzJoxH+Vbh9izaz0jxy8kOTmXw0e+58DBwwQExmFl7Y2+voHIixlzV7Jmw2He++RzEef6rbvo7WmjoTJFdPaEUMrSkgpWLRd0zoX9OzcQH+cs2lZKsoRDh3cTGxvJoQMncXTyFDOLdtbH0VcdS3dNPC8aEnlRF0N7ZzWdnVW0t5fQ1VVLe3uBeA7J1UmL09/vJjDAmtWr1tEmnJ9uzaCjXUj4VEZRcSmLV6whOyePhctWiW386POBbNh87FWf4unphYaWDUHBCSTHelCUn4yDUyiTp30ryvo3f3xb7Fe/mr6SW/fu4+7lzY69wlnvXnGxMy4mjl1b19BUk0BrbTrSdG82r/mW4uJoXvT1iv15T0/rS53roK0tn3071hESaM6hA/txdjLg5uUjYtKoHx29H529ru4OFJ9c5+L5H3B10ubahSO4uRqwe+ch8bxncXEN8YlJLFqxlt7uVopl4ezcfYbPB48WsX06YCjbd52lrKxaDBH39vbhqaIx0ox8Fi1eyl8++ISV6w4yZ/Zi0cHfuXUVOoZmqGvpcOHKNbo6X1BV3YLyEzXmzFtIV8ZzevQn0dEpJPRKpbVbWHCBkrh0zAcXUys4262JNNdHkJW0jNoqYbcwnfbGZLJT11FZbgS9ElzGZ5GtI3QlnTwJs8A8O5pOzx10OG0Qy650dVXT0VEk1tkry0ohPdqFxTfucj3YgehEGRtnDCTp0B9YsnwV3d0dlGZFsHvvWfoPGSPi/uSLwWzd8YOIe8iwkbh7eKKobIpEkieOhe+8/zHzFm3ByMhN5OOD27cx1NVF19yDs5M/AY818KKEmo4qWmgh3y4Hm0lFdLYmQE0SjTVOVOeuoLU+GiqTaa4Lpip3GS1NPlCYgt3QfDIsdtLcK0SAVNDZXUCX4VTawq+KId7t7UUiRqHOXnt+MopeSvzm2m4spTFYOvjxw5xPcd/+NgfPXCNNksHfPv5MxDV+6hzWbvieISNHs3LFIoqLS7l6XRWZLJtPP+tPUlIyd+7pMHTMVPF54e9s7D3ZvvUgPt4B3HvwHItV74LX51Q3adPeLkRw1BJzBZyWZPGiNx6aMigrViMnbStdzRJolFBVYU1Wyio62uNpj0nF8ssC6pOEhVTBd8ugpk3GQVs9ZLc+4LLeDpJr5edORWdPKL1QF8JlB2XcC7N5oqiGyca/ofrtP5pn/3hmL53u9jCkCQoEBkzG2fY+udFWbFo5nyqJE4a6l5nw1RROnVrAVzOncOv2EeYumseIEQoMGfE55y/sxdrBAivrO2TlhhMRW4yZmSvVWQY8urWetZtWcODQVo7s/w4DpTt8t30ESg8UmDj+l+35V9F/nL1/Af3fd/YEeu9vb3HoOwVuXPwNh3ZupUoWiouxEk4GaniYPic7JpLy9FBoKKO2qons+Ci8zFWI93XEw1yD+owwErxMcTJ4jrOBEsmB3gQ7WlAQY4kk2BRZmDnZETZEe6jQU6JMd627uCqWL0skzNNENM7SFB/cTe4S7qJKpJuGeDA2xttAzPwU5KpDVXkJAwcNFnlkZ+NBWVE9YxMmoJ6pB1rzaPJS4bvWI3j3WaLMIx703iJ4fS2h25p51L2Fa5Xr0C+/woXauZiVGnGsbi+uZZacat+OZ40tqwM2cnNsCHvYQx7xbOxcSVK6Cy8UB1Oc4i22sbikgISEDFqE0gsVgdAUQ5qPOhWl+cTHBFJwewjJ92dQVFJASU4C0hBz8uNdCXZQIszpGYk+emJx5JqyXIJcDehub6SxOJXW5gbCXdQIdVKmPi+OzNQiwqQJ9AvqT1xTGgN9PyP8vgIH84dgX+YstqW8oQjLSfnE3a7gODvQq9DkWuVKnpUd5nH1Pe7X3EK17BhXKpdh3KrFZrWznJn9jEs9s0gkgU3tmygPM6NTeQglhZliGYDi4jzxLI00PUcMq5VI7YlKthFX5cLcjai++REhyhupbxZCa33ws36Ir9VjipI8kEXYEurwlJoSKX3tNbRVF5Avi0MS4yHnXZI7vtYP8HfSJz+9BsMkSwYHDyWyIY1+FgpIlN5iU91U4oQC4D2QK8vBfGAJCbZZbHuxDNdiew7UjcWmWImT9YcwLdPnUs0CdMovcL9rEwf2n2Hvvu8x4CjOfY4caj5Om+sDMUNqVV0jvZ1dlJYWiDt7GanpvCgOojLZm9QsLyFokECTazTcfJdA/dN0dXcT729ORbofsV66ok762SryotRXxJIS6UZhVgJt1fn0tdeKmAXsmZF25MY5kuTmzomwK6xKWYNduR1fh3+NX60/wwNGYpthydDYIWQVSunp6KG4WEiIAmn5iXzo9zF26daMCBmKZZoJowPH4FPrz9fhM7AstWJx1FK0CnQ4KDvIudjT7IrayaGYQ5yKP8bC0PliffOmpk7y8qspK0wnOcxelF1TXphYbyjU+Tl+1opUSgKI8TaU25aTJvXVZeKnkF0vPsCC8nRf4rz1XuHuKfaRtzHag3xZNMWl9dTUtAibUGwO28zGyI3cSrzG8qilPIp7wLKklThWODEuaDxJffEc6t1JZH00n3l/hn2aNV8Efolzuh2fBX1KQKb83aWleXS2tYu7LSc4glO5E5MDpqCcrMjisMVcibzE7Zb7aPbq0NXVTUtlNr1N5TTVFBDmqEhasAVlqb4E2SkS4axCQrCdWOCYxgTqq4oJctbiRVcboc7qRLqqEuKgTG1WqIgxwlWNPsEhK5XQ1VpLRmaJ6Oy1VLTwVchkEZuA8XTsSfZF7eZy7hXuZN1jW8IONArUWRG3AttKB74K+gr9VG3GBI7Gu8yZXd2rKSjOobuzh6KiHHFn70d5ZxZK+NDvE6zTzBkTMhLTNAORX9YVNlTntoi7N9HRUeSnh5IXa0uY8zNCHFXIirInO8qRvBhLKnNjiY2LozQvlVh/Czpaagm2f0ZTnrCiHUyY83M8TR/QVpYq6kGklz7NDbVimGFHWxclxfl85vc5Rqn6TA2bjFaqGjODZ2BWbsmGhA0o5inyXfJ+Lmdc5Xb+HXZEbuVi3HlWRazmYdJdJgSNpbWqjb4+wfnIp62thbKyAhGfq8SJDzw+wDHNlv6BX4qfX4Z+QXJzCgUZwu5suyiTlvoK0iKcKU50I8bbiK4iX0riLYn3NhKToORLwslIDKCzoZzuhhJa6koIc1QiJdCU8nR/AgV5uzwjLsBKzKArlIt50dtDe2MXQZIY+gX1wyndlgEBA7FLt2JoyBBMUuwJ9gijsrKKcRFjMSu04CZXMShW43LdKTQrlLhXfZkrlafore2lvqGWqqpS8RxsTU25+G8exN9jQvBEjNP0GRE4HJ8iZw6ymYaOJmSSUprqawlwUBNtLNrbkEjX5wTaPqVaFizvU5xV6Gqto70qh9b6SujOFXdUe1prSfAxFGUd6qgi9qs50fZkJQdQU5ZNuJeRGHJZlt2Ad40fX/oNxq/YhSNsxUlqxx+d/kJcjhARAyUluXR0tIm6J1xV5eX09xuATooWM8O/4VnyU+aHzOdB/hPx94Kf96OzJ5y73R+5m9XRK3iQeI85oXNRTVLiq7iv6GrqIyuznNqKQgIdNcWlVdqSaMgJx8P0gah3AtZ6ISwaiPE1pbaigKaSdOjrJC81gCDbx5SmeJPgb0ZLjgeVSVbkSuPJTAohMdyZ+sYOCpJruJl+n2lpi2nw1wDV6diU2nK4ZzsyYtnMBmK907AbUEt4Uhgbu5bgX+jC9sZP8S20ZmfTejyLnNjfOBTnEg2+797Nhbl2bDA6TyAu7K86xr7Cm/SZ7aPWfBPCBm9bc6Moa2FnLyc9kb7iIAoS3cgui6K1rY0QtZ3U3XyPQPvncj61JdGUG46H2cNXuOuEHSUg1t+cmvICmkolYvbj/LQggm0fkx/vTFGWjFJpE8vD1nI15zo3ctXY+kQBN6cP2Nd8mPa6JnpoI1gxA6cxdThXWrGrdQPehRZsrf8Mv0JXtrauxr/AiZXVH+JfYseW2nXcHhnESr+BZBDMiZ5DmJabg/ocyj2u09UDddWVNDTId/YqZLGU5briF21IVVMO5WWlxD9cQMmtL4iL8BLHgyDbJ0S4qhLtoS32l35WDwhxESKLemgsSqajpZ5ILwMxG25vXQ4RLqpinxpkr0hKaAIjAsdjU2XLyoR9PL6tgEqUAhebDtJX3UpLbxXuB8sI+LYO9fYHnKk/hlXJA47VT8CpxIZ9jdvwKDJkd+MA/CudWZW0hvvDw9lWvpzEkjRobCSjMI2BeWOIff4W0WFWxAulsVo7yMp5eWavOgipxI6mmiix1JVMZxOP5vyjefaPYZyx9PXW0lmkSlOOGmVp8TRmeeNr9Yz2ggDyE6LxNFMjwc8Fbwt10sOC8LfRxclAFWcDRXH+W5bqJ9aM7WlupC4riqwYP3rKUskKtSfE2Yr4aD8eXDzBoT2jeXJHgamTftmWfyX9x9n7F9C/h7Mn0LvvvsXh7xS4efEtDu+aS0vxUjrKl9BaspjanFlUZc6gNP0bqou2QG8JHRXfUZc9m5biRVTIZtGQv4C20iUi1efNobFgAb3lmnSXXaS77Do95arU5y+hROi4y+ShgGLmu+RIliycx+Mr+2jMdGXN0plsWDaDjStmsn75bHZu3wYvmnjR203/LwbInT1bD1qbO5l0bSpmkZpgNoeuiId4tOmRTxJxtxOJsnQn5EQRyUcruZB3j0Mxt1GV6rAm9DySFk/8mnUwzzTla99d5LX7YRL0HM23ZXht9aGxsxandiWqSl3pez6UiqwkTntZk1IYSpY0m5aXYZzPAjRZt2UhST6mcjj2ayDtCRZ2zqxZsZiNy2ewftkMtqyex7a1C8Tvq76dw42rF+UTk75u6KunKMVDxL1x+Uz2bl1JSmI2mUX5fHqoHxlVfoQTRL3OADzTt5LRXAgHoCMkD4dv80hRLsCP56S0urIt7Drn45SIabUhqtWKy/EqbA69SnqPCxbPLNgyyIVvo49RRSouL3xpTdOjV3MCqXn5nPE0pKo+ld7uHjIkuTQXBvLI6xkHLW6xducWKgpkYDkdyty490SFtcvnU55kg53ebdYtmyHKbOvquaxduQQ9rWfy8D1eEBbgwdJFc9m4fDqbV83m0g/fk5NRRWFrNlFo0EQWYd361Kt+iFPpJUobasSQuYaKFKyGl5LjK8W1+xE5Tf7MDDiKcaY5/s26SFo8WBN6CaV0bc7m3eHbufp8O1+Xczm3ySYB755weoIu0WW6HM+sQq546dPSIjh7XeSmZ1Ca484Rh3vs0b7A3oOHoSYdDMeIZzAOf3+SdcvniDq4YdlMtq9bxOaVc1i95BuWLJxLVIjg/L8QMepqqIiYBeyCrDetnInqvcecN7jL/JtTqSaDGGJwj/di7NkR+CWZMvLCYKrrknnR00dWVjF7du4kNtmZQacG4J9kzthzw/CMM2Li+TG4xWkSRwzlVJBAImXIWP94MbdsfuCIzg7OGB/gisVRduusw8lKlzNnLolhVkL7JEkRLF00jzVLvmbp3Mncv3yA1hw31iyZxrpls0Tb6uuokU/WaBfr0/0a99xXuEP93cT3trZ2cu/eY4y1FTlreZDdahtQdLnMesUlaHk9YNbVydS8xF3RVyUWWm8mhnD0iMywZ8DR/gSnWDHk9BeEJduyb/ce4uLS6BGWnoHPDw7ELOApC+9Ox9D/MasfL0bZ9TprHy3kez2hrp7Q5FbsLA1YvXwx29bME3m/YflMNq+ay/Z1C1i/Yh5nTp2ETiF85wXNNYUsWbyE9ctnsXP9IjYuny0+L9CO9YtYungh2enCJLlbdESE5FDdbfXMvjlZxCZgvGp5nJMGeziitYkCpKSSRhHFJJOAof89Zt+Yhl24OtOujsc5Upd3d79Hfa2wYp1JY0OLmM0xP7+c3Tt2EZvozODTX+KdYMLECyNxjdZl6qXxWEXY0t3SS3u7vDSCEEJprPwDm1fPZ+ua+SLOjStmsXbJ12g+f/TymR6y02NZvXKZ2IcI8hXkfevsHjryPFix8GtWrVhOX4dwlvOFWIdOSCwh7KIOPN4fp0gdZl6fjGXIMxbdmYWGx3VSSaJAPJ0mIRcJP+jv5LDONu7anWWzyirUPW+x5PFMAn0s2b//GE1NHWLdvtDQOHZt20FhXRAh6JKQ60L/o58TlGLJ4JNfkFaSTntzl5iFUOD11csXWLd8ntg3Cm1fvWQGa5fOQBKki8Hz6+hqqctDwF604+ZgzipB3msFPshlJ9ilKO/l8zhx7Ch9nfUveQLpeV4MOPYJwSnWDD05SLStUWcG4xaj8+qZMMKpIpnwZi1S65wJaTAgqcGeyHpTQusN6WuQ0l5TQEtrl5gp1dzMnluXf8A4RJFpVyfjHKXD5EujcY/R5729n9DS0UpLcwdigbueBr7bs5v1y+ewY/1CNq2cI9c50bYWsHzpIqJDveSZPbtbuHH1Ct7WigTYPhHlve1HeS+fwdoVC1BWfCjKWjhb19nSjXeKHqPPDscz1ogPd79PdrUfAeiQme/Hjq3bxMgRgc/C+dM9u78jOtKRCZdHYx2mxoI700TbWv5gIQ+dzwrLLeJ5XOF6/lwTDaX73HI8wZZnK1DzuMOSe3MxDVRkipDav7eS5mZhYeYFTdX5om4tmjWR7/espKvQm0M7V8ntccVMFi+YR1WxUJNR6C+buHD2JJvWLmHzSrn9/STzb3AzF+YFwnt7KSurpbKoGSX358x+upDOZFXQmYKsyRfvXi3qpI24HHAgLyQVm+EVFORF49z+CGlNAKO9dxNW4olbkzJ59YF85XcQ21wbfPvU0Vgcht6IAIpDiziQ9ZhL0mfgsp12tzPopkhQCTGhra1a3NkrlaaSnmHHUef7bH1wjItXbkJlEJhMoqUqh9Vr1rJo1iQO7fxWxH10z+qfcC+cR1m+EKIpx33p/A9sWiPHvXHFDHQ0NGmp7WKzyi6+195EHsVI4vaQbfolHt0OdAmbrdebSLGS4ji5nJxWH9xbVQgodGOk5x6yhCirpicU1ofg1qhBUUsILpWKqA9Lpt/Nw0S2euCPH+ltcaA7heZIQx5EhmCX5EBnZ4u4s1coiYLWaJKynFlxYjta2kaQrQ0uq5BmSFi14ls2rZwt9o+Czgry2rRiFtvXL2Hj+rW0NwghvIIdt7J753bWLpslylPQ9c2r5uDh6M2E819j6H+bFCQUBc8icfFuInSE85lNdPfVEfKDFP+15ST2WBHYooeO1Ji5gcfIbvLDs1kVj3wnJvjso7AtAPv459zqF0t/0zVkN4aKrC2rT2eS9yriH/wRqtNob6+gRzh3LWTjFHb2akOwjDZmzda5+PqFQP4zbn39j+bZP4ZxJtHblUW5dAnlGYtpyF1Pb5kNHWW76S2zoz53OS3Fi2nInyd+1uXOprloIW0lS0SqyZxCX3MY7Q1GlEgXUJkxjdrsWZRJp1OXOx/qFmCovYRDu0fw8KYCX0/5ZTv+1fQfZ+9fQP8+zp5AQuH173YoYKytQFmmAmVZCpRm/kQlMgVKMhSoLFxES6Me2SnvI41VIDNBgUKJ/Jn8NPnPhVIFOoqOUZLvRFmBC+2FB8V7uckKlBesfTXY5peUM2vpct77uB9xcf7oPr/B2p37UFD4Dat27BVDtKpr6sRVxy9+dPbsPCivaGDsgEloauqC5VzKfe5Aeyf1FfV0OVTRk1iI0848vHcVkVIdSmJ2GD7R0Rj5BtFcLRMTcAQlxKHt6U9dvYTO8CwsPqwk+2YdJXlV0N5FqTSUbpVBvGjIxjPHl5SsGFKTs2kTnL3aEJboX2TJxbMsXzAbV+9g8N4HMl027TnJ4LETGTHxa74YPoYJ0+fyYf/BTFuwDIXfv42Ble0r/M0d3URFeqCtfJUNew+goPAHgoMTyM8twdVcE0l6onz80xwPWfri32RrViILT8duThFBd3OhOZHmonTCpCFEZUTQUZxGZ0ma+HOoNISW2lQqHmaiO1VGaJ4XVWUVoq9ZHKYjZsWqaqrjgacjOfkZdAm1wKR51OT5MUHtFNuMNVD47Z8ICo4A24VQGszIyXOYvngZm7Zs5P7F7xg/8ktGfTWHgSMn8GH/QfiGyVd0hSs1M4dx38zkz+99zLyV6/ngowHIMksoyCslNzWN4uIyqKkAlQGQ5y/+TV93IgVZKZgMLiXRXth1lIp1n3S8/AmMExKmZNJYlUlotDfJKWGk1IRhvTmFx/OSsUn2oa1OOMsCpS6nwHo1xS2NOKfaUl5eLC+9kCalqcgH21hLdqk8ROEP71KRkwamU2gpSuNPf+vH8i07Ufjtn/l243Z+86e/MX/VBv747sdM+GY2aVnCKrz88gmNEDNWDho9idFTZ/LOh5+hb+VKZEAQnrY64tkn4aopLyYh0B57awsGfzCY7CxhIiCUgmjhxuOnxMWH42OrR1pSFMpP9YmKDMfPwZCYCF8xQ+KPV01ZI14mmsR4OxPm70RMsAt2tq5YmDgSEmaHr588JEu48orLmLlE0Ll3WLZphxhOHBnli5H6LbYeOCzaWEmpPByqvaOLt//yHss2bUfhd++wZP1Wfvf2e8xbsZ633/+UsV/PIFkmr9EkXDYubuiamxIf6k6Enx1urt7o61iRHOOPu7UOFcXy94pXp1DPLY08aSbStFg8rbVJToxG8ZEucXERWAu7AMLuxsvdhQBnIctvIJpqpvj5BhDqaUlshA+B1sakhQXLkzsBkYkpDBw1jg/7D2Hagm/5y4efMWf5Wn7/zgcsWLOBT/p98aoJTU316D+7ws7Dx8Q+ZI3Yx/yOVdv3ip9L12+mrLru1fPCVVFZjqaqoYhNwBgX6o6VpTP6eqY0V7e9eq6nAcKDXAl0NSEkOARVFUPSksLxtNZFlpmEJEs4xyhvdVt7OzeeKBEdE4qPnSDvCFQUDQgPC8PfyYjo0AiaRWddft2+d5vzhzcwY/JIBo6dyqjJ3/D5kFGMmz6XefMXv3rOysoWhT+8zdINW1H43dus2LKL37/9LqFhXmgrXebirTs0tf70XoHPws6Pu6UWaYmhqD03JjAgiGB3c8ICnOj6GStaa9oxMrTAwsyBhHBPwnxs8PTwRU/LkugYD1zddF89W1VdjIXlI3KyUsnPyEYmicfDSouUpCiePNAmNlby0tGTX198OYS5K9fyp799wswlK/nbpwOYMmchW3Zu5/C2BUTG/CTvuDQpw8ZPEZ+ZuXQVf3z3Ixas3shbf3qXxes38/4Hn9ArXy8Q/0d6ehKP72uSGB+Nj62uaFtKj3WJCA8TS7/8eFUWl/GiJoXGigx6C5NoyU+hqzaDzhoZlbmhIIT9v7wi4xJ4qKpGanwwAc7GhIWG8kzJgLTkcNzMtcnNLXn1bFVNHb/5/Z9ZuW232K+v2LJblI0go9/++T2+nreIrMLiV8/buHkxf9ECrp/eyfzp4/h8+ATGfj2bjwcMY8rsBXw9bcarZ9vau4iPChB1KCYqgscPtCjMS4XObCTpcVy5/5i6BmGhQ37dU1YlKMyfACdjUhNCXtlWiKclEQEuSCRS6uuFxQCIjPLC29cQVycvDPVtSIrxE/UiwD8QpSfalJQUvnpvfHySOHcQ7ei3f8bbzxkr/Qd8f+68aGertu2kul6e2Va4dMwsUfjNH1/JevKsBfQbPJLRU6ezftNaVNXkGRwrK+soLKrl9uWHTJu8hMZYDdrUx1FTUQLCec/4SnCsId0rE+OBJeQlZ0C3jPy8dNTdfUmWJos1CatKpGh5+hGaFAd9MgKWFhG8qIGckHIicnKILSilxmw1BF4itaYMrxRHqqtrxZ292iwJjhG6DNe8ysJjh/ls4FgoiwbLmSQlJKKg8HtWC3OU3/wRTx9HrA0ecvzCBRH3is3bqaj5aeFBz9JG5M/0Rcv54PNB7N7zPRVVzYR6ueLraipsUkGYCphPFx3e+oQuUg1kRGllYT6uhNrSNChLJiMnkcB0XzFRkXCmubwwHZozqCyTQE4SDkOLcTIJQlIaLR5Rq61upEltDMisMEuVYBPqTWtLi7iz15CTgHWUPveCtVm2diZzlm2DfGvw2o6xtStv/fEvLF63RRw/lm/eiYLCH1/2lwocv3iVji65HQs2d+X+I/H+MuG537/N3BVrCQxPROOZBS7OLkI5QvDaTeXBczSECH9VTnNXBl6H87D7toCOdgFHJr6xMeh6B1BfkQGtmUSnJKDh7kdVVTqk5aD7eQHKJn5kCvVVXxTSRx0GPr6U3fscSiIoqaymvb1FXmcvJxxqg/BMD+K3nw3gwvWnkKfM7Wn/aJ79szDOjghykhUokipQlfMpXSV6VGZ/RnepEeVZf6ZY9vq8WHhWmAenRytQU3aBhurrlGZ+QrH09Tm0QDX5CkT6KnDlrALTv/plG/5v0H+cvX8B/Xs5ewL98Q9vsWvrW6xd8Rarl/+SFFi78re42G8jMTGexjo/IoIv4e1+jP17PmbFUgXu3ZrGqWODWbVMgRDn8+ioPcNYR50Au9PivXOnRpAtE0Ksfpz+9FKVG4SH5VN6hQyFSGitSsTTWpnWyni8rZTo6Oigo7PrNWdPWFmcOHgqJiaaYDuHhuCr4iJTd2s9dArJJ5Lw2pGP1z5hYp4mHtZuKUunu0RKd30KNKTSXCmE8wnnLJJp98rAelgxDaXxtDTJxFWjusJgep4NgLoc6CmnrS6FpFQZ7UIYZ30YccnW1Del4mujTKpEQp/rTvqinxIdHU5mrD1Z8U6kR1hTkOZJYpApZTJ/QpyF1McNInaBerqFLGXJ0JdGZ20SdoaPxAlRY10j9BXR1iyju7OZPs2xUCyERNbT2ZRCQ0siDjOLiFbKhs4EuoWMZy0Z4qHmPuFnIRNYk1S819uaQMHdDILmCau3Etrr06GlhdoED/q0xkKHkPM9m8Z6qcjnjPRcKA8jKsWSpsJI/KyUqKoooc9oOn05ngR421OZHYCvgzoNGc7kR5mSEmFPfKAZKSHCLmfHK3yCV1mY6k6Uly61RaE4GCmRnlFMQ1UtzbnJNDQV0lcjE3dQhWx24gpzWxoNpamYDyshy1sKPSm016XQW5JBS2W6KLuuulSoEUjQmXSkB4sI31ZEV0saffUZwsFL6n2f0Ge+VD7aNqfR1JRPY3MnMqHgbm24GIbbmhOGs6W6GE7Vpz2G7op0vBx0aS6PIdBRlcbSaEJdNaktCCfSU5fCNEEGPT/h660n3EMbWYwDuUluxPob0FRfSk1uLvRk0vCySK8kOZXndy/h42HK8E8GU1H+8tyBkEe9tojm2jToy6OjQQJVeTTXSqA3l97mdDq6msTJuXA1thSKWWoRnusUZJ9Je7WMruosaBUcyNqf8b6XypxAgp3VaSqNwd3iCZ01guORLuqci7kirS1Ncj3s6cbb+hnNZdEEO6nRUBxFmJsWNflhRHnrUZAi7Or9DHdrA22VUjGpjJD8oq0qg56qbPHcEt1ZIm55WBh097ZRV5lCU04KbYLu9QnFhNOhWsCZBi/yxV3uHyf1UElPUxovqnJoqRbknw1twjlb4dnGn+HrQhZj+8q2YnwMqM4LIdxdm7qiMHzs1OVtEB7ta4e+dHob0nC3VBT7GD87eR/jb6csylkwevHd4tklaBIy5VVlitgEjEKSqo7qLLqrM2hpK3mFr62jHlrSoSeH5mopfVW5dAsZGPvyqKtMpjVfRl9vr7wdoryLaa5NhRd5dArPVefSXCPIO5u+5lraO7tfhdMFe1hTnmhJWaI18cFWpITbiH1KfoorsYHymmDCk4U56YS6qNNQEkWQkyrN5XGivNuqEqAnGV4UQZ+8DcKrX/T10dCQJba5p1nCi+rcn3jdIqG1veYVvtb2MrqrMuisyoR2GXRn01qdQW9VDi+aBZutek0mAu6GKkHeqbQINi3KOw2q8mmqbaBH4MVLufjaa1JTEEKkly4V2UHE+RtRLPUh1EOfvAihNmb7a+/OjncUn6nMCSLSU4fawnBCXTVoKInE20ZNLAEgv3porJNCVS4tQhKMFy9tS+S1IKtXL6WhKR9qk+gS2liRSE+lkFFW6EdS6SmPhcain9rQ0UZPZSZ9LVLRPkW5VefS2ZQGvUU0NjSJte2EZzvaW3GzUKalIo4A+2eiTATZCDIKc9OkLFMIC38pE7ElbQQ4a1AUa0F1mj0xAWakRdqTEmJBidSbYDfjV/IT+oQeoR8Q2lArtyVhUU/oG5uEfrG2UDz7Kr5X+IO6MpqqhTbm8qJZ+pNtdQu2lUlldTzt7dUv29EEHVLaqmV0CzbdlvFKt6nKorEp55X86qrK8LOV25GHxRMaSmPgRZpoK67mT2mpELJbvrQr8d11BDk+eyXrIok3KWGW5CS5khBoSoiXfCG0oqJWTDT19O4zZk1bRIdElS6tUbQ0VYqyaxUygxJPQZQEs8ElVAuLdW2pNAvYi2RyrA2ptNalimN8s+As9KTgN6uIhMcyGtqjXg7A0GyxmD5vYXdTUIYkmlvLqKxuozwjjYYidxIkrlQmeeDrakZfYRh9+pOpryzG116Vtqp4PC2fUFccLcfdmYWbxVOaBL15DXc9wU7PKc8KICnEBHd7a/KLm6CnBtrTaersgeC79NmukvezXTKauxJINsjEemIxHY3JUJlAh6CjrTJahXGvLIEW4bMhjdbGFKFWBY5DiyEoh+72FDErcmtDN+3aM+hLMYLWLlpLE+nsqiO/qJ6W3CQyMmzJy3WjPsaM0FB/+pL1xDbkFxYQ5qpJfXEkwc5qNJfFijoszsksn4CYNfmVCUF3kTiHayyNFZ+vKQilIL+Qlvx82uvSEY/R2++gxmU9DcLqn7AD3xtD4A+5uK7Jh+5kUV4tFen0CnOyOvkcrakqjb4iGW0tKfTGSrEdWEpnUhbNQlbkBiE8HVpKEukRFouLUmhrqaWruwlZVjntBTFQGyhmgQ5zVCNfSFSU+ZSbX/2jebbc2YuJSaCrsxIzo83inPXEwSHkxuhxYEc/CuON2bfjE1YvU3g1J140TwFj/Q34eBynokSfnJwMYiLVOH96iPj7X86jVy17i93b3mLKxF/+//9b9B9n719A/37O3v8//YbJUxZhYGBMfLyM/IIGXN3COHb8Gm/95kNmzlrJgC8nilh0FS9zdNdyzh1ej9q9s3JjGj2DtHT5BFi4sqQpKN87gzQ1mPvXjhEV6Y3yzSNQHsAPhzZRUyM/byAkFOjfX57ARTizV1neyDi/SWhLdOjTngNpeqhhgFOTLYo1t9HpeUrI5mpCd1Sj2fMIlbr72FUb8KTpOq5VxtxtOY5vhQPXW08SXO/CvoCTPBwdydnGQ0RU+PI9Z2hujwS1MbTXZnCRw0SUeiBLKiRPlsYzXx3SMsN5fuMUgb4vd1Oct0OCkvijhvI1HKw08HI1xsLgKSH+Nhho3CEy1AnVx9de4a8oLeTO5SNERXnz6PJ30J1OdnoRKYUyzrGb5KqXu2RCvbkGKbW1zZxu/g6PZgvcv64l/l4pN/kB62oDEaNRtSb6DY/QabiHaZU2SnV3cWg35LDqXa7P8+RGzxn8K6y4wwUoigbNryl+kc3FF9vJLU/mRdcLYpIyeOyhSU5mJJr+2uRXS+RtMJwG5eKyHE/vnCIq1Ak9jfs42guTMiEbWg4az29jb673Cl90mD9aKteIi/Lgye0TNDVXkJFURlh1KFfYRWltqVA0DjRHQUsT6aWpHGrfQVReIPaDa0hxzORU3z78y1240XIar0o77recxKXagMcNt7Gs1kej5wE/HDDg7FF9dF48xrpKBS00Id4MTNcTRSKXW3ZTX1lGd3sv3hFRKHtrE58agnagcOakGNqrQH2EsHdGR28Tt87vQyYJ5emd06Qm+aP6+CLx0R5oqVwlLiLoFT4xW2GXDF3NR9iYPSPAxxzFi7ewrLHkVvcR2uvkq7suRa4MsR2Ck9SCYV5DyBWy+fVCbV8dJzs2E1nqxTUOElXhzV1B16o8uP3ie7yrhLNIP129je086jiDbbM2hq1PMG1WwbpVDcPOB9jV6qDJvVcjcKYkCeX7Z5CkBvHk9kmyMiK4e/kwMbG+3D2/F3qEifpPlzDA3bqwH2l6CEr3zpCS6Ifa00vERrqj8+w6USHyM4vC+63RwLT5KZZN6mi33celyQCNnmt41Fpws+sIbbWv75JFVXpxk/1EV/hwjQNEl3lzqnWLiPsqByiiUHxveXEDV3qPElDtgNKLs/jUWfKs8xrO9YZoddxBr1md7ho5QEcbM0z1Hr2yrehwVzQUr5AU78O9K4flk9afXalp4dy98J0YinX5xHZkGZE8uPY9WRnhPLpxnLLi/Neeb6ms5nHvSRGbgNGqSQPzdiXU265Ci+AtvLz6wL5Gl0fdZwmuceQhJwirdOfmiyNEVnhwi0O0C8vsggPZ18TJjq1iX3KDQ0RUenKfo4RVu3Cv9wTuNS5iThvhUldTw9fPGXNDRSxM1IRTWKJDaGyggpnuQwKD3FFWlu+ECFdclLuorxnpoTy6eVy03zuXDhEX58ut8wdFZ+/nbS4ry+Hyi+8IrnLhCacIqLXjafcFrOs05NFZP16tfWi33MK44zF2jTpodNzGo8EU1d7LeFdZ8ojzcp3rgxwyudZ3iOgKL25xkJgKX1G+grxPtGwiplR+Jvenq40H14+KtqXz7AbhwY4Y6zwkwMsccyMlXO0tXj3p4WSLkdZd8RltleskxHjx/NEF0pIDRJwvhEOrL3f1SguqSS2N4Bp7iS734XjDVsJKPbgn2pY7t7hBKvIFl466Bm53fo9rnSkanXewa9IVbcusRQWzRhUMef4KXxg+KPWcxa/Gjvs9pwitceE+3xNR6cFF9lFYVvazGbBwyTh/ZAOS9HBRJoJslO7+INqW6uPzpCUKC5Pyy1RHBW9XA2wt1DHUE8aRUujNwtxEjeePzv18ao0wew6osufGiyNEVXlxG4HnPlztOyDivcF+qhGKI8pFeZfvCasUdOwkAdWOr2xLpfOKqNeVOTk0NQkh3WCDHrrND3Bs1kGr+yZudaYodV3Cv86G232HqCsXFg1/ugpy47h98SB52TEv9c2fe5cPieeEb57eSVnJT7uXzx5cJjbS7ZWsTXUf4edphq3Zc8wNHr96rry8hqL0Ou4mPOKbsMU0BKmB4WxkJHCLW4SUeXK8dw/J/mnYfllNXFokx7r2EFnqy9n2g4QL/UvjDoJKXbnadgL/Sieu9/zA9bleHNW+hXO7IaptirjiCa4HwPMmtrjwuO403bUttDZ2YeHvhWmIGclpgWiHyKNqEBakdSeKPxYVpXH74gHycl7ijvWT4y4P4NaZnfLMuy+v5w+vEhPugq7aLbzdDKmsqqQgtR6NrieoNV8TjxeT8BTcNovyMi/V4hrHSFQrwnlsDX61TpxtO0pomRenmw8RWebF2a7tRJX6cKLlAJFVPpyoPcyDUVHsDfiOoDpHbrceIIV0MF4JCbaoo4Jp9WNo6qKmogV1D2u8Yp0JiHXDPNpa3lCJMdisFH+MiXAVdVWaFszjmyfIkkXw4NpReb9yUehff9LHe1eO0lfqy70Le0hM8EflwVkcTZ14wAUcGoQzfoIB7wa/E3Q39vC8RREBYcSRKvyX1WDaoc69hiu4V1pxu/ksfhW2XG3dT3C5OxfajhBR68n+pCM8GhbL8ZJDxFR7c6F9B7HCOVChLIzmcE4VLcCz2l9IhU5BXjVP3AwISvTCLNiM+JJIjCzt8PlhAsqL/tE8W+7sxcZG09XVy7XryuK9d99+n8JEZx6rqJMTayfucP40X1dg/oL1qKmbIZGWIcuswM8/iP0HTvL2O/3/zv/4d6R/e2fvJ2b/TyahSKy3t/ev7v+709ChQ3n06BGRkZHk5OQQFBTE8ePHuXDhgujAbtq8VVxhFzJyOhg/IchZQ7x38uRJYmLkA1x8fDwTJsgdw4Ej5dmsBo2eIH7uWDOHS8e3MnPhIvbtO0BpaSnvvfe++DtzMydqq1sY8HAwGuEqYDgLCsMYp72NM463sWzfjC378d8KgbuFieke9Gu34VZ3F52GBVjkBnAk/hnhDTo8rJlEXI8VJ53Hc/eLUK6VfklKaziqfYq0dNeDxniamiL5NGkHHmUh5OY0c9TJmb8onmW2pSYK/Qbz7qAJbNx/ivgrQzHaNw5bF1u2bV7B7995l3c++ASF3/2J98VMo7/hoy/kSWaePXtGfn4+06dPl+MeI+fD7k3LSI7PIjFLisKZ3+EVb8PVsz+Qc+ZdbhzZREiKlEetowjqUsVpKsQ97UG1b5qITcDo1HicR+m23EuzxKXxNLq1m/DjPqfuruXaFEu0e6ZgUOjJiLRjUOED+lNI6Irnw5gNZDfKkysEp5XxmcoVZhur8b7ieUZt2Mnm705QcP0TFA/NZYkQ2qGgwMdfCHUPf8cf3v2QTeu/xctBg5071vHOO+/i5OREbGwsgwcPEZ/tN0ieSXX3oeOU5DRgEeHAny7+iYiEAM7tWU3ro35iXbq8lgwuNXxAQrk/FgMgzbuS2x1fEFFnyeOaqYQ2qHMsQRWzHH90G5bgUncLS3Zxfst1zm+7igvbOCM1YlneQ0jXBtvVGDYHMCR6O43t8jA2k7AU3le8wFwzTd6+fpj9x4/QUR5Pr8qXHN+xkumLloltHTx6vPg5YLg8w9xnLzEMHTpM1F0HR0e2bVyGm40q+7/bwm/+9A7vftyPuV99yxmbG4x6MpRgHycePXqCZ5Y3wx8PwjFOn49uvUdhaRK86KXxRSrPW08TlefMH07/CccYQ96//D7Wkdp8dr0f2sGPeXz7FnFxiaiqauDrbMtMta/4wfYQm/RWs9dkC4fMd7FG+1suOx5nyPVx4hicmJjI+PFyW/rRtoaMkX8fMm6S3MbWzaOtUqjF1cnJk6eZsXCxXBdHjRM/vxg2Svz8dOBQ+f1BgwkMFOqDwczHi9ltvJEjFntYobmYq06nmKk8jcee1xn6YDAhfs7cv/+QjIxMbl6+jH2UPn+5+BdcYo35/Q9/JCzLAdX2i8QUuPLbU78jqkCoEyckEMjhL+f/jG6QIqPvD0fJ+xYzlL7iutMPrNBawNz7q2kXM8V3cPrwVjHL7Y+29cmXcl3rP3Sk+CkUpr516xalpWXs2r2HUVPkmTjXL53GjTM7mbVw0Wt8+eab6chkMhoahKyZnbTVNjDs9iARm4DxmOV37DTawBrDb3G2MMHQ0ITg4DDUHj/ivvclRt0fjl6wEl/c+BzLCE0+vPyBiPsP535PXZv8/E7riwxUW08TU+jKn374M3bRenxy9WPMwtT48tYXPPFUpbGyQ9wAnD9/Pn/96BMxy63CH//KhvXLcLJQ4tSJ71D47R9579PPWLhgIVKplM3btvPpoJdyeim/oWPlfcrQl/LetHkLtTVCspFGerp7qK7O5E9n/4hJ6HMG3x6IZsAjJj4ax3WPH9BSUsTPLxAzM0vsTQzZYrqGDborOWt7hIWqc7jrdoGpTyby3Ocen9/86FX6fl+ZCe9efBenGEPeOf8OrnGmoryDpLY8azlLWnkaZYV14rmzGzdusHCFPFPlj7b1Uf+BYuj+u0IWwD+8zfvvf4iNrXwH89qZ/Sgo/Fb+jPA3g4eLn1+OkNvnnCXLOHfuHC3N7WSkFhCW5orCybcIlNqi1n6R+FJ3/nzmHawjtfj06gc4pjvz5IkiQV6OjHk6QsQkYBMw/mhbB0x3skhTCK2Th30+8DvD2PujRV4JPBN49+nVT7CL1uF3Z/5MZl4hNVXNNDQ0sG//AfGc8uUTW5j/7dLXZPOjbY0ePYbU1FTMzc353e/+wNvvf8zv3n5XDJ1fv24ZtkaPuHjuiPjssrXrUVZWFnWjoaIOvaCnfHD5A1GHBJ4LtvW2yHMTfn/290gr5Lba3VvI2xf/hEWYBgNufvGabU1TnCLqdU1RHi0t8pDzbaa7Wae9TOTD/OezuOd2icmPx6Pmd4+Prr5PTXkO9fVCSYdCtm7fwYiJU8T2DRs/+bXPxTPHce3kVvbu3o4sM4unTxXF+5+87E9EOf7mD7z7UT9++6e/ipjXbNqCpaWlaH/FmfXc8LjLGPWvaI5UArv1OOQk8tfrw4mpd+BWRz/SI/Mx+wxScmO41vQpCfUe3Kj+kvh6DzS6lElsiuVe9QjC6k1R6ZjG9cnWnHq4ilDu8W3CFS4IRbf9bkPwWY6VG7E44TTdXSBEGl938+Ej5UvMNFPnnfMHmb/pIHeObaD06t/YsX0boyZPE3EM/xH3OPnnwuly3Ht2bUWakSnKTLj/sdg/vcXb73+EqpYJTWXtLFJbwQbjZTg42qP23Vg4cZQXGuDcfoOnvWNI0mvHdhREtJhwp24EsfXO3Kn9koiKCDZEXSemOpibtf1JanHnWvEg7vaP4F6IOok9UQyP2YuNUL/TYglkGjMv+yanpCrirmxzC2w1N+VLtZtMNFbmvaN7WL7jBCZn5pF+6VM2bdv+qj8dNGqs+DlkrLyf/LE/2blzF5WVlRw7dlz8PufrUdw6s4Pla+Q2rfRQm4F3R3PP+xzqGuq47OwPUgO6+2Ch3iqWOa8h6TJ4LQdXzqJWuxT/OnVU6ifjWhjO7tiHRNdbc6dmBEmdzvwQNox7n0ZzJfNLIpv8+DhyEyE1ws6xEB88CY3slUR1CqVEoKQcpusoM07nEUN07jP06CEU3hnAg5kKqIjO3t+nTz/tR2RkBM3NzTx//pzNW7Zy5uQhGnK8iUuIoEbmxtGD+9iydRvbtsnJ0NAQiUQiJoCxtbVl/foNv3rvvzsNVpjDaQX3X93/tyBjY2P+XyDB8SkrK/vV/X930tBQJzMzk6oq+QBRW1srOmQCloqKcjFFfW9bFR3NVXQ2V9HTViXeKy4upqZGvoJYUFCAqqoq+vp6qKupo6+vL65mC5/mZkLNlDZ0tDRQVRVWtcHFxVX83wUF8pVCd3NPivOl4L4QzJbgs3c4kpvjwWsgeA2l4vI2Kq9uA68h4DgInCeA88d0mG2hQW0XuE0Bhw/BawZofETx7sVg8xfwWgk+x8BxJzz/Cy9s5hD0bC6t9stpNV+Pq/JkbJXHYfN8PCb7/4rWUgUUZylQeVyB8IcbkKUnUF6Qjra2NlpaWujo6KCpqYmuri6aGhro6eni7e0lljkQnD6DH3EbGKChpUdNTQPdnd24GDlRX5eLmYkeZefexnyRAkXa08H9Y/CcQtH322lU2gweH8uxCRhdh9Cit4Nm3R3gNhScBoL3BHruDKTy4Cxw/4Aqq+WEqC4A62mg/lcarRcTpDybPtfV9LnspdpwPR6qUzBXGo3TswlorFLg6SwFuq4o4PHse5SVlEQZCVgETNpaWigqKlMgS6C6SCJiTklJoaKiAnV1dfR09dBQ1xD/xsLckq7uXmrKa/Awc6a6LgeDp5fpuioUWF0NnsvB8W1wmkfed9vpNFwDLn8F1+ng8BG4TaJBfScdplvB5RNwHgdeg2k6M4HmM+PBdwBZRsuJ1V4EZmNA+yOKzL8lUnU2uG+gz2EvRXorcXw2AatnY7G+OwKd1QpgtwTU3kf3sZBaXwUDA8NXuijopp6eHIOARcAkDHLJyck8VVQmLyNOzMipI8hbU5PwyEiSoiSEufuSlx+HnZ0j5YU1eFu5UluZhbOhkCVTmBwLK6Mva1z1VOFkaEd9dQ4eFi7UVGThY+NGZbEMewcLCivz8PT1QCKNINY/GFlSHIlhYaRGRZIeG018cCi5kgScTdzF11VXV8ttS+912zLQN0BdVQ0DAwO0tIQVV/kOnL6+4UvcBq9wawiy+wXuvDz5eUVPW3/SYiKQxMUQGxhMTloC4V7+YvH1EBcf8vMTsHeyo7KpDAtLY2ors3E3c6ahOgdHQ3tedAo1NoWtymoc9G1FvsivZtxNHcU6dYFOXhTnpBHu6SdmxosLCiLQTZ7pTrgKZHHo/sq2hPaqizhUlJWxs7MTw+pUVFRQe/5cvK+nL+xEt2JtYfrK9oRPwRaFQb67GzEJjeBQBjh6iNgEjNL4GJIjI0iJiCQ+IYCgsEBkBVLc3W0pyUkX21tRlIGPrTs15Vl4WrhQX5WDk4EdXd0C3p/Ju68GJyN76iqz8bJypbpUhq+dG8XZxbSKBc/lDrugTzraOiIJNpaRHEVjRZaIW/hdWpoQntzE06dPRdw/9aE/yVnt5aeGhrCLDc3NHfT0CNtrDbiaOFBVIsPP3oOyAgnBrj4UylLx8nZAkp1GaFQI0TG+pEdHkxAaRmZyHFF+geRnJBPq7ktpXjruZk6i3ISrojhD/C7osZupEw01uTgZ2tPd9tNZtpo6+bM2NjaoKCmJOvmjjol9io6uHLcgWy1NEhKTxedLcxLR1dWRy1nsUwT9lNvnj/I2MZFnd25ra6etuQgHPVu6Wn/83/UizwXb8rZ2o7ahEmc3J3Jy4ghz9xMxCdgEjD/aliQumhA3ISGTfDtSmhBNsIu3yCuBZwLvBPnVVWbhYuxCV6dQTkUuP1U1NVSeCWNXK462lq+Nb6Ks9PRQU1Olvr6e6OgYEa/QlwrjhiBfQd6p8WG0VueKzyopKeLlJSR0EcoANVJRJBV1TNAhgeeCbYk8r80V+5imBvnOUh814ndBJ31t3V+zrTBPP1Gvf+wHhCs+MpaE4BC5rH0DyJclE+LmI8ra28qFF301dHT00t3dLeqdmqrqa3omfurro6auJWYYdbK3ormlFXd3d9E+NX8lay1Rv+WYFcVFQuHq6uklOzUHbwdvKLEArQEUP1uFy4YPwHUmuP6FXrOV5O3ZDvaLwPEv4DoH7IXxYi54HwHPjS+/fwOuH1N5YBYv7n0J3mNJ0FpEhtFWMBgLhl+SZrCEVO254LaFHts9yLSXYKU0BlvVidhcH4TKXAXsVyjw4umnKP8vcKuqCXbWiIuDNU1NLXh5ecpxvxwvhfEx7OW59mj/WNKiIolNicTl+nLYOBIOnALvMeJY3aK2kYJD28H9G3B4H1xnyXE6rKROeRc4LQWHv4D7HLB5l+JdS8HkKHhtIOTZbMosloLWB2A+nmitReQbLwTXHXRa7SJBcz7miqOwV5+MxelPUJqtQORWBRqeTRAdc00NzVfj38/Hjx/x6ujIz+oKczLh989UNUTcPu6Oor7m5BbgaelDSU4anv6eRJ4aD+bzwP84Ucf6E3t2AK1PtlJ6djt4jQLH/uAyFZzep9tqI/XPd74c998Dz1mg/x5FO5eChSDPhQQqz6HDaRWEnoR7fwSrb8FnG32uO2g120aY+kzMno7EUX0KBnv/jO5yBSpPK1CitxZjY5NfzWkFcnR0EueyQhi9MD+trKqmsaGGvrZySgqE2qgV1NfVUFVdLc5jhXFWeE64GhuFTK5V2Nvbi/L+5bv/ncnTOBSZccuv7v87kILgAPzPJ1VCQkJEB0j4WU6/fObflx4+fMi9e/dEh1VQemFyX15eLpLg8BWVlFFSWkZxiZxEJ7CigpKSEvGZqKiof4hbReUZt+7c5/lzVXGFRVihFyZswu+ys+WDmK2uHaX5yZgfXYTs4XT8Dw4g8/E0PL4bRuj50TTePUTT/UMEnx2J94HhJN38Cucdg8l88hWOW98nV2UeZiv7Uaq/ALVxnxK0aA268z6kymgRmnN+Q5XRAjSXvE+V0VIsFv2ZWqMltDntx2T9X3k2VwGVOQo8X6qA6vK3UF2uwL3Zb/H49GYePnrMg4dPfoXp5yR0prdv3/nFfVVx8lJVXS8WBLZQM6O2KgMbbTOq3b7HfkM/KnTnY7LiE7KUZ1Bx+jAdWvuw3fqZiE3AGHVhEhFnhhJ6ajAxlybjuW8YkidfoTt1GB7zF2Oz5XNK1GfjuOZvFOssRG/5R1QbLMJ0/h/oddtEn/dJSg22obX0LTnGuQpiXRoB4+25b6F4/ZQ4ifklHoHuPxRwPxZ/fvjwkagbv8RnaWlNR1cPlcWV2GibU1ORgc1zTarttqM5+3dUGS5Ge/571Bgup+jAITpNt6O35D2K1OdjsfozspXm4LztQzIeTcF111ASrk8l6IcRWM38CquZUwk6M4q0G+MJ2j+AtIfTsd3xJYXK07FZ/g74fQfeJ8lUWSHiEuT3bJ4Cz75V4MY0Ba4v+D3PHt/9h/h+TgI2AaPws4BZwP4jRl//AGKCk/CxdaIwOwlXM1vKCpJwMLCiqkyKtY4JbRUVZGm3UV+Rh/oDNarLpa/4YadrQWWpBEdDa0oLUvC0s8PjhgTTG+7k5UQT7OZBakwYUX6+xIUEkhgeTLi3DxlJEbiZexMTm8Ddu3f/rl39nATbunHrLtev3xAdnV/+/u/R/fv3CQ4Nx88xhPjQAJIiQgj19EaaGIm/oys5kjg8rRwpK0nC6IY9PjdycDCwpKZCjq+2Uoa1lpmIU/OBBlXlAj/MqCmXkaPfRntxLfbGZpTkJeNuaU9eRjx+jq5kJEUR5uVJqFcU3r5+YpsfPnr6q/b9kpSUlLl16/ZrvHj27LnYtwh9zOvPq3Lnzh1iY4XzQMLVjpu5rYhNwJgcGUJMYADRAf5I00KxuOGHy40kAj2dxXYK7S3JS8HJyIaK4nTs9CypKc/AStuY1spSMrXaaKooRP2BKlVlEmx1LKguk2Kvb0V5URrOxjbkZ8j7NiMjU548+XUf8vDRE+4/kOudQI8fP+HOHUHWv8b+SxL6UUEvcnJ+TLBRi5WmCWWFabiY2lKUk4SXjZOY2TPU1w2nG/FY3QgkNSmI+NAgIn19SYsNJ8jVg6zUGHzsnCnISsTJ3IL2gnpyjdqoLE3HVleux4Kc66oyX8lb454mtVX1YgIaFZXn4o7HL9v490iIILl+/fr/b58qkDBGPHmiRE1tLe2tRVioG1NTKUProSYVJenY61mKvHcyscL7RhbGN5woLkoQsQiYBGwCxp/bVrC3C00JLZS5tiGTCIl3HEVeCTwTeCfYdXVZOpbqFqI/X1hYxr17wtj1XNQpQdeUf6VrP5Egk8ePf+w/XidBx+/d/0negnOlra1PT287ZQUpoo4JOvSjbVlpynluqWlCQ2UuWTpttJVXYq1nIuqkoGM/ty1fBxdRr4WFDTd7c4zP+WF/K5K4CB+RD4Eu7mSlxeJt6yTK2sFACKttITU1g9u3X7erX5Mqt+88QElZRbQrwZH79TO/JkHelpZCyR+QxEvxsXUkK9Qc0zWfUq4zB8fNH1OmuwjtBX+j3WwLhfsO0WCyBs2574pjte6CD6jQX4Luwj9Qqj0Pk+WfUqA2D5vNn+E5fwk6U4ciVZxG0MEvSb02Br+TIwk5O57EC6Px2d0PfI/ywvMUMTdmvBrnn82Xj4FKi97i1qrPUH2u+r8YJ17HLYz1v/x9eHiUiC/YLZTYYD+SIoIJN7hN4sNpOB5+H+mDWZiv+5hO/b2Ufn+YQo15GC75kHLdxegt/IAqw0UYLv491UZL0Jn3PtXGS9CZ8wHBi9bybMzblBnMwXHt+xSrzsJyc38yFGfhu+szEi+NBp8TdLmdwuf4yJ/wLZTjezzvLe5unyTH9g/xyUnsR8V52U+6LeJWEuxaFWlGFvb6TuRnxIljg8zuMp57BxF5bihxl8YRenYwzU8PUnftMHE3J+C0bSCyJzOxXNufQrWZWK15hxKthRgs/ogqk8WoTfyQkMXr0fjmA2pNl2C5+G2qDRehPe8tykxXo7f0L+Q9m06f9ylaHI5iu/OTn+Zpi+X47s95iwdHlv8DbKrY2tqJc9SioiL5PLa8nLKycgqLhY2Ml58v57g/zXWFOW2xuFgjzAuE0Ppfv/vfm5RVFXmk+r83jvyr6T9hnP9GNG3aN2zZsoW1a9f+b9OWLVuZNEkeDvBfJXNTJ6ormxnwfBBGkc/4ymQuavH6LLRdz71IJdY77+FI3HEi9kDUQTgQe4RNrvu5Hf6EJfabUI7VYoblMvSTzBlnMge7QnveOzCTI+9G0l9jIu653nyuMxb3TF8+0xmLW6YP/XTG4JbtS25hJ/2GyMNWfh1bLMYX/7foN7/5HVFhaaTkyfhQ8QPcksz48vnnOEicGWb4FZbpDow1nYWGVBvPGZDyrIeZngtEbALGM4HXOeRzhr2eJ7gQfEvkxdNMRQau2MHm/vZMd1mEUaolY4xnYSNxYrD+VJxlnnygMZTMGvlZyuC4QhT+/MnLNv1z8Q0ePFwM47SOd+LLZ5/jnGBC/+ef457lzWe6cp5/qj8Kr/Qg7AZDimcVX1iMxjzNjklm89FONGa29Uqexqiz3GEb18Mesi/6EDMn32f6lDsciDnClZB7rHbayeNoNeZYr0IrwZBBepNoaBUORoCxbfDP2vTPw/YjrVuyhcue95hjNA3tsKdM0h6LWbQGw9UGYx9vQD+t90jwjMfmwzqCI7z4SO1vuCeb01+lH84Jpgx6/gW2cfqM0hiGcbQq31iOY8t7OgxYuADl5CustfiWS54n2GO3mSNOezjpeoBtNuu47XeW2aaLUbyr+as2/TPpysk7rLfZwRHnXZx2PcQmq1Xc9j3PEpN5KAfdYYb+VIzTFflw3Xj2/9GGYZoDcUoyFOXtmmjG5yqf4J5kwWcqn+CWZM5nqh/jEmeOw+d1pFlkMdiwH4aRz5imNwnVkPssNpnDXd+LbLJewX6nExzZdfpXbfpn0tOnGvLEK7WNTNYaI2ITMJ5xP8xBxx3sc9jOtdijjJq2kRWfPWSZyyyxnUJ7jSKfM0ZjODaxugxW/RKnBGM+0fwbsf4R2HxQR0RwIB+r/U3kg8APh3hDhqsNwiJGi3FaI3keqkV9aRdffz3rV+36Z5GTk59oB1VVWXyq9CHm0ZpM1B6DTrgisw2m8TTwJus8FrDki1uMn7yT85H7+d75O3bZbuKK1ylWmy/lUcA15hvNQCvsMSNNB5BmkIfTwHpsEnT4Uu1zXBJN6a/y6Ss5uyeZ84nSR/ilhyJLLeUDIbz977Ttn0F/+MPbxEdLiM3y40PF98Q2/Ny27BL0GK07lD1/tuDTlV+jl/ZAxCJgErAJGH9uWys9ZpN4poaAuQ3ciTnNTIOvRF4JPBN4J9i1Q7wBHyt9ImaX9vYI/1Wb/pk0cuR4KvJrMIlWZbDqABzijX6yLWU5zz9WfR//KBdsP64jySWFz3U+EHVyrOaI12xrofFsUa/b8ltY5TGHmSNOMX3kCQ4EbRD5sNJ8MY8DbjDH8BtR1kPVB1BXWY6+ntWv2vXPpMWLV9Ba1cs1nzvMMvgK7cjnYv8vjAPDDadhL3Wln8lwEkIKsRkAwUnxfGQwDPcsH/rrjsdZ5sUg/cnYSlwYZTQD41QrvnFeyJb+jgxYtRXlLBXWOu/iUsgd9nge44jvOU76X2aB9Vq6OsX8bFy5p/OzNv1zx4njx8/TVv2C1ZYbOOS4Q96P2m/mdsRPc5QJzt+QZtiBywQwzbBiiNEUHDLc+VJvIq6Zr89RPPK8+Ux1It//NZr3Ds7AvtCBscazMUy2YJrFElTjdFlkt4GTfpfEqiBCYaT1O0++bM8/d4z/kbSfmzJB7yuehdwRx4bbwXfY5Cafoxz0Ps2G0K3EnYfgdXA5+SoL7daL7fzKfDFGKa/PUdyK3PnbmcmceCeeD++Px6vAh891xol8+FJvEg4ZbgzRn4phsrnYt5U1wLhp375sy/8+vj/+8U9s3LiJdevW/WrO+o9o3br1Yujmb37z21+97z/0T6FfCvB/Iv1PTNDy9+hXwvkv0C/f9b8i+fNCgpaaymYmOE/CMlWHqRZTUI18wgbfVSjH32Ot0yqOxOwkbm8T8YeaOBC9hY3Oa3kad5vN/mtRCr/PN1bTME/RZo77DGyzdHn/2CjO9fdkvN04PDOs+czgc7wktoxzHo2X1JZ++p/hLrGhILOMMS/P+Py6ff9dUuDjj/sRH5VBSoGMD/Q+wT3dmknO43CVWDLUeAiWiXrM9piOvkwRv9mNpCtWsixytohNwPiD7/ecDT/GydBDnPc/KfJCPe8uU/ZuYscwbb5xnYxVmh6z3L/BJsmQwUaD8ZBYM8x+MNklieIoFxGRzAcffPQGMCowZco0SnMacZS4M9F5HC6pFvQ36C/yWOS1xI5PjD/BK9ER11GNpLtk8oV1P8wTdFjgMRvjFA1mWc/gafgdtgVs5FHcDfZGbmTO9B9YvvgKP6Tv41LAD6xyXI5awmNW+yxDM0qRQYaDaKyWp/e3snL5P9S//x1SYO/Gg1wJesBsmxlie4V2m8ZrM8x4GK4SC0Z7DiXZPxmnofWExwUw0m2IiF/gg0uqJVNcJuCcbs4ok5EYx2vybehcDo4xYeDGxSilX2d34Bbuxlxhl9tWDnvt40rkGQ4H7+VW8AXmOC5FU9HojeK7d1GRPSFHOB95jFM+R/+ubVkXaDLizFy+72/HUNMhuMssRT12T/u1bX1m3A/XZGvcxzYitc1lsN0XGMSqs9RrAXpJKiyym8+d4CvsD9nBqYhLnDt89Y1hE0hd3UDu7NU0Md9t1mu2dSb8KKfDjnAl6Thjv93MjqmqbI1byfPIR3xtORXL1Ndty11izSjPIcSHxOI0pJ7oyHBGug/GU2rLAMMBOKSYMs11CvbpRow1G8PzaG0ay7rFye4/H6N8MuPpGSzuQFVX5fGp3qeibc33mIVJiqbctsLusCdhPZunP2XSot2cTTjEhYhTfB+y/5VtqSY8Yq3vctG2RjoORmpWhOfEJmxSDBhgPAAPqTXjncbgmW4rl3e6LaMcRxCUHUlWejnDXp5Z+3Ub/7ukwGefDSA5TkZCfggjHIaKfcrPbctFasZoqxEcHGDJmBNLMc1/zlyb2TwMvcmugC3cj7n6mm1ti19JyuU6Qlc08UR2lRXeS9CJecYEs/HYphnyjetUHFJM+Fj/M/JLywn0i+Gdd/76xvB9880cqgrrMUnUFHVMGBte2Za+3LZGuQ4jONEL5+ENpHpJGOs9DMd0U8aYjnnNthbYzuOs/3E68trZHr+KFQuvMWvGKfZFbRb5sEPoY8NuM9t6JkbJanzlOpG6yirMTR3faB+zYcM2Wit7uR/zlJU+i9GKVmai+YSf+J1swqcWH5Hkl4TLsAZCY/z4yORDPCU2THAeI47Vg4wGYpdkzEz3aVil6TPNZRI7h+oyad96tPIesNpxBRcCTnM89ADnI05wwucwC2zn0lPfJZ6LvHdP6Q1hVODixVt0VPexxmUTBz13cy3qHPuDd3Er+BKL7RailajEnJCpSHRL8ZzSiHWGLlPdJuKYYib2G0L/IR8vX9pXpjXjrMdxvr837x8fgX2WPrPdp2ORqiv2S0L/tNFvNZfCTtHX1EdbWx979hx6A9gEkvPMWNuGud6L0ElWFDEJ2ASMN6LOs99zNxtClpJ8roHIDc1cSvhe1EVBJ5d4zscoToPRpqNFnZ3qMgm3bDP+dnkgF/v5McJgDD7ZtqKuCzo/yXm8aAOCLRjGqYmlfioqGpk9e+H/Ab4f5f1/Sr9833/ov0+/uvE/kf5fcfb+VSTnj1B6oaGxjYkDJ2NupIaVjjLJMZ4sn72IR7eu4mmrh4+fDiGHKgg7Xo6XjyZedgbcvXqRVfOWkhjljq3+M0z0VZk2cgoZWT4obn/KeQVvRnw4gpQkb3Qe3xazEA7/eCjhwU7oPLpJRloQ2TkFjB4tT3zw6/b9d0lw9j4lOiadkqIKNO7eIDnem9GfjcDH3RJD5QekJfry9cjJGJsoErCyEZleBSu+nS1iEzCG+9nw/d7vOLB9J5EBdiIvlFUvM1JhFWrDIrA1VsLCWJ2vhk8iLdEPA6X7BPjYMPSDgRTkyw87v0lnb/LkrymvaMLN0Ycxn48kJcEX3SdCllIXkdfR4W5oP76ONCEEu7FVyDwz0Fa5SmqCLzPGfI2+pjJ2BqokRLqxdtFybl06R7CfIc+muTNb4TRHjm4hKsged2tdlO7fYsk380iJ9ULz4XXqG+RnPa2sXN+gvQmJMHbh4+yNg9Fz9DWVxHYLcjN69hBPV3NGfzkEiTBJmVBPjL8/w/oNFPELfBD4MfaLUbg7mWLy/DFpiT7MmzGNnQp6KK7QJ1XqzKZlq7l65jT+LiYEe1rww5Ej7Fq/mbgwR8w1dVFS1nqj+O49UGTP+qMc3/cdYb42f9e2LGxUGKAwnef94jB69gBfL0tRj5PjfX5tW09ukp4YiMOESjKcs9BVvUZqvA9zJ81AU+UhzmYaxIY6s2PNOk4duMy5C2/W2VNTkzt7HV2NLPxq1mu2dWT3Hg7t3E18vA3KCy1Yo/CYtasWkhTjgbWuCuZGr9uWn5c1I78YRKp/DM7j60kMCGX4ZwMJDXRE7+ld8bkJA8fiYK2HmfojokMiqKpuYfHi5W8Ao9zZ8/AIFu2gvj4HtbtXRNuaPvorDLVVXtnW5k3fslzhLsrzbIiJsuTkgQN8t3nbK9tSvHeDpTPmi7ZloHkTqU0OjlOrSEn0Rl/pNkF+doz4ZJiYMVOQd0KMJ8M/Gkp4SCw5uRUMGyZPovPrNv53Se7spaTKSE0OEvu1qDDX123LxQRT9Yeo9o9loMJcjMwe42CsRnyEKxuXruL6uR9es62dO1YgeVpL+M5GVJ5fYeHXc0iJ88ZcUxE7C10mDhon2qn63ZtUVTbg5x/F22//5Y3hE5y9ktJykmI8MVC6J44NP7etmAh3hn86iAhfT1wn1ZPhk8bYIUNxsTfCVO3Ja7blZCokfTKhrrGaXbtWMVfhDM++cSXE30jkw/olK4iPcMPeSA09DUW+Hj6B5uYKzMzftLO3lY7OXp7cVmbRtNmkxHlh8XN+J/mh9fQKmUGp2I6sQhYbjeajqyTGejHy02EE+NiKvBHsa8rQiViZamJjpITa0EiGKyznucY1PGx0iQywZ//W7Rzft49QH2vMtZ7Q2Fz/L3D2blLX0Ia9kQlBHmac/f4o21dvICbECWczLVSf3mPezKlkWZXgPa8BB3tdJgwcTWqir9hvCP2H0H/GRnqIMk9O8mb4e8O5qOCL4vYnZGT58vWIyZgZqIn9ktA/rZizmGtnT9LHC9raeOPOnpGxDXPGL0ZD+Z6IScAmYDx//BiB7uY4O6sQfaUU/22VBIcaiboo6OTsCdNFHTVVeyzq7LgBo5HIfFA+dJ+bCmEM/O0w4uLd5LjjfUTd93azwFD5HvGRbmJOgPLypv9DZ+8/9O9Hv7rxP5H+4+z910jOH8HZq6xqZNwXE9HTVCPGz54cSRQLv17AjQtXSI3yJCHJEZ/dZfjuLyU+0Z60KG+unLnAkumLyZZEEBfgiLaaKpMGTyKnIAL3O3ZcUPBmyN+Gk5IUTLCzKZFhvgx+fzBBfm4EOxuTKYlBmpH/xnf2IiJTxaLj/vaGJMUFMeyjYbg6WBPubklmeiSThkxEV1cZ32WNpGpUsXTxHBGbgDEzOYjvtuxh57rtZKUEi7y49+gSwxSWY/lVOnHB9uhrqTNh4ARkaZGEuVng6WrHoL8NRJYhP6v0Jp09YWevpKwBO0tXRnwygtTEMEJczAgJ8BB5HR7iTbCzEdLEGKxGVJDiJCPQXU/EPXXYVNSUlIgPdCY7PYJls5Zy8dRZMlO9cVgbywyFE+zZu4ms1BBSIjy4e+0mcyfPIUcaha+tHhWV8kQNb3pnb9367SRGxJAQ7CS2V2h3liSKcA8rnGwtGPHFEBLdknEaV0+oewCDPx4o4hf4IPBj5KcjsbcyI8LThmxpFDOmfMU2BW2cj3tTWBLGqgUrOXP0JJJYXzISAjiy5xCblm8gJz2UKB8PHj9Vf6P4RGdvwxH2b9uDLCno79qWnpEKnyt8jeFQCeEelrg6W4t6nBT/d2zLxRhpchTWoytIss4myFOfbEkU34z5BsUHD0kKdSU7LZz1S9Zw6uClN+7s/biz19rWxLzJs1+zrT2bdrF74w7yc4Nw+i6IlQoP+HbJfLKlkcT6O6Cn+bptuTvbMeyzQcS6x+I0tp5Ij3CGfPIl/t4uhLqaI0mJYPTnYzA30ifK25rUuHiKSxre+M6egK+iIg8fa13RtqYMnYKGiorctiQRrF69hKUKN3HcGUpeVgAHd+xj6+otr2zrztXrzJ8yV7StYB8DEoxzsZlQgSQ1jFA3U7zdHRnywRDiooU6j6bERQUw+P0hBPiEk5Vd9uZ39pJlxEaHiP1aaJDn67ZlY0aktxUmIyV8oTALdZ1HJAQ7k5Mezsp5yzl37NRrtrV1y0qSHtQRvLWRR0+vMXvCLFE/o33sMDXQZUz/sUhSwvGzNaKkuBpf38g3vrOXl1+GJDlU1DFhbPjJtsyICPFhyEcDCXTzxnlCA0kuEkYNHIa1uTGRXjav2VZiiAuxIe6UV1WxbdtqZimcwmFdNFlp3iIfVsxZJva18UHOqCo+FR2nmtoqzN+4s7eNltYe7l59zJyJAr8jifb9id/S1AgCXPRI85FgObQCaXQigc4GJMQEMuSDoXi5OYi8yUiLZPyX4zHU0SQuyA6LqRKGKCzl4dOrpEZ6kpUSwva1W9m/ba/YlwW5mlNTW/cvcPZuUV7ZTISPO9J4P77/7jDrl6wlKzWMpFA3Ht+5y+xvviLNpBSP2Y1Ymuszuv8oJMlCXUlzsf8Q+s+oMF/RvpISgxj0l2FcUvDF/Y4tOfmRTBw0EV11NbFfEvi3aNpCLpw4hVAF8l+ys2diw5wJi3hy766IScAmYDy+/yjSeH9iYqwJ+qEE93VlJKe6iroo6OS0UdPE8VLQVUFnR/UbRUZWGF4qVtxViKC/wlCio31EXRd0fthHw3G2tyTM3YLUhGDaO7r/Gzt7/6F/P/rVjf+J9B9n779Gcv7Y2XrQ3NjOpCdTcYjTYvqDqegGPGazwSrUA++yWWsVJz12knS0keSTDRxz28J2nXU897/FNsM1aPjeZ87jb7CN0WLe8xm4SXX4cMkYzn3oycR74wiUWjLgYn+C0mwY/2gUQenWfHHxc/xTrSjOLXvjO3sJMTIyi/P59Nxn+KdaMvnJWHxTLRh5fRiOMbrMVf0G08SnBC5sIEujglUWs0RsAsZLtt9z0el7ztgf5Kr9STZrrUYv5TaTF2xix6c6zFGfgkO8DnOefYNLnAHDrw3FP82SEXcHU1wZL4Z3vUlnT9jZqyhqxiPZV8Tlk2zOwEsDCEp/yes0G/pf6UdQggPu4xrI9slg8N3PsY/WZpHabCyj1Zn/dCaqPrfZZbwBJb/rHHbeyNxhZ1g24QoXAvZy0/EH1musQCf4Eet0v8UwSJHhVwfT3iTPAPmmd/b2bDnIVZtHLFSaiWW0mthu2ygtRt8YgU+KGWOVhyALScRlVD3xCX6MejJExC/wwSfZgq+eTsAr2ZRxt0ZjHanBCpM5HBhgwuBpS1GPucY+8y088r7EAcNtnDTfx0230xyz3sNDtwvMVVyGpsobDuO8qshukyNccTnKeeujf9e2nGTqjFg9l+8/sGfUrWH4pZuL8vZP+bVtDbj6Ob6JlnhOaiDXNYcRDwdgEa7Gcs35mEQos/zZAh67XeGw1TZO2lzm3LE36+z9uLPX1dzAYtWZr9nWBccjnHM4zJ3g44ybuJXtQ1XZ6bgCnYCHzHz4FQ5xr9uWn3A+VmkI6ZHRuIysJzk2lNFPBxOYZs3gK1/imWjCdKUpuCUaMunOWHQCjWip7WXRoje/s9fUlMMXFz4TbWuh2iysYzRe2dZ+13VsGvGUyeP2cMX/IFddTnDSdt8r29IOfsAGveWibY1THEKuXQHeXzXikqDPkGsDCUizYuKj0SJOQd7C55gHI4nKiidH9i/Y2UuUISkMYuS9X9uWd6oJ4++P5NCHVoxevhQbqQqLleag7HWTvaabeeJz5TXb2uW8goy7tUSsb+RZzGVW6SzGJFSFqXcn4JJgwAzlqXgmGvHZhS8or64j0D/2je7sTZs2h9ryOmyEc8DXhohjw0+29YVoW6OfDCU6yQPX0fVkBqQx/tkwPJONmXh77Gu2tVR5PpftjtFd2cIe55UsH3+N2cNPc9RVzofdpht55nWLhYqzsIhS5RulCbQ0VmD2hsM416/fSmfjC576PmONziKMgpX46t7EV/z2SDDmi5ufkBGSKGKMifOl35WPRT2b+HgM/mlWDLs6GLd4I2arTMMxQZdZapPZ+akeExetxzD1Hhs1V3Ld4TSn7fZz2fkY56wO863KPHpbO+jtfbPO3oULN+lugk3aOzhmtpvb7mc4bLmTh66XWPFsEQZhT5lvOIUcs2J8vmnAKUWHacoT8Ew0FfsNAeeEl+Ol2J9mWDH+9jjOfeDNh0tH4y7VZe7z6djHaYv9ktA/bTFYzQ2Xk/S1v6C19V+ws6drw5znizGOeCpiErAJGO96nOV7091ss/4WyfV6YnY0cSvge5aqyHXyW415WEaoM+H2GFFnv1achH+mKR9sGMzF9/wZeX4MIVlCv/KFqPOTn4zHJ9WcEdeGYhmhKtYs/M/O3v9L9Ksb/xPpP87ef43k/BHO7JWXNDAufCKmUj2+8v4KlXhF1sau5mnqfdYGruaQZBfRO5qI2dvEvvRtbAhaz8PUO2yIXcuTuId84zMdY4kOs6NmYJmjz4e3R3NukCfjgsbhIrPhc7cvcJPYMyZ8NK4ZdvRz64+z1JZ8afkb39mLi5ASnyvhQ9dPcRbOIESMwzHDmmEewzBLMWBm1HS0c5Xwmd5E8oMqlmbMkWMLWs+piOOcTjzGscRDnI04zdrANTwrucuU05vYOVaHbyKmYJqhz8zIb7BIMWKwx1CcpTYMDRmMtFCo/fZmnT1xZy+zARuZCxPCx+GQZsUXbgNwy5Dz2k1qz6de/XBLdMZleCNJ9lkMCPoc42Q95kXNRl+iySzfWTyKvcuWuI3cS73J7rTNzFt8huVrr3Ayfx8XIs+yMmAlKmlPWBmzDLUEZQa5DaauXF4m5E3v7O1Zd5Br8Q+Z7TdLbK/QbqNkXYZ7jMBBasmo+KHEeafgOLieoNhAhscMEfELfBD4MTliAnZSC0Z5jsYgWYslaXM5ONmEwYeW8CTrJjvit3Iz5Qo7Q7ZzKGw/F5PPcCBhL9ejLzEv7Fs0n7xhZ++cIntTj/BD8jFOhB/7u7ZlVqzFiPtzOTbYjmHew3DKtBL12Dn917b1udfnOKbY4DaqkRSLPAaHfIlukgaLoxeglf6MRf4LuRl9jb0JOziddolzB96ss/fjzl5LRTNzw2e9Zlunko5yIvEol2QnGb91CztmP2dT1kqU4x/ztc/XmEpfty0nqQ0j44YQHRiH46B6wsMjGBEzBFepHV+6D8QmzZyvI6ZgJTVmnNc4lBM1qC/qYsmSN7uzJxZVL82nn+tnom3NjZqFgUTrlW3tzF7P5gVPmbJhDz9kHOZs0ikOJ+x/ZVvKaY9YHbNCtK2RYUNJNSjGfVwTFumGfOk1EJcMW8aFj8FFYifK21Vix8iwEfhmh5KZ8uZ39pJiZETnhjI8bCiu0tdty15mzmj/URwaasWYm0swLFFlrt9c7sfcZnvcFm6nXHvNtjZnryTxXD1BS5t4mH+NZTFL0Ex8zgSviVhKjfg6Yio2aWZ84vY5WYXFBPi+2TN706fPoSK3HsMUbQZ7DBHHhtdsS2rPyKhh+CV44zSkgQRXKWMShmErNWOs19jXbGuB33x+iDxBW0YHW7NXsXLNNeYsPc13aVtFPmyN28SD2DvM9p2NXro6UyImUl1S/cbP7G3cuI3m0h7upDxkecwS1BOeMdFr0k/8TjWjn/8nxHklixgDov352OdjUd8EvRPG6kHug7FKMWF65DTMpAZMC5/MrrF6TDq7HrWSB6wKXMW5yB84mniAM0knOBZ+lPm+8+mq7hLt/006e5cu3aK1vI9VwRvZH7qXy8nn+C5+F9ejr7DYfxFqacrMSptKinoZHhMbMc/SY0rURGzTLMR+Q+g/xgrjpcRebl+ZtowNGMf5gd58eGcU1rkGzIqcjolET+yXlOMesy52DefiT9PX0Ed7+79gZ0/LhrkJi9CQKImYBGwCxqvJ59kXuod1yctIONlI2JoWLmQcZ4H/fHl/HzUfvSRNxniOEXV2SsQknHIteP/ZIC5+4cdw1zG458j7FUHnJ0SMx0FIYOM+FL1EDSGJ8n929v6fol/d+J9I/3H2/msk548QxinUwZo8fCq2lqqo3L9EZKgdqxcvQenRNUx1HmHr9ISoY1XE/FCJtcNDzPSe8vjeZdZ9u4zwIBtUH13FykyVGROmkpbhwukF5zmn4CWGSqQku3H9zFHiol0Y9cUwIsMduP7DYSSpPuTlF77xnb3YWAmlJZVcOn6YpHhXxg0aSYCvOfcunyIxzpXpE6dgbvmUoFUN5BiVs2r1bBGbgNHDUZfTR/bz/b7deLnoY6rzGHW9K4xWWMOD/n6oKV/Czkqdb8ZNJinOjTsXTxIcaMWwfoMoLYl742Gcws5eZWULXm7+jB88iqQEd26e/Z7oCEeR17FRzlw7c4j0BD8cJ1ST6yflxuUDJMS4MHvKNEwNlVF/coPQACs2rVzBg1sXcHRQ5PooC+YpnOHkmW34uBlipPkQNaXbLJ+/gOhwe66fOUxLy7/mzN6WrXuwNXdAU/G62F6h3UL77185jZ+XGWOHDSErKBHXifUkhvgxYuAgEb/AB4EfE4aOwdvDhIfXzhAf48ziBd+wS0Gfs988IirBjO3r13L7yg/YmD7DyVqDi6ePsn/7FgJ9jFG88wiVZ/8oi9w/gxS4d1+R3ZuOcubYPtwddP6ubdk5qzBQYQYPPwjn3pVTBPpbiHqcFP93bOvsYVITvHCeXE2ORya3rx8iLsqJhdNnoq/1CN1ndwj0NmPv1vWcPHyZc+ffrLP3amev+/9r7zygqrq2tk3Kzb25uSbR9KYoYkHEXlFUsCv2rlixiw3svfeGHVFUmnQFRJQqvffeQQQrzd7y/GNvbAdMvi/fyOEf3LEyxjP2dd3k7PXONd+592SdJaX07tpVwVtGM6cyf8ZkfPxPsryNKcNUdjNqtB7B/nYc2LYSO2tFb/l62dCsUUOS/UPlM5rx/v40bdCAoOv2bDCeR2yUG22btuSSkxm71i/B38uX+yWPa2Rn78GDDFYumC7npnabDlhaHHjrrYkGAxikspUVWsfxvHaUpfNnMtNgwltvHdqznkG9dGVvbdk0hwynTC51vENU5EU2LpvLdd8LNP9NneiIyvWOirhE018aExYcTVb2LaXv7MXHp5KS5IP6T6qEBTsreMvTw4Id6xez/dvrNFTpiZX9To7uXY+/lxXjhuqzee0SBW8ZTB1I6r67BE8q5dCxVfTtrkNYkCO7Ny7DxeEk7ZppERt1iZXz53DvXgVe3qFK39krLr5FeLAjm5YvkJ8N77w1l/BQF5rWVyXczx3XNiVkeMfTspka7pfOsHOdsYK3ju/fiKP1YSoe3mHK9EH0VDFmbfPzODvvleMwRn8w/l7WHNmzjrPme+ikqcWjx0WcP6/cZk/a2Xv2/BV7tx+kv053Oc/2bFr+XrzdWG08nazrsThq3CE1MpBVi6cTHemKRv0m+PtcYNOyBXJMOrRojcOFoxzcs5xtP3vRVGUQx06vxeL4Dq5cMmf2lIksmTsDV4fjHNyxgoePympkZ6/iwVNOHjTFyfoQK5fMY/KYkXh7nOPkwc0cN91Kr55tybYv4GrPUi5ePEGbphqyHqluSPVDqp8RYRdlf8XGuspfUV6mcpVFusYkpFyic8u22FqaynVJqk9D+vRl/coF8pm9GtnZk87ste2N2dGtsiZJm6RxtfF8HK1MOX12HdEbivCfdBu3K4fkXJRysmfHLnKO7li7VM7ZVo1bkJDiyhJ9I9aq+NPw302IinaRc12Kh6ZqM7w8Ldm8YgEhAfY8fyHO7P13UW2gNiKavb9GZXykZu/mzRJa/KbFsUOHSY++Rl5mDDrterJy6UpykwNITvfEbVwhlw1ukJzuQW5yECZGJvTqpEd+ZjQZMV4c3n+Ilg1bkZMfQeixq/KZPdWvGhMbHUhCsCuB/l40qNsQryvuJAS5kJ4SRWJSttJ39gKD4sjOLCDW34noiAAafdsYJ7sLJIddJiMlUp7z0WP78OxbTvTBO/TurSNrkzQWZIQzaaQBY/THUZARIcdi3ZYVNFLpj0u3DDLirnHM9DAtGrQkPTmSpFB3Ljk70uDrBiQmxCi92ZN29gpulGBz3hm179WJjwkhMdgVn2secqyv+14jIdiZ5OgoLBsXE2mXRmyoPZkpUbRWa8u+nXvJiPWR17B3lz4smbeEwuxArk5MpJPKPMZPGklBZgQ5SddZt2Id2q26kZcRTbi3HTcKa+bM3pChY0mNiyUzzkeerzTvrLQoksM8sLOxRv23RoQ5x+HUogRvFx9Uv28g65fiIMWj8Q9NsLW0JCX8Ctnp0XRs046xKsfwXxdM8d1I+usMZIHhAvJSg8lPD2X6BEOG9R3OjaxIUiOvs2On/LtplKZPavamjJqNwSgD8tPDP+ito2b7+UmlPVbN0uW8dXK4IOdxTOQHvBXsQnJcJFZNigg/n0FsuL2su32zjmzftI3sBD8KMqPQ19Nn0awVSm/23uzsVTyooHubbgremjB8IuOGjae4KBzfRZEMVNmKnm4P8jKjSY/2kuvR+9666OiA2s+qBLtE4KRRwvWLQTT8oT6el11JDHEjOSGcpj8354yZOakRHiTHxpKTe0/pO3uSvoKCHCK87WRvtWrUhgO791d6KyuaAQN701tlHd7zoim+EcqUsVMZOXD0W2+tXb6Gbm26y96Ki3QgzCwLmxZFpCSFkRRyCfeLzqjWa0R4iL+83mHBfqjWa8gVdz/S0guVv7MXm0pw4HXqf90AP+8rit6ytiQlwgNbrQx+UenK/sM7ZK9KOdave38Wzlqo4K1RowcTubkEn9HlbN2xls4tu5KbEU1q5FXMT5jR7BcNkhPCiPZzIjfnFp6eQUrf2cvILCQ1IVTOMenZ8L63AvyuofpdAzydPXFuWUqEYzJNGzbG0uIsqRGeCt7KivclPsKHgsLbjBmnL597vmaQQGFOkByHvtr9ZE9L8dm7Yzdt1FrJv2ha2Wf2pJ298ooXbFi5ja5alfFOey/eqYnhxAbbE3s5BcuGxSSGxBEX5EiEdE6zXiNcXZzk2KQlRaDxmyYnjhwlI/YqTtqZNFTpw8btq8lJCpCfkaMHj2Hy6MmyvyP9Xbh1W/ql2spt9qSdvRuFZcQFe5OfFoLhpJno6w0hPzNKrndb1m2ma+f2xJjfxE27jHNnT9H0l6Ykx4fJdUOqH1L9DLruLa95dHQA9f+jxkqVa4Qev0p2fiSaqlocOWAq1yWpPvVo34ul8xbJZ/ZqZGdPOrPXRo+t6zfLmiRtksZZU2aTnxZKUoobV+cX4DK4kJQMLzkXpZxs17QD2WlRpEh/CZLFWdR/bEpKRggR1h5s+SiYn1UaERQsvSe4yjkv5b6DrQ3JoW4kxQbz6LE4s/ffRbWB2oho9v4alfGRzuw9eviMtova4xJ0lJ7LO2PhuZsxOwZxzG0jBruHscx+MrELSolfWsIS2wlM3TsK04vrGL9LH7PL2+mzqhuOAUfoubIznokn+blda5bW8aDVXE0Ck2xoYtiQwPgLaC1oRkC8LY1nqHI9zpaC3EKl7+xFRaSSXVhAg6kNuB5nTdtFLfCJtqTVvOa4hZjRY1VHrIN34de3lKyTRejv15a1SRrXnzNipcUclp6awWbLxRjsHo55yAZatxyFQd1T9NnSiYvBx9FZ0RGPMHNazm2GX6wVTWerUnQnokbO7N0qfIBnpI+syzfakqYz1QiMt5VjLcVcbVZ9gqIccW9VQo5XMs0XN+BS0Al6r9Hmgp8p/df04ITbFgz2Dme/82oWWo9F95fl9FNdyQrHyWy3MWb8jiGYeWxj+Na+WHrtpeXcJjx9dLNGdvYmjzNk3ZndDFyvwwW/Q/K8XQKP02ZBC7yjz6G5tBEZgVFc0ighJuoqzRdKuWYrx8E32ooOi7W4FnmW9gu1cAo8yqBd3Zj+7VmaNhvEqcD1TD84ml32y5l3eBImZoZstFrI/GMG7HdaSe9V+hw9qOSvca7bg8He2aw5P5u1Fgs+6K1L8aaod9Rhfh0nWhs1xzfuvLze/rHVvaU+WxW/KBs82paQ65GBloka9v6HGbihB5beexm+qS8HHNcw5+hYjI6txNhIuc3em529549K6LOmq4K3lp+ZhYn5THZ5LqRto0mM+/Egk04O4IznTnRXdMElSNFbvjFWtFjSkNTQEPlsUWKEPxoLG3I9zgaNWY25FnmOLsZtuBxmTufFrTnjacmj0lc1srP36GEGjafXl72lt7or9tffecvwzFBG/rybjqoz2OQ6h7Xn5rPoxNS33jp5eSsjt/WXvdV+VTPyXHK40qkUjwhzNOY2xj/OmlZGzQmIs0XdsKG8zi3mNSU8NYas9BrY2YtNJS3fh2ZzGsm59r63vKIt6Gjcktlf2tGsXR8cY/YxeL0uRy5uZOr+UexxXKHgrcmnBpC24y4hY0o57LMS/c162PgcRHtpe9xDT9HFpC3XIi1oOE2Nu/fL8PFW/pm9+7fv4Rx4VM4x6dnw1lszKvVqGKkREe2Gq2YJWf7xaJk0xjPiDJ0Wt1Hw1tCNvdlw3ogXpeVMNR9If9XV9PrVmMU24+U4TN43gmOXNjNwXU9s/Q7S2USLJw9rZmfv+cNX7Hc2ZegWXay899PNuMO7eEecpfG8X+U66tqihOjIqzSc9YucZ62NNPCLtUZzTlOuhFvQbXkHLoWcQG9zRybXPY2W1nAsQjczcddQtlovZYnZNFafncvqM3MZulGPV08e18jO3otHMHH3VJaemMpm68XMPjyBfQ6rGLG5HxZXd6G7rS05tvlc1S7FNeI4HY218Io8J9cNqX68eV5K/gpMtqHlzBYY1/Hk53atuJpoRo+VnXAOPCbXpTNXdjJ252A2Wi7g96c1tLN36gLdV/TmvPcuWZOkTdK41XYJi49PY8qpQaRsukf45DK2u82Xc1HKyf7rdXC8foSOi1rJOdtxSSv8U8/xc4+mLP/Ci6bjNQhOs5VzXcr5tos08Y4+j9bcZjj4m8JLcWbvv4tqA7UR0ez9NSrjI53Zu5F3nxYJWpxJPUWHkI7sjd3LkER9dqRsZWjYUAyzJxM0poLgiRVMzZ7AiPCRbE3ZxPCkoeyM3UHnkK6cSjlJ18QuWGab892hFhirXaZFtCZOafb8GlQf52RHmic0xznFgZ+DfsMxxZ7sROWe2fv++x+JCEwmLDOe74J+xDHZjpYJmtil2KIe3ASLhNN0SezMkdx9XOlQTtSmO/Qu6C5rkzQaRRmxIHk+s5NmsSRqCUPDhrG3eAttV49kUtsTdE7owJm0U3RO6MS5hLOoBanjmGJHo9iGxOfEymf2goOV1+xJO3v5KSVYpzlV6pL+go6gBjinVMbaJdmRn8J+xiX6Ii5qZUReyKB+7K+cTjhF98RuHE85hnZod7bFbmVU0kg2pqzHIGssvYYsZcDYlcwrmo5JlAmDwvTZk7KLAYn9ORi3n4aBjblTUENn9oYasjZ5B93CunM85ag871PxZjQJboZdig1NM9QIdY/HsUEpXqG+qKc2kvVLcbBLvEDrBC1sU6xpHtyCkwkn0MvRwbDjWRob92VH7kbGJY1lTcpqJkZMxDDSEJOUpUxLnsKamFX0ShjA0R1KbvaW7mFK9iyMUuYzP3LBB711pvAYTUx1mK/ugHqo9HufbOX1dkiq7q1fQn/FPt6OS+plRJ/LQS1elePxx9BL7IVpykH0QnuzLnotk5Insih7BcbTldvsSTt70j/lhQ/oFqut4K35yXOZmzyH5bmLaDVjHBN0DzLixmD2xO2mY0gnuR697y2HFDuapDci0CsSx/ql+F0PRj1NOmflQIOghlgnWtE+oS2WKWdpGazFnnhT7uU8VfrOnvRDnYL8XH4K+EX2VrdEbU6mHn/rrfGFIxjdfxftDaawKGcOi5MXYZg84623dqfsZFDSQNlbzRLUiTlRgKtGOeeTLVANbSjXlBbxGjglOfCLtN5JDjSJb4JHhi+pMYWoqytvZ+/nn38jJjSNwMwAGsdL5yYVvXUhzQqNSA1mN7NFY08fTt40pUdoTzbHbGZs0hjWJa9R8NbIwsFELCrBR7eCLYVr6JvYB9M4U1oFt+F8qgXtE9phnWjJD0G/kJKdh7en8s/sFWWUYJZ4ArWgxvKz4a23AuvLNbRJSmOuRHripFpKuHMKzTPVsUm1RDO4pYK3eoXqsih6IQ/inzK6UJ9BY1bTY+hipmSNl+MwOmkUW2K20D1Uh2MpR2iT0IrivLs1cmavLO8565O30i+pD4fiDtI6pK1CvH+O/pEQ9zhZ49UQb36I+AGnZAdaJGjIvmsUpIZlwnk6JXbEItWcjgntMWhzitbrh3GgeDv64UNYGr2UWcmGLEw2Yl7UPHoG6/L01vMa2dl7UPCKwZEjmB4xjWXJJhgkT2JN9Gp6h/XhQMo+uua1I/pAEa6aZVhknqJNUitsEq3luiHVDw2pfiY7Vvor3R6NCE1MGl3hu8MaWOVUviecTjGT69Ke2N0MTRrCkvhFvLpfQzt7Ry+gk6nHwdR9siZJm6RxRcoypkVOZVjmQMLnluE/8AEm2Ub0CtOVc1I3sScn4o/TIlhTztk2Ca1xyLLmm3ONWNHAi8b+GlzMdJBzXcr5lgktZQ9I9fZ43FF4JM7s/XdRbaA2Ipq9v0ZlfKSvcT558py2rdvj5GjKcpMZeHtZMHxYXw4dXMu+Pcsxs1lDxMI7RBnf5oTlSg7sW8W+vasYNXIAnlfMWb1yFvZ2pnTr2oGoxAuMaj1ZPrOn2bQ5MXFOTJ86gogIJ1o0Vyc0xJ5pU4YRF+dKbl6+Unf2vv32ByIikrl58xaTJgwjOsoJLc1m+PlaMnf2OMJC7dDWboeN4y789EvJPlvEkLHasjZJo7XlHoyXzsBowWRsbfbJsThhuZoWKsNY+c1F1myYjrPTEbp2bkd4mD1zZo0lIMCaJo1VKS4Ol19yAwOV1+xJO3u3bz/gqqcvrVo2JyrSiRnTRhIWZi/HOiLckalThxAfdZmLre+S65PEjLlDCAm+QE+dzthY72ftmrl4XDZj3JjB7N61nFOWq5n721F6qZiwdO147O0OsHunCceObkJ/kC6+PucwnD6Cx49r5szeuPFTOGV2jg3r5mBjvU+ed3CwLfPnTsDH+xyarRuRFRCFa6v7xAVfpZmGqqxfikNUpDNtWrXA69pZjOZPIijIhn76XZiscpoJzUzwCj6GwaRhbNuylGNH13PafBtrVs9j1sxxXLpoionxMg4eNFOqvi1b9mAwcQ7Ll83A8vzuD3rL5coBGqpos66ON/PmjcP/uqWcx1FRztW8NX36MPlsqmu7u+ReSWO20TA5J/v07oaFxU62bF7IRZejzJg+EqMFKzE2Vm6zJ+3sSX/1+osXJfTt3VXBW0sWT2PRwqk4e+5hqtomRqjsZdy0PnhdO8PK5YY4OSp667q/NRpaDUkPCuGS1n2Sg/1o3kKV4OALzJwxisgIJzq00+KyuxmLFxrgecWT8vJnNbKz9/hxOpMn6cve6tG9ExdsD1R6y8OMKXMHoq+ynRmNdmDnuoMVy2cxb87Et946emQDQ/X1ZG/NNx5FzsVM3DvfIyzcjpkzRxIUaIOmRpO36y35vHlTdSIjYsnOvoWamvJ29n78UTqzl0J6urdc18LDHBS95W3BokUTWPvVVdRUdLFz3cWG9fNxdz/BpAlD2bHdWMFbU+YOIP3AXUINSjlyeiUD+vfE38+SpUum4uZ6ko7tWxEZYY/BxJGUljzA2ztM6Tt7d+7cJjDASs4x6dmg4K1wR5ppNCQq0A23NiVk+8eh1U4NT8/TLDKarOCtzRuNOHtmB48f32Xa/IHoqixnbv3DmFutleMwYZy+nJvr187D2movnTtq8fTpzZrZ2XvxOwf2H2bQAB38fM9hvGTae/F2ZOqMweQExeCieZfUSD8MpgyWY6Cp0ZSAABtmzxwjx6Jzp7a4uBxl1frprPzGleYq+pyyXcee3cuwu7CfBfMmsczEkPPndrJuzSyePi2vkZ29x4+fs2PbVsxPbWLd2vlMnzYaF+cjbN28CPNT29Ad2JY8x3yu9SzF7cpx2rVtIeuW6oZUP6T6KdUPac2ldxYNtWaYqHgyqrUB0Ul2aHdpj6PDYbkuSfVpxPB+bNq4AOknujWys3fmAt20e2NxZpusSdImadyw3ohTJzez55gRCVtuETT1LrYXt8m5KOWknq42gQHWLDIykHO2bWtNYlMcGa09ltUf+dH4u6ZExzlW1pUoZ7Q0m+Pre172gr/feV6+fCV29v6rqDZQGxHN3l+jMj5Ss1dQcA+N+i0x3X+YwowgCnMT6dauB8sWreRWXiSZ+X5cHH0D1wkFZOb7cis3isXzTejRUY+beYnczAzmwJ5DtGioRe6NWJJsguQze/W/ViMmOpjcJB8C/Hz4rZ4qnh6XyU28RnpKHPEJyj2zJ+3sBQTGkpmRT1acJ9ERwah+p4a9rR35Kf5kpsXRopEWpkf349G7nMj9d9DroyNrkzTeKohn/PBJjBw8Vv7fUixWbVxOQ5V+XNbN5WZWEIcPHKZ5A00yUmPJT/bDxdGR+vUaEBcbK78EKn1nr+A+lmcdafSDdGYvnLwkH7w8PeVY+/l4kZt0leToWM43KiLMJp3MFHey0+PQUmvD7m17uZkZKq9hr859MJqzhHtFUQQaZtBRZS5jJoyQdRfnRrDaZB2dW3XjRm4iyRHu5OfXzJk9/SFjyElLpigrRJ6vNO+cjHh5/WwsbWhcvxHBDvE4apRy1cmXBj/Ul/VLcZDiofaDOlZnLSlIDSAvK552rdsyVuUoUbtiuFsWT9/uA5gzfT638qO5lR/LlHEz0O8znFsFCRSkRbB9xyGl6pPP7I2ZzfgRk7iVH/dBbx06vp8fVdphp5kt67a3s5PzODoypLq3kq6REh+DpfpNQiwyyUy9TF5WAm2bdWDL+m0UZ4dRnJ/IgF6DWTSnZs7syTt7FQ/o1rabgrfGDp3A6CHjuX8vjvA1iQxQ2ULPXjoU5iVSmBEs16P3veVk70ijX1UJcIrEsXkpvk7BqP5UHw83N/KSfUlJjEL952acOmFOQdp10hLjycq+q/SdPWnnIjc3l5QIN9lbLRu1Zu+O/ZXeyk+k7wA99FTWEmqSzP07sUwaPYVh/Ue99dYq4zV0bV3prcw0D4KOZ2HV/CapyZHkJXtzycWF+t80JCw4QF7v0KDr1P9GFXdXH1LTlL+zFx2TRoB/AL/VrY/PtauK3jpvSUGaP45tc/hZpQu7D+2gKCuUovwEenfrzzxDIwVvjRwzmPANpXiPLGfz9rV0bNmFguwEbqQHcvKoGU1+aS6vY0bMFbKzirhSA2f20tJvkJYUSX6yr/xseN9b/r7eNPi+AZcdr+KkWUqoXQpNGjXmrPk5CtKkmvLOW0XZoaTGBZKbf5tR44bQWWU+gbPS5ZoqxUGva1+KJE9nhbJr625aNW5FUdHdGjmzV1r2nHUrttBJqysFOYrxTk2KJivpMlFuqZxrUERCcAI5iVeICA2U8+6ikzN5yX6kp8TQ7LcWHDE9SmFWEO69clFV6c3aLau4lRvJrfx4RgwazcRRBtwuiCMxwpObxTVzZi8vv4S02ABu5ccwbYIhA3WHUJyfQHFOOBvWbKZLl/ZEnSzCtWsZZ86Yoy6d2UuQ/OUr1w+pfgb6+8prHhUVxG//aSSf2ZPeZXJuxKKh2pJD+0zluiS9H3Vv35PFcxfzqqbO7FlcQKedHhvXbJI1SdokjTMmzeJ2fixZuV54zM7HaUAhmXnX5VyUcrJN0/bkZsbLzz8pZxv/2ISUjAjS3K+z9aNgfvyoIQFB3rJuKeel3L9gbUt+ii/J8eE8fPRM7Oz9V1FtoDYimr2/RmV8pGbv6ZPnaAxpifO1A/Sb2RVrt90MXaCLqeVqDNePYLXFZOIW3ydh+X2Wm09g9sYx7D+7gpEL+3DWZTuD5ungcOUAXca3wifuBKqq7Vj8mTtN+6kREmeJ5rDGBEdb02RgAwKjrGgxVI2gaGtu5N9Q+s5eVGQqeYVFNBkk3fM8GvqN8Ak9Q8dxmngGnqTz+JZYXduK/8BScs/cpP/SdrI2SePWEwsx3j0No20T2XlqCYbrR2J2ZSXNv9Vn6henGWzcBRevQ3Qa25JrQadoP6YF/uFnqa/3A7fuhsovuco9s9eeO8WP8Az0lXVdjziH1vAmBEVbybGWYq4xvCGhEQ64t7lPnm8CrSY14rL/cbpPaout+16GLNDltNMWxiztz+4zJiw7OY6+9VbS8ytjlh4bw94zJkxdPYzjthsYOEeHCx57aTe6GS+f18yZPYMJM9houofhC3th675Hnre7/zE6j9fCO+Q06sN+IjsoAreWJcRFeNBw0I+yfikO1yPO03KoOteCzNGe1AZXvyP0XtCeyZ+bo/nzEM75rGfSCn22nVzE4p0GrD44izUHZzNz/WiO2Kyk/+xhHDl0Wqn6tm7cy9il01mxbyqbjxl90FsXQ/fy248dWfAvZzpN1MQv/Iy83oFR1b2lOVKNgHArPNrfJ/9qKu2nqePibYretE7y54017s8R67XMWDuUORuMMVm8RmnaJKSdPfmfl+X0mNJWwVtLdk5h0XYDDlxcRMfvpzDii72MWd8TK9ed9J+tjfM1RW/5hZ1FbciPpIcGyeenksN9aDToRwIiLWk9sim+YRa0GdFMzm/pXlZuF3j8QDqz118JGt/7Gifw7FkGGkNU5XtrT2zDBY99b701eVs/9P+zDe3vZrHDfi4r9hkyd9O4t946ZruOwfN6yN7qOluDAtcsPLuUcC3EjDZjmsq+bjpQVV7nyvW2Qq1ffSIS4sjOuq30nb0EaWcv5yqqfX6S6/b73vIKOUW3aa2Y+7k9qj90xz5wByMW9cbMfiMTlg1mh9kSBW+N36xL5t47hE0o5ZDzUvrN1MbB8wC60zri5nuMtiOb4xt2mmb6TbhfWoGPj/LP7JXcvYub3xE5x6RnwztvqcsxbzToZ6IiLlaee74eQ9MRv+AZYIbO5HYK3hq9tB9bjhvx4mEJE7fqofvlMvrUW86KUxPkOIwzHsgph80MW6gnP2PbjFLn2ZPCGtjZG8PLp7DnzCH6z+qC3ZV96E3v9C7eoWdoMaa+XEddW94nPvIKTYf/JudZs0EN8Q8/R7vRGnK97TBGk4vepgxc0plpX1jQ9LuBnL62hulrh7PrtDHzt4xn2Z7pbDw6n9FL9Hj1/KHSf6n6smXrePEUpq2dycr901hnOpdpa0ZgarWacSYDMXfcgvZsDfId8vDSKcU1wBStEepyvZDqhlQ/3jwvJX+FxFuirteIJZ95oKraFt+4k3Qep4XT1YNyXZLq0zAjPdaZznrtfTAwMFSCNonKmFmcvkCHMd0467JF1iRpkzRuODKP5fumM3PfYNK23SVieil77OfLuSjlZK+pHbnofZjuBm3lnNUa1oSgJAtUW2iw7B/XqN+xIaFJVnKuSzmvoa8me6DD2BZc9D4kzuz911FtoDYimr2/RmV8XJyucSOvBN3y3ljl2TH8zihO5p5hyr3pHLxxhNnF81jxcDl+wyoIGF/B8pdLmV+ygAN3D2H4wJDjxWaMKR+LVbENw58Mw7HEkU5+/Vmt4YXuvT645l6he0kP3DI96VWhi2uWJ91KdHDN8SQv5R6amspr9r7//idiwtKJyImmU2lnLmVdoXdFH5yz3elzvy+22U4MKR/GqduncW9TTsSm+0xglKxN0rjpzhbWlK5lRelKtt7ZzpySeRx7dpi+x2Yyr4c1Ix+OxCrfDv2yodhlu6B3vw8Xsy/TtVyb+JxU+UEQGZnMN998pwSNKrRv34Wb6WXY5znKulyyLqNzv6ccYynWUsy1K7RxT/LGUbWMCIdcetId25sOjHo8krPFlowvH8/R4uPMfjCbvff2Y/JyMWNnb2PsnG2seLqMbQW7MSyezeGCE0y6P5lTOWfpdbc3Ock3KCwsxNHRQ4l+U2GyviGHy8wZe2c8Z/KsGFE6Eutse/re649Tths9nncnxC0N+99K8I0PpQfdcC/0pOejHly6cZn+T/viVHiJgQ8GYn3zAuMYzULdC/Q8PJUjJUeYc3c+22/uZkmRCSsL17KxeAuL7yxlV/5+pj2fxfGdZ5Wqb+vSfSx/sZZVxWtZf2Mzc4uN2Fd4iOn3DDmaZ8aoO2OxumdNN+eRLG/jTr/HfblU5EbfZ71xu3GFHo90uHzDE93nurgXXkHnaXdc867grFZGxOkb6D7pxbkcW8aUjMMs/wwGt6eyN/8Q8+8sZOvTPZhMV26zZ2ZmSVFRMTeSbzH83khZm6Rx440trLq1hhW3VrO9Yhv91y9i1nAzZjKNk8XmjKoYhXXxBYY+GYJDoTN9HvbhUuFletKNoIAE7H8twT8ghu7Pusn53rNEF8csNwaWDeRCjhOD7ulzLP8M93Ne0L+/vhI0qvCvf33OtWtBFOQXkJqaTdd73bDJdmB46Qgs8qwZe2cCh/OOM+fZbKaNPoL+ahM2v9jA+pKNmJQtY8ftXcwqmc2RO8eZ8nAKp2+eZQC9iTIrwqVJOfa5zvQs0+VStge6FXq4Zkq1s7KW6lTocDXXi6yEYpo0aa4EfRIq/PJLfRKjcgjOiaLbg+5yrKUaI9WavuX9cMq9RP/ygSxtd5GeDuM59+gsk8omYVp8lLkV89h9bw/G901YfXctm0u2MIvphC4s46rOA/aV72N8yURO51qif3cotrmODCwbhGOWK11KtUnJyeO6T7RSd/a6du3BrcyHWObaoXe/t/xskGqp9Kzofv91rJ/ocDU2AIffSgl3zUIXHRxvujD4wWAsb9ow7tFYzG+dwaBsMpvvbuFhyktmM50Jc3cwauYWTB4tZefNvcy6N4dDeccYd3sip/PO06+8P8V5FVywcVNqjRkzZhIVBS/YWbiLCSWTMM85z5C7wxTirf24q1xHJY0+caFov+yM+w1Pej/Tw7XwMr0f6uF44yJDnupjU2zHqJfDWdDTBr1jMzhWdoyZxXPYcmMnJrdXsKZ4A+sKNzH+pgFPi17Jz8GdO5X1DQkV1qzZysMbL5lxawbLC1ezqWgbRncWsyf/AJNvT+N4gTlDXw4mfM8dLmqUYXvnAgOe98Plhhu6j3rhVngFvee6ch3Vkepp8RX0ynuzRsOHDl79cShyYkjZMCzzLjDizihO5J5m6r0ZrCvYTFFyMbdulWJouEAJ2iQqY2Z5wpFxryZxvOCUrEnSJmncXLSdZTdXMfvxTIJmVODT7wHbn26Wc1HKybGPxmB105ZBDwbJOTvgaX/c7rrRMb4X69T96Zavh3v+VTnXK9+P+srPVb17fTibZSP/nr2Sksfo6PRWkj5BzVJtoDYimr2/RmV8Tpw4z9OnL3jKM57zisc85TkvecIznsnX5zzjBYGGjwgweEzFnVeU337Bg+I3198pu/Nc/qWm0vVRMWS4P8Reo4SHvz/hpfQ1B57w4vffefT6+oSn0g+MCA9LVOpXkOrV+x4PDy9evMrgCQ948btUu57w/PfXOn9/Jc/lBa+4rFNB/I7nlN99p63i1isqbr18TeXYw9u/E7GzAle9EsWYvf7MF/JnPuPR42fyVzidnDyVtrOnqdmW2JhoXpJZqeP36rGW/vz08Sscm5RTcPEVZfektUJeqwev10xawzdrWnHnJd6Ty/FbUCavu8S7XJD0vpR1+vkF0L//YDl/Pv74EyXok1Cht95AMgoK5Hm8y0/FmN9Leom9ahklSb9Tdu8ZD29C6d33rq/1PixGXt+LXUuJO10ur3ulNin/n8uZUImk8nfuPS1j5YqNSqwnKsw0XEBxeYk8F+nelX5733/S7F6RfrUCB80Syu4+41FRFX3vXSX90q9AdFQvp9Bb+rz34vXe50pjBXfvMGa0gdK0SRw4cELeWXB0cFaoKW/iLCHNK3xHGe79S6m4+/K9mvJ63d7TK+m7HfI79g3LqCh847nKPH/razmWzwmPjSfgeiw9eyrjRUWFL774D+bmNujp9SM2NkExN9/m1kvZNdfGlxKwpJwHtytrSrlUUxRq6ItKP957TqbFS1xavcnPdz5+52t4wmNekkFwUAiqqupK0CdR+QMzL69gXryS6vYzhbnI19c6nTuWEG/+gIe3pDWr1CTXUKmmvK2hL+X1jTB+iteQB2/z8UO+lsdfvMTOzo3PP/9Cafpat+5AQny2/Dx6V1MUYy6NPyl/hUPjMgo9FWvom+feW723XvH0BrLO/6mOyvn/5AWmpqeUWmMGDBhBfl4qL8iTvfeheCujjkoaCwvuEBKSwOrVm5SkUYV585ZRWpLJc26+vfeH6miW7XOcW1bI7yiyvj+oo1J9vV/4FDv1EvIiHrx+h/lwHTUxXo6JyVrmzFmoBG0SlTHbtm0/pS8r5Dz9UB2VMipq1WO8Bj2Sa4ziu5liHZX054c85oLafUrKpDpS+V70oToq/ZOamkenTt2UpE9Qs1QbqI2IZu+vU/nCcsbClvioTIICYgi5HqdwDb4eR1hcLDYT4tj3z1RO1M2SOV43k5PyNaPyWk+6Zst/Plonm+OqKYT4xRMUHE3I9XgCA95dw4OSCAyIQUurDZ98IjUKVef19/DRRx/z66/1ueLhTVRIqnzPyjlUXmWdAXGERkRzumsi+79Ie60p87VO6fo+lf+f6edZWGgnEx4ZR1BgZaze/+yYsDQuulyVX5T+85868jyqzu3v4JNPPqVDx86EhcQQFpjw3hzexTo0OJ4Av2iO1k/C9Mt0zKQ1ktfqvbWrm/FWm3Q9+FkGdgZJ8roHBcTKOaCYG/EEh8TJP62V8keZXvv0H/9gqP4o4qOzCA6MVZiDpDcsPA4vuxgOfp7Cka8r9R17nYtVr2907/80HfcNiYTFVOZ3sKSxCglx2WzZsId/ff55tTn9nfzzn/9kidEKkuJyK+8t63tfZxwh0dF4miaw/xMpP6vrkq5vdEvXo3Uz2PdJCh4nYipztJqvY0mMzWHGlLl89tln1eb09yHVly9Ys2aLnC+S197k0/uxDouLwWVxEvv/USUv/0Dn4a/SMP06GV+3aMJC3s/3174OjCUmPB3dHn2p8+WX/OMfytH40Ucf8eWXX8vnEkNC4gh9U1Oq+CU8JharIUkc+pdiPXnjt/d9KOk8WCeNE80TCQqOITRQ0c9vdEYEJ3HdL5TmGpqvf9hSfX5/Bx9//DGqqmpcuxpIZEhK9bkExchrYK6VzJEv/qimvEP23+dpnBuQIPuvaqze1dB0nBw95G9FSHGuOq+/C6mGamv3ICIs6Q9raFhwPNe9ojny07saWrWmvNEtaTxSr/I58j/V0YTobI6fsODf/1ZWM1uJlP8jR40hPib9D+OtjDqaFJfHylUbqFPnSz7//N/V5vV38c9/fo6xiVRDs9/dv0odjYiOw21PLPs+TX3rs6q63q+jJ77O5uDHqXifTiQkUsqFqnGr1OvvH8nIkePlXf6q8/r7UOHzf/+bQ3tPEh+b9baGvx/z8LhY7OfHsfcz6R3tw+9mb3XWzeDYl9kc+TaFQI94gkKr5nzln6XnbXh4kvzDsk8//fQD8xLUPqoN1EZEs/d/Q3ohq0Pdut/y9df1Pky9enz1r2/4QuVb/v2/5MtP/uTzvv5Gvip/nSo//8sv61G3buU9P0jdenz5j2//1/qkf0/696X/rtpnfV15L+kl8J0+ZWms/Oyvv/6zWFdS5+PqOv4ISZ+03tK6V/2cN3zzzfeyTuVpe4OK3Cz/YX5Ka/DlN9T5gI4/4j+Svi/+XJ+0Gyu9RNSEPullTLpf1Tm8r/GrOt/I866q5Y+QNdb55g9zVLrfJ5/8o0b0ffXV1/LvvKw6h7dI9eXff01fnY++5euvXq9/1c977cE391euRhW5IZGoOof39X35z79YXz79k3yQkerZG/8pV1/lGtZ9W7erIdXPT/+ivn/+cf2UkNavTp2vlKxNolLfnz4fJL76azX0jc4/q6NSTVPeecT3UeHjjz+lbt0/yVEl1FHFGqpMjSp89tm/qFfvz/V99Z+/VmP+pxoq8cMPP9XYc0La4f7D58TrGvq/9aDE/1RDJRTraNU5CWof1QZqI6LZ+7/zJl7/P6g6l7+bqverSarORRlUvWdNU3U+yqDqPWuSqnNRBlXvWZNUnYsyqHrPmqTqXJRB1XvWNFXn83dT9X41SdW5KIOq96xpqs5HGVS9Z01SdS7KoOo9a5qq81EGVe9Zk1Sdi6B2Um2gNiKaPYFAIBAIBAKBQCBQpNpAbUQ0ewKBQCAQCAQCgUCgSLWB2oho9gQCgUAgEAgEAoFAkWoDtRHR7AkEAoFAIBAIBAKBItUGaiOi2RMIBAKBQCAQCAQCRaoN1EZEsycQCAQCgUAgEAgEilQbqI2IZk8gEAgEAoFAIBAIFKk2UBsRzZ5AIBAIBAKBQCAQKFJtoDYimj2BQCAQCAQCgUAgUKTaQG1ENHsCgUAgEAgEAoFAoEi1gdqIaPYEAoFAIBAIBAKBQJFqA7UR0ewJBAKBQCAQCAQCgSLVBmojotkTCAQCgUAgEAgEAkWqDdRGRLMnEAgEAoFAIBAIBIpUG6iNiGZPIBAIBAKBQCAQCBSpNlAbEc2eQCAQCAQCgUAgEChSbaA2Ipo9gUAgEAgEAoFAIFCk2kBtRDR7AoFAIBAIBAKBQKBItYHaiGj2BAKBQCAQCAQCgUCRagO1EdHsCQQCgUAgEAgEAoEi1QZqI6LZEwgEAoFAIBAIBAJFqg3URkSzJxAIBAKBQCAQCASKVBuojYhmTyAQCAQCgUAgEAgUqTZQGxHNnkAgEAgEAoFAIBAoUm2gNiKaPYFAIBAIBAKBQCBQpNpAbUQ0ewKBQCAQCAQCgUCgSLWB2oho9gQCgUAgEAgEAoFAkWoDtRHR7AkEAoFAIBAIBAKBItUGaiOi2RMIBAKBQCAQCASC9/l/TkGI+bUnNb0AAAAASUVORK5CYII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1115616" y="3462385"/>
            <a:ext cx="2160240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929155" y="1302145"/>
            <a:ext cx="0" cy="2016224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4663668" y="3303356"/>
            <a:ext cx="1872208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519652" y="1395399"/>
            <a:ext cx="0" cy="180020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23528" y="210621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 mm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907704" y="347111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 mm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799572" y="193845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1.5 mm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311740" y="332605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1.5 mm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403649" y="918686"/>
            <a:ext cx="188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STRV-1 (65nm)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710709" y="936395"/>
            <a:ext cx="1740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STRV-2 (28nm)</a:t>
            </a:r>
          </a:p>
        </p:txBody>
      </p:sp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48234"/>
              </p:ext>
            </p:extLst>
          </p:nvPr>
        </p:nvGraphicFramePr>
        <p:xfrm>
          <a:off x="191382" y="3705437"/>
          <a:ext cx="8712967" cy="260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2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2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STRV-1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STRV-2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Frequency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Supply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Voltage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1.2V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0.9V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Power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Scrubbing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</a:t>
                      </a:r>
                      <a:r>
                        <a:rPr lang="de-DE" baseline="0" dirty="0"/>
                        <a:t> mW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Power </a:t>
                      </a:r>
                      <a:r>
                        <a:rPr lang="de-DE" dirty="0" err="1"/>
                        <a:t>without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Scrubbing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15</a:t>
                      </a:r>
                      <a:r>
                        <a:rPr lang="de-DE" baseline="0" dirty="0"/>
                        <a:t> mW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TID </a:t>
                      </a:r>
                      <a:r>
                        <a:rPr lang="de-DE" dirty="0" err="1"/>
                        <a:t>hardness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 </a:t>
                      </a:r>
                      <a:r>
                        <a:rPr lang="de-DE" dirty="0" err="1"/>
                        <a:t>Gigarad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SEE </a:t>
                      </a:r>
                      <a:r>
                        <a:rPr lang="de-DE" dirty="0" err="1"/>
                        <a:t>hardness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600" dirty="0"/>
                        <a:t>2.2 SEFI/h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kern="0" dirty="0">
                          <a:ea typeface="Calibri" panose="020F0502020204030204" pitchFamily="34" charset="0"/>
                        </a:rPr>
                        <a:t>@</a:t>
                      </a:r>
                      <a:r>
                        <a:rPr lang="en-US" sz="1600" dirty="0"/>
                        <a:t> 10</a:t>
                      </a:r>
                      <a:r>
                        <a:rPr lang="en-US" sz="1600" baseline="30000" dirty="0"/>
                        <a:t>9</a:t>
                      </a:r>
                      <a:r>
                        <a:rPr lang="en-US" sz="1600" dirty="0"/>
                        <a:t> p/cm²/s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Textfeld 27"/>
          <p:cNvSpPr txBox="1"/>
          <p:nvPr/>
        </p:nvSpPr>
        <p:spPr>
          <a:xfrm>
            <a:off x="6578999" y="1816562"/>
            <a:ext cx="2533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0" dirty="0"/>
              <a:t>functional under </a:t>
            </a:r>
            <a:br>
              <a:rPr lang="en-US" sz="1600" noProof="0" dirty="0"/>
            </a:br>
            <a:r>
              <a:rPr lang="en-US" sz="1600" noProof="0" dirty="0"/>
              <a:t>lab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0" dirty="0"/>
              <a:t>detailed characterization</a:t>
            </a:r>
            <a:br>
              <a:rPr lang="en-US" sz="1600" noProof="0" dirty="0"/>
            </a:br>
            <a:r>
              <a:rPr lang="en-US" sz="1600" noProof="0" dirty="0"/>
              <a:t>ongoing</a:t>
            </a:r>
          </a:p>
        </p:txBody>
      </p:sp>
    </p:spTree>
    <p:extLst>
      <p:ext uri="{BB962C8B-B14F-4D97-AF65-F5344CB8AC3E}">
        <p14:creationId xmlns:p14="http://schemas.microsoft.com/office/powerpoint/2010/main" val="180383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1D202-8DA2-542E-7D49-E089102B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672504-ACCB-C9A9-CFCC-51B99FE3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FPGAs are a cross-sectional technology that will be used extensively in IHL</a:t>
            </a:r>
          </a:p>
          <a:p>
            <a:r>
              <a:rPr lang="en-US" dirty="0"/>
              <a:t>study of advanced algorithms and their efficient mapping to hardware </a:t>
            </a:r>
          </a:p>
          <a:p>
            <a:r>
              <a:rPr lang="en-US" dirty="0"/>
              <a:t>Radiation-hardened (</a:t>
            </a:r>
            <a:r>
              <a:rPr lang="en-US" dirty="0" err="1"/>
              <a:t>eFPGA</a:t>
            </a:r>
            <a:r>
              <a:rPr lang="en-US" dirty="0"/>
              <a:t>) hardware is required.</a:t>
            </a:r>
          </a:p>
          <a:p>
            <a:r>
              <a:rPr lang="en-US" dirty="0"/>
              <a:t>Meaningful detector physics applications must be identified and implemented.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94E582-F86A-4899-BA57-FFF2C74A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AD26-E3E1-4EA8-959F-633CF21325A0}" type="datetime1">
              <a:rPr lang="de-DE" smtClean="0"/>
              <a:t>13.11.2025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2DD8A7-2AF2-EE9D-9233-EF847701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CmF</a:t>
            </a:r>
            <a:r>
              <a:rPr lang="en-US" dirty="0"/>
              <a:t> TA1 Kickoff  Bonn| FPGA &amp; Electronics | michael.karagounis@fh-dortmund.de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C2AEDD-5DCB-C6C6-CF59-B04E446B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 </a:t>
            </a:r>
            <a:fld id="{40626A7F-4343-4E4D-B14D-5E7A03778B2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031110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Microsoft Office PowerPoint</Application>
  <PresentationFormat>Bildschirmpräsentation (4:3)</PresentationFormat>
  <Paragraphs>189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Helvetica Neue UltraLight</vt:lpstr>
      <vt:lpstr>Symbol</vt:lpstr>
      <vt:lpstr>-webkit-standard</vt:lpstr>
      <vt:lpstr>Wingdings</vt:lpstr>
      <vt:lpstr>Larissa</vt:lpstr>
      <vt:lpstr>Microsoft Visio-Zeichnung</vt:lpstr>
      <vt:lpstr>FPGA &amp; Electronics</vt:lpstr>
      <vt:lpstr>Field Programmable Gate Array (FPGA)</vt:lpstr>
      <vt:lpstr> FPGA versus e(mbedded)FPGA</vt:lpstr>
      <vt:lpstr>FPGA as a cross-sectional technology in IHL</vt:lpstr>
      <vt:lpstr>Ongoing Activities: Online Compression for SiPM Data </vt:lpstr>
      <vt:lpstr>Ongoing Activities: AI-Enhanced Self-Triggering for Radio Detection of EAS</vt:lpstr>
      <vt:lpstr>Ongoing Activities:  Dataflow Optimized Flexible AI/ML Accelerator</vt:lpstr>
      <vt:lpstr>Ongoing Activities:  Radiation Hard RISC-V Micrcontroller</vt:lpstr>
      <vt:lpstr>Conclusion</vt:lpstr>
    </vt:vector>
  </TitlesOfParts>
  <Company>Hochschule Hamm-Lippstadt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Karagounis, Michael</dc:creator>
  <cp:lastModifiedBy>Michael Karagounis</cp:lastModifiedBy>
  <cp:revision>1394</cp:revision>
  <cp:lastPrinted>2013-04-30T07:19:28Z</cp:lastPrinted>
  <dcterms:created xsi:type="dcterms:W3CDTF">2013-04-05T10:41:38Z</dcterms:created>
  <dcterms:modified xsi:type="dcterms:W3CDTF">2025-11-14T10:55:08Z</dcterms:modified>
</cp:coreProperties>
</file>